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E693B-E632-4E32-961C-FD79288EC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EDE0F9-A3C3-45CC-AABD-7A66B2D1DF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0840458"/>
              </p:ext>
            </p:extLst>
          </p:nvPr>
        </p:nvGraphicFramePr>
        <p:xfrm>
          <a:off x="457200" y="1731963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9303744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814236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645065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407804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38479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10519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897497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325343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62136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10260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233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Francisco Cabrera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0.8048%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05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22B79C-EB45-4DE4-BC3F-CFA91D3102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19951989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2017-08-09T22:41:23Z</dcterms:created>
  <dcterms:modified xsi:type="dcterms:W3CDTF">2017-08-09T22:41:27Z</dcterms:modified>
</cp:coreProperties>
</file>