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21087</c:v>
                </c:pt>
                <c:pt idx="1">
                  <c:v>21084</c:v>
                </c:pt>
                <c:pt idx="2">
                  <c:v>21088</c:v>
                </c:pt>
                <c:pt idx="3">
                  <c:v>21096</c:v>
                </c:pt>
                <c:pt idx="4">
                  <c:v>21103</c:v>
                </c:pt>
                <c:pt idx="5">
                  <c:v>21113</c:v>
                </c:pt>
                <c:pt idx="6">
                  <c:v>21118</c:v>
                </c:pt>
                <c:pt idx="7">
                  <c:v>21119</c:v>
                </c:pt>
                <c:pt idx="8">
                  <c:v>21119</c:v>
                </c:pt>
                <c:pt idx="9">
                  <c:v>21122</c:v>
                </c:pt>
                <c:pt idx="10">
                  <c:v>21125</c:v>
                </c:pt>
                <c:pt idx="11">
                  <c:v>21134</c:v>
                </c:pt>
                <c:pt idx="12">
                  <c:v>21149</c:v>
                </c:pt>
                <c:pt idx="13">
                  <c:v>21162</c:v>
                </c:pt>
                <c:pt idx="14">
                  <c:v>21165</c:v>
                </c:pt>
                <c:pt idx="15">
                  <c:v>21168</c:v>
                </c:pt>
                <c:pt idx="16">
                  <c:v>21174</c:v>
                </c:pt>
                <c:pt idx="17">
                  <c:v>21182</c:v>
                </c:pt>
                <c:pt idx="18">
                  <c:v>21185</c:v>
                </c:pt>
                <c:pt idx="19">
                  <c:v>21190</c:v>
                </c:pt>
                <c:pt idx="20">
                  <c:v>21201</c:v>
                </c:pt>
                <c:pt idx="21">
                  <c:v>21215</c:v>
                </c:pt>
                <c:pt idx="22">
                  <c:v>21220</c:v>
                </c:pt>
                <c:pt idx="23">
                  <c:v>21220</c:v>
                </c:pt>
                <c:pt idx="24">
                  <c:v>21222</c:v>
                </c:pt>
                <c:pt idx="25">
                  <c:v>21232</c:v>
                </c:pt>
                <c:pt idx="26">
                  <c:v>21243</c:v>
                </c:pt>
                <c:pt idx="27">
                  <c:v>21251</c:v>
                </c:pt>
                <c:pt idx="28">
                  <c:v>21270</c:v>
                </c:pt>
                <c:pt idx="29">
                  <c:v>21306</c:v>
                </c:pt>
                <c:pt idx="30">
                  <c:v>21352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FC-466A-8B4F-5ED3CB9A4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73368"/>
        <c:axId val="248977304"/>
      </c:lineChart>
      <c:catAx>
        <c:axId val="24897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77304"/>
        <c:crosses val="autoZero"/>
        <c:auto val="1"/>
        <c:lblAlgn val="ctr"/>
        <c:lblOffset val="100"/>
        <c:noMultiLvlLbl val="0"/>
      </c:catAx>
      <c:valAx>
        <c:axId val="24897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7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29-404E-940F-FBBDDD3E6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156000"/>
        <c:axId val="249157640"/>
      </c:radarChart>
      <c:catAx>
        <c:axId val="24915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57640"/>
        <c:crosses val="autoZero"/>
        <c:auto val="1"/>
        <c:lblAlgn val="ctr"/>
        <c:lblOffset val="100"/>
        <c:noMultiLvlLbl val="0"/>
      </c:catAx>
      <c:valAx>
        <c:axId val="24915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5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0.31123117999272998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8.2777541270516994E-2</c:v>
                </c:pt>
                <c:pt idx="13">
                  <c:v>0.29307492318600997</c:v>
                </c:pt>
                <c:pt idx="14">
                  <c:v>0</c:v>
                </c:pt>
                <c:pt idx="15">
                  <c:v>0</c:v>
                </c:pt>
                <c:pt idx="16">
                  <c:v>0.91162439185679001</c:v>
                </c:pt>
                <c:pt idx="17">
                  <c:v>0.24789876286713</c:v>
                </c:pt>
                <c:pt idx="18">
                  <c:v>0.1038568663551</c:v>
                </c:pt>
                <c:pt idx="19">
                  <c:v>0.18407514041629</c:v>
                </c:pt>
                <c:pt idx="20">
                  <c:v>0.25477707006368999</c:v>
                </c:pt>
                <c:pt idx="21">
                  <c:v>0</c:v>
                </c:pt>
                <c:pt idx="22">
                  <c:v>0</c:v>
                </c:pt>
                <c:pt idx="23">
                  <c:v>0.45240339302545002</c:v>
                </c:pt>
                <c:pt idx="24">
                  <c:v>0.22147872390557</c:v>
                </c:pt>
                <c:pt idx="25">
                  <c:v>0.20257219578838001</c:v>
                </c:pt>
                <c:pt idx="26">
                  <c:v>0.74241496758800996</c:v>
                </c:pt>
                <c:pt idx="27">
                  <c:v>0.29494359988077001</c:v>
                </c:pt>
                <c:pt idx="28">
                  <c:v>0</c:v>
                </c:pt>
                <c:pt idx="29">
                  <c:v>0</c:v>
                </c:pt>
                <c:pt idx="30">
                  <c:v>0.17816118899151001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10-4EF0-954F-3DA188E99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156328"/>
        <c:axId val="249162232"/>
      </c:lineChart>
      <c:catAx>
        <c:axId val="24915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62232"/>
        <c:crosses val="autoZero"/>
        <c:auto val="1"/>
        <c:lblAlgn val="ctr"/>
        <c:lblOffset val="100"/>
        <c:noMultiLvlLbl val="0"/>
      </c:catAx>
      <c:valAx>
        <c:axId val="24916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5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5</c:v>
                </c:pt>
                <c:pt idx="2">
                  <c:v>7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67-43A5-8D02-AF2DF1F86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036080"/>
        <c:axId val="297035096"/>
      </c:barChart>
      <c:catAx>
        <c:axId val="29703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35096"/>
        <c:crosses val="autoZero"/>
        <c:auto val="1"/>
        <c:lblAlgn val="ctr"/>
        <c:lblOffset val="100"/>
        <c:noMultiLvlLbl val="0"/>
      </c:catAx>
      <c:valAx>
        <c:axId val="29703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3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-3</c:v>
                </c:pt>
                <c:pt idx="2">
                  <c:v>4</c:v>
                </c:pt>
                <c:pt idx="3">
                  <c:v>8</c:v>
                </c:pt>
                <c:pt idx="4">
                  <c:v>7</c:v>
                </c:pt>
                <c:pt idx="5">
                  <c:v>10</c:v>
                </c:pt>
                <c:pt idx="6">
                  <c:v>5</c:v>
                </c:pt>
                <c:pt idx="7">
                  <c:v>1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9</c:v>
                </c:pt>
                <c:pt idx="12">
                  <c:v>15</c:v>
                </c:pt>
                <c:pt idx="13">
                  <c:v>13</c:v>
                </c:pt>
                <c:pt idx="14">
                  <c:v>3</c:v>
                </c:pt>
                <c:pt idx="15">
                  <c:v>3</c:v>
                </c:pt>
                <c:pt idx="16">
                  <c:v>6</c:v>
                </c:pt>
                <c:pt idx="17">
                  <c:v>8</c:v>
                </c:pt>
                <c:pt idx="18">
                  <c:v>3</c:v>
                </c:pt>
                <c:pt idx="19">
                  <c:v>5</c:v>
                </c:pt>
                <c:pt idx="20">
                  <c:v>11</c:v>
                </c:pt>
                <c:pt idx="21">
                  <c:v>14</c:v>
                </c:pt>
                <c:pt idx="22">
                  <c:v>5</c:v>
                </c:pt>
                <c:pt idx="23">
                  <c:v>0</c:v>
                </c:pt>
                <c:pt idx="24">
                  <c:v>2</c:v>
                </c:pt>
                <c:pt idx="25">
                  <c:v>10</c:v>
                </c:pt>
                <c:pt idx="26">
                  <c:v>11</c:v>
                </c:pt>
                <c:pt idx="27">
                  <c:v>8</c:v>
                </c:pt>
                <c:pt idx="28">
                  <c:v>19</c:v>
                </c:pt>
                <c:pt idx="29">
                  <c:v>36</c:v>
                </c:pt>
                <c:pt idx="3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B3-44BF-89F1-FCFB52458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038376"/>
        <c:axId val="297039032"/>
      </c:lineChart>
      <c:catAx>
        <c:axId val="29703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39032"/>
        <c:crosses val="autoZero"/>
        <c:auto val="1"/>
        <c:lblAlgn val="ctr"/>
        <c:lblOffset val="100"/>
        <c:noMultiLvlLbl val="0"/>
      </c:catAx>
      <c:valAx>
        <c:axId val="29703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3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ED-499E-B53E-289F064E9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59728"/>
        <c:axId val="309256120"/>
      </c:lineChart>
      <c:catAx>
        <c:axId val="30925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56120"/>
        <c:crosses val="autoZero"/>
        <c:auto val="1"/>
        <c:lblAlgn val="ctr"/>
        <c:lblOffset val="100"/>
        <c:noMultiLvlLbl val="0"/>
      </c:catAx>
      <c:valAx>
        <c:axId val="30925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5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3-4252-B535-BEE5C93EB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255136"/>
        <c:axId val="309257432"/>
      </c:barChart>
      <c:catAx>
        <c:axId val="30925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57432"/>
        <c:crosses val="autoZero"/>
        <c:auto val="1"/>
        <c:lblAlgn val="ctr"/>
        <c:lblOffset val="100"/>
        <c:noMultiLvlLbl val="0"/>
      </c:catAx>
      <c:valAx>
        <c:axId val="30925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5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0.51369056034686</c:v>
                </c:pt>
                <c:pt idx="1">
                  <c:v>0.23445968236015</c:v>
                </c:pt>
                <c:pt idx="2">
                  <c:v>0.23956516958071999</c:v>
                </c:pt>
                <c:pt idx="3">
                  <c:v>0.42964638610050998</c:v>
                </c:pt>
                <c:pt idx="4">
                  <c:v>0.28653565200998998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A-49FD-9A40-23B17E13F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254480"/>
        <c:axId val="309271208"/>
      </c:barChart>
      <c:catAx>
        <c:axId val="30925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1208"/>
        <c:crosses val="autoZero"/>
        <c:auto val="1"/>
        <c:lblAlgn val="ctr"/>
        <c:lblOffset val="100"/>
        <c:noMultiLvlLbl val="0"/>
      </c:catAx>
      <c:valAx>
        <c:axId val="30927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5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B-484B-82A3-B033DE4D5E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3B-484B-82A3-B033DE4D5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270880"/>
        <c:axId val="309264320"/>
      </c:barChart>
      <c:catAx>
        <c:axId val="30927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64320"/>
        <c:crosses val="autoZero"/>
        <c:auto val="1"/>
        <c:lblAlgn val="ctr"/>
        <c:lblOffset val="100"/>
        <c:noMultiLvlLbl val="0"/>
      </c:catAx>
      <c:valAx>
        <c:axId val="30926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7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8.0116876384371996E-2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0.92605683585466003</c:v>
                </c:pt>
                <c:pt idx="13">
                  <c:v>0</c:v>
                </c:pt>
                <c:pt idx="14">
                  <c:v>0</c:v>
                </c:pt>
                <c:pt idx="15">
                  <c:v>0.24192154829790999</c:v>
                </c:pt>
                <c:pt idx="16">
                  <c:v>0.26509260568359</c:v>
                </c:pt>
                <c:pt idx="17">
                  <c:v>0</c:v>
                </c:pt>
                <c:pt idx="18">
                  <c:v>0.52311607521560999</c:v>
                </c:pt>
                <c:pt idx="19">
                  <c:v>0.17908478250623999</c:v>
                </c:pt>
                <c:pt idx="20">
                  <c:v>0.31104199066874</c:v>
                </c:pt>
                <c:pt idx="21">
                  <c:v>0.25861256421132001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27-47BB-B830-5A39F550E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269240"/>
        <c:axId val="309265304"/>
      </c:lineChart>
      <c:catAx>
        <c:axId val="30926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65304"/>
        <c:crosses val="autoZero"/>
        <c:auto val="1"/>
        <c:lblAlgn val="ctr"/>
        <c:lblOffset val="100"/>
        <c:noMultiLvlLbl val="0"/>
      </c:catAx>
      <c:valAx>
        <c:axId val="30926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6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4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A6-48AA-82D8-806E41689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81552"/>
        <c:axId val="49682536"/>
      </c:lineChart>
      <c:catAx>
        <c:axId val="4968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82536"/>
        <c:crosses val="autoZero"/>
        <c:auto val="1"/>
        <c:lblAlgn val="ctr"/>
        <c:lblOffset val="100"/>
        <c:noMultiLvlLbl val="0"/>
      </c:catAx>
      <c:valAx>
        <c:axId val="4968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8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0.35187530684256002</c:v>
                </c:pt>
                <c:pt idx="3">
                  <c:v>0</c:v>
                </c:pt>
                <c:pt idx="4">
                  <c:v>0.27850647513172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5-4545-B136-9A776CB28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653048"/>
        <c:axId val="354653704"/>
      </c:barChart>
      <c:catAx>
        <c:axId val="35465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53704"/>
        <c:crosses val="autoZero"/>
        <c:auto val="1"/>
        <c:lblAlgn val="ctr"/>
        <c:lblOffset val="100"/>
        <c:noMultiLvlLbl val="0"/>
      </c:catAx>
      <c:valAx>
        <c:axId val="35465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5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A6-4B2A-BE04-D0E61B9C30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A6-4B2A-BE04-D0E61B9C30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A6-4B2A-BE04-D0E61B9C30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A6-4B2A-BE04-D0E61B9C30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A6-4B2A-BE04-D0E61B9C30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A6-4B2A-BE04-D0E61B9C303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A6-4B2A-BE04-D0E61B9C303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1A6-4B2A-BE04-D0E61B9C3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650424"/>
        <c:axId val="354656984"/>
      </c:barChart>
      <c:catAx>
        <c:axId val="35465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56984"/>
        <c:crosses val="autoZero"/>
        <c:auto val="1"/>
        <c:lblAlgn val="ctr"/>
        <c:lblOffset val="100"/>
        <c:noMultiLvlLbl val="0"/>
      </c:catAx>
      <c:valAx>
        <c:axId val="35465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5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88-4BA9-BA6C-24F4FA9F1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950056"/>
        <c:axId val="308941528"/>
      </c:barChart>
      <c:catAx>
        <c:axId val="30895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41528"/>
        <c:crosses val="autoZero"/>
        <c:auto val="1"/>
        <c:lblAlgn val="ctr"/>
        <c:lblOffset val="100"/>
        <c:noMultiLvlLbl val="0"/>
      </c:catAx>
      <c:valAx>
        <c:axId val="30894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5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7333-1F61-4090-9D93-0094DADB9E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512227-9C0B-4705-B4D0-2A0DE760FF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7816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EFB6F-BFD0-460A-998D-FF5D9E39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90CF61-69B7-4D27-8C1B-63469E9FA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378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17909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5665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9138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3550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5991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0188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1704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2363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5950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1291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29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13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C95D9-1CF3-4D06-8A5D-F49879FD3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9429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7B6C-0499-4A21-899E-B4E45F0F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FFCBB7-C773-44A7-9245-58162B2481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1937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7C03C-4F24-45DE-96F7-F19730E17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DB247-8EF1-48F6-9821-33F398E40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5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2BD89-A497-432C-8A49-3A127330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2BDDC-AC62-42F0-9263-481B14E847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3385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1C23A-D4F4-4D3B-8F09-21DA15DFE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785FB-5091-44CD-A184-18DE702F7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572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0B89E-B7D2-4163-B6BB-911940214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35124F-49C5-465C-A35A-7DF48D6AE2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916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37147-DCBC-4CC8-9ACC-1EDD57D10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7FF41-EB06-4DC7-AAB2-9C7F8401A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86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E6F89-3316-478A-9E7E-AA2DCA10E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F8DB4-66FC-4B23-BD03-AC9E7284B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960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5B186-7612-4689-9DA0-BBE04B431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1E08C-6273-4E76-9C74-D62C0F1F1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922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9CCDC-7011-4D8A-84F5-6160B2B2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182A45-37C9-4A41-90C0-E641BA5151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0111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70530-8A4B-49CE-88B2-9ADE4C82A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A29E4-FF3A-4097-8B2A-5FCD06F86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86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C1B27-8969-477D-A031-996BB05A3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DDD3D-48BE-46B4-9DC8-CEC7BEE46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25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9490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57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464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40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812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174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497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716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99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- 2017-07-27 12:53:04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más información de cómo comprar nuestros bonos: Email bonos@gruporamos.com o llámanos: Santo Domingo (809) 472-4444 Ext. 14445,14494 * Santiago y Zona Norte (809) 241-6262  Ext. 20101 ó (809) 575-6000 Ext. 20138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- 2017-07-17 18:30:09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Vinicio Lora es otro de los #SúperPapás de Grupo Ramos. Para él, las actividades recreativas son las que más unen a los padres con sus hijos porque permiten conocer los gustos de los niños y generar esos recuerdos que permanecerán por siempre. “Tengo un alto involucramiento en la crianza de mis niños, les doy afecto, les proveo cuidado, protección, pero sobre todo juegos y alegría”.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92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- 2017-07-05 21:21:35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Aviso importante.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27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- 2017-07-24 16:34:46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Alejandro y Marcos son la razón de vida de nuestro #SúperPapá Ramon Pou. Sus hijos lo han convertido en una persona más sensible, solidaria y, sobre todo, más feliz. #LaPrimeraInfanciaImporta.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3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E71F5-1398-43CC-83F5-775330FD9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4199465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6AF5-6C95-487E-A904-DFB128900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A211AB-3F28-4CBA-98B8-0F38D08057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827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95657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793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756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878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851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802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576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731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3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- 2017-07-28 16:03:41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#SúperPapá escucha. Simón Jovine- La Sirena San Cristóbal-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05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- 2017-07-27 15:50:54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#SúperPapás son divertidos. Luis Espaillat-Super Pola.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5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- 2017-07-28 18:53:50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#SúperPapá es dedicado. Cesareo Acosta- Centro de Procesado Textil. #LaPrimeraInfanciaImporta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4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- 2017-07-26 18:04:22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#SúperPapá es amigo y Miguel Sánchez es uno de ellos.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31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- 2017-07-25 20:58:13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Geraldo Rosario, no existen obstáculos, ni excusas para dedicarle tiempo de calidad a los hijos. “Abrazarla, escucharla y compartir su amor es algo extraordinario e inexplicable”. #SúperPapá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01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- 2017-07-14 21:38:41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¡Algo nuevo se acerca! Manténganse atentos para saber el nuevo significado de CINCO.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6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19DC5-898D-454A-AE40-B43318E71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54038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0C02-BCD0-45B2-8B41-D3E12EAF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EEB88-C257-4492-AE81-5AA9B9235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47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58669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382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026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752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6740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6403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3918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2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33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- 2017-07-27 21:58:38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pequeña es la razón que impulsa a Jorge Jenkins a dar lo mejor de sí mismo en todos los aspectos de su vida. #SúperPapá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88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- 2017-07-21 15:49:48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Oliver Hernández es el súper héroe de sus hijos. “No se necesitan súper poderes para ser papá. No importa cómo te veas o quién creas que seas, para tus hijos siempre serás un súper héroe”. #LaPrimeraInfanciaImporta #SúperPapá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93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- 2017-07-18 21:24:03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Otro de nuestros #SúperPapás es Simón Jovine. Para Simón #LaPrimeraInfanciaImporta porque desde muy pequeños, los niños ven en el comportamiento de los padres su ejemplo a seguir. “Somos súper papás porque enseñamos predicando con el ejemplo y formando a nuestros hijos en valores, integridad y amor para una mejor sociedad”.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88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- 2017-07-18 12:58:38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beneficios de la nueva tarjeta CINCO. Solicítala en tiendas La Sirena y Super Pola.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92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475D1-C5C9-407B-AC5E-B2DED8649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594241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D25FA-41B1-4E95-B081-C12F05F8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8561B-6D23-4EC1-84AB-746F0445D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703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62671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986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935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571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592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762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22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719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54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- 2017-07-20 21:41:55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 Miguel Morillo es otro #SúperPapá de Grupo Ramos. Aunque reconoce que no tiene súper poderes como los personajes de las tiras cómicas, Luis Miguel cree que el amor, el tiempo de calidad y un involucramiento al cien por ciento es suficiente para demostrarles a sus hijos lo importante que son para él.#LaPrimeraInfanciaImporta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1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- 2017-07-31 19:24:37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más información de cómo comprar nuestros bonos: Email bonos@gruporamos.com o llámanos: Santo Domingo (809) 472-4444 Ext. 14445,14494 * Santiago y Zona Norte (809) 241-6262 Ext. 20101ó (809) 575-6000 Ext. 20138.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6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- 2017-07-25 16:06:42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#SúperPapás comparten.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68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- 2017-07-28 21:54:08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#SúperPapás de Grupo Ramos escuchan, son los mejores amigos , son dedicados, divertidos y comparten tiempo de calidad con sus hijos. ¡Felicidades papás!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196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CBDC0-E886-43C1-B7E0-6DA31A95F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909188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03CF-422A-48FC-AA21-06E4D9142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EA1713-CB52-4533-8217-02E3B1AF9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18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3415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841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2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260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985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31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694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8489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69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- 2017-07-13 21:04:36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secreto de Rafael Altuna para ser un #SúperPapá es la dedicación. El tiempo de calidad y el acompañamiento en todas las etapas del desarrollo de sus hijos es la mayor muestra de amor hacia ellos.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02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- 2017-07-19 15:42:45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Robert Ureña es un #SúperPapá cuyo súper poder es el amor a sus hijos. “El amor, el afecto, la ternura” que brinda a sus hijos es su motivación. “Doy el todo por mis hijos, los amo con la vida”.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77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- 2017-07-26 21:02:09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Arodis Castillo es un #SúperPapá muy divertido. Su secreto es compartir con sus hijos momentos sencillos que se queden grabados por siempre en sus memorias. #LaPrimeraInfanciaImporta.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47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- 2017-07-05 01:16:09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36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- 2017-07-05 01:34:59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acompañamos a la Asociación Dominicana de Cronistas Sociales en la tercera edición del Premio Nacional a la Crónica Social. Romina Vásquez, nuestra Gerente de Relaciones Públicas, entregó un reconocimiento al periodista Florentino Durán quien ganó en la categoría Entrevista. #premiocronicasocial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434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779B5-F2D0-42C7-B92E-4D9D85473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3259787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E3A3-B0CF-42D2-B1A8-316D2A532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381A15-F1CA-4C21-B6CC-26A753E29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779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849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163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052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19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672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345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771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612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2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- 2017-07-13 16:05:49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Grupo Ramos contamos con un grupo de #SúperPapás que cada día nos muestran la importancia de dedicar tiempo de calidad a los hijos. Para estos #SúperPapás #LaPrimeraInfanciaImporta y durante este mes de julio compartirán con nosotros sus testimonios sobre su experiencia como padres y las actividades que realizan con sus hijos.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7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19864-1173-4256-AABB-25E53ADAD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710500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67A9F-B5A0-4C21-BD97-2B63933E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4F74F8-83B2-4ADE-96FF-E09EC316FC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697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344FD-116B-44A2-81EA-97A54CE9D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50F9B-88BC-422B-A9C2-F80BB012A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980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1204-52C4-4CE7-9813-8681D548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791BBC-BDA5-4247-BD2B-A99F5D9A96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264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84480-5C93-4705-86AE-4219E7AC1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A78E3-C574-479A-A2D3-71731DE4C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966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4DB35-9517-465A-95BF-791D8432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B0A653-8DDD-4FBC-A6DC-59E4FD8457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0448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015D5-28E4-4585-B820-A7EC1B5BC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1F06E-8D8A-4B58-A492-821E6C10A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083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9BB94-232A-434A-A66D-827CFEFF0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A5E999-26A7-4716-AFC8-21BD200762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252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03EAD-7BE0-4531-AF46-A6037A922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520A4-25D6-4B62-B13B-B587B3A4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28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AB9C4-CB6D-4F83-A616-5CAC55C56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F51C5A-0110-42C4-90E7-38F892AFA1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8764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651CD-F781-406B-82D2-FF3B97DD3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16A8F-9D98-4FAC-AB2E-C91B31B3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08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1DE0-0667-4374-9D33-85AE159C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C738B2-EAF7-4280-91E5-9F9B50C79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393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050DF-E76E-441B-8A21-38931184B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FA9FE-49AD-4058-A84B-6B3D552CC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775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95D8-ECE6-4610-B4F2-5AFD4DFDF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213FF-24F4-446E-ACCE-0321D00A99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415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B53F1-8776-4114-A485-85BC68858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D0B34-A841-4894-A600-3915C6655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294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ADC5-3DB2-494D-BE8A-22EC139E8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778282-C9AF-4D8B-B951-CD92DA356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8824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DD0D2-1308-44A3-A930-B1C6E18A5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E8D65-409D-4533-A24D-E3B932D11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02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2B9C-031D-4E6C-B1ED-3652EB08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C7751-CDA4-4351-8D71-FB23A214FA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5343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62602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859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6810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6698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82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60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Simon Jovine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96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Jimeno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93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 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0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Bryant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80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Magdelyn Genao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78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Laura Reinoso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8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Jabao Acosta Santana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64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Lisbeth Acevedo Espino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69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Betty Alexandra Peña Paulino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467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C9605-02DB-421A-AB85-F19C969DF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3332366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2719-552F-4792-A8E4-2A67E62B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6A61C-211A-48AB-81D4-DD413778AE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843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3023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1537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096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209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68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42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Rossy Esther Lopez 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96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7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 Jovine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67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Carlos Yepez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0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Chavely Mejia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658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6BF9C-1F85-4F9F-B581-C0AAB77DF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3184398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CCF43-F5E7-4B0A-A5E4-AB6C62F3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325E77-F073-4192-B437-EF7343AC5F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983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83005-9477-4654-98CC-D9CDDDA46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BBD70-3267-4125-AF3E-6A2DB51A9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869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828</Words>
  <Application>Microsoft Office PowerPoint</Application>
  <PresentationFormat>On-screen Show (4:3)</PresentationFormat>
  <Paragraphs>407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2017-08-05T19:02:53Z</dcterms:created>
  <dcterms:modified xsi:type="dcterms:W3CDTF">2017-08-05T19:03:53Z</dcterms:modified>
</cp:coreProperties>
</file>