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951282</c:v>
                </c:pt>
                <c:pt idx="1">
                  <c:v>951533</c:v>
                </c:pt>
                <c:pt idx="2">
                  <c:v>951866</c:v>
                </c:pt>
                <c:pt idx="3">
                  <c:v>951904</c:v>
                </c:pt>
                <c:pt idx="4">
                  <c:v>951776</c:v>
                </c:pt>
                <c:pt idx="5">
                  <c:v>951794</c:v>
                </c:pt>
                <c:pt idx="6">
                  <c:v>951864</c:v>
                </c:pt>
                <c:pt idx="7">
                  <c:v>951792</c:v>
                </c:pt>
                <c:pt idx="8">
                  <c:v>951696</c:v>
                </c:pt>
                <c:pt idx="9">
                  <c:v>951764</c:v>
                </c:pt>
                <c:pt idx="10">
                  <c:v>951744</c:v>
                </c:pt>
                <c:pt idx="11">
                  <c:v>951778</c:v>
                </c:pt>
                <c:pt idx="12">
                  <c:v>951992</c:v>
                </c:pt>
                <c:pt idx="13">
                  <c:v>952265</c:v>
                </c:pt>
                <c:pt idx="14">
                  <c:v>952523</c:v>
                </c:pt>
                <c:pt idx="15">
                  <c:v>952767</c:v>
                </c:pt>
                <c:pt idx="16">
                  <c:v>953003</c:v>
                </c:pt>
                <c:pt idx="17">
                  <c:v>953247</c:v>
                </c:pt>
                <c:pt idx="18">
                  <c:v>953461</c:v>
                </c:pt>
                <c:pt idx="19">
                  <c:v>953614</c:v>
                </c:pt>
                <c:pt idx="20">
                  <c:v>953730</c:v>
                </c:pt>
                <c:pt idx="21">
                  <c:v>953868</c:v>
                </c:pt>
                <c:pt idx="22">
                  <c:v>954038</c:v>
                </c:pt>
                <c:pt idx="23">
                  <c:v>954264</c:v>
                </c:pt>
                <c:pt idx="24">
                  <c:v>954300</c:v>
                </c:pt>
                <c:pt idx="25">
                  <c:v>954549</c:v>
                </c:pt>
                <c:pt idx="26">
                  <c:v>954950</c:v>
                </c:pt>
                <c:pt idx="27">
                  <c:v>955487</c:v>
                </c:pt>
                <c:pt idx="28">
                  <c:v>955783</c:v>
                </c:pt>
                <c:pt idx="29">
                  <c:v>956204</c:v>
                </c:pt>
                <c:pt idx="30">
                  <c:v>956669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5C-4AA3-8462-2B7BA7CD1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21384"/>
        <c:axId val="291022040"/>
      </c:lineChart>
      <c:dateAx>
        <c:axId val="291021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22040"/>
        <c:crosses val="autoZero"/>
        <c:auto val="1"/>
        <c:lblOffset val="100"/>
        <c:baseTimeUnit val="days"/>
      </c:dateAx>
      <c:valAx>
        <c:axId val="29102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2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E4-4B32-9967-348197780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359616"/>
        <c:axId val="291361912"/>
      </c:radarChart>
      <c:catAx>
        <c:axId val="29135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61912"/>
        <c:crosses val="autoZero"/>
        <c:auto val="1"/>
        <c:lblAlgn val="ctr"/>
        <c:lblOffset val="100"/>
        <c:noMultiLvlLbl val="0"/>
      </c:catAx>
      <c:valAx>
        <c:axId val="29136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5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8.2216523839112002E-2</c:v>
                </c:pt>
                <c:pt idx="1">
                  <c:v>0.43209688387829998</c:v>
                </c:pt>
                <c:pt idx="2">
                  <c:v>0.18349639259191999</c:v>
                </c:pt>
                <c:pt idx="3">
                  <c:v>0.16812254981781999</c:v>
                </c:pt>
                <c:pt idx="4">
                  <c:v>0.22766431332997</c:v>
                </c:pt>
                <c:pt idx="5">
                  <c:v>0.21701329607002001</c:v>
                </c:pt>
                <c:pt idx="6">
                  <c:v>0.60949323180249004</c:v>
                </c:pt>
                <c:pt idx="7">
                  <c:v>0.18921485814663999</c:v>
                </c:pt>
                <c:pt idx="8">
                  <c:v>0.34499823481945002</c:v>
                </c:pt>
                <c:pt idx="9">
                  <c:v>0.17105691740303999</c:v>
                </c:pt>
                <c:pt idx="10">
                  <c:v>0.23202774386378999</c:v>
                </c:pt>
                <c:pt idx="11">
                  <c:v>0.17574440081771001</c:v>
                </c:pt>
                <c:pt idx="12">
                  <c:v>0.46368521407523</c:v>
                </c:pt>
                <c:pt idx="13">
                  <c:v>0.26866135645626998</c:v>
                </c:pt>
                <c:pt idx="14">
                  <c:v>0.11066848384177</c:v>
                </c:pt>
                <c:pt idx="15">
                  <c:v>0.18417143846868</c:v>
                </c:pt>
                <c:pt idx="16">
                  <c:v>0.23748930878332999</c:v>
                </c:pt>
                <c:pt idx="17">
                  <c:v>0.15664262295081999</c:v>
                </c:pt>
                <c:pt idx="18">
                  <c:v>0.11370382879811999</c:v>
                </c:pt>
                <c:pt idx="19">
                  <c:v>0.32157465660307999</c:v>
                </c:pt>
                <c:pt idx="20">
                  <c:v>0.55983608620155001</c:v>
                </c:pt>
                <c:pt idx="21">
                  <c:v>9.8448415232139999E-2</c:v>
                </c:pt>
                <c:pt idx="22">
                  <c:v>0.23800962940522</c:v>
                </c:pt>
                <c:pt idx="23">
                  <c:v>0.35439883205069</c:v>
                </c:pt>
                <c:pt idx="24">
                  <c:v>0.71718842019444995</c:v>
                </c:pt>
                <c:pt idx="25">
                  <c:v>0.5805595835813</c:v>
                </c:pt>
                <c:pt idx="26">
                  <c:v>0.29358501553812</c:v>
                </c:pt>
                <c:pt idx="27">
                  <c:v>0.11292361185265</c:v>
                </c:pt>
                <c:pt idx="28">
                  <c:v>0.16768954674117001</c:v>
                </c:pt>
                <c:pt idx="29">
                  <c:v>0.12306575466557</c:v>
                </c:pt>
                <c:pt idx="30">
                  <c:v>0.1246293531402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D0-4CE2-BFF2-38B56CF63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21320"/>
        <c:axId val="246123616"/>
      </c:lineChart>
      <c:dateAx>
        <c:axId val="246121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3616"/>
        <c:crosses val="autoZero"/>
        <c:auto val="1"/>
        <c:lblOffset val="100"/>
        <c:baseTimeUnit val="days"/>
      </c:dateAx>
      <c:valAx>
        <c:axId val="24612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266</c:v>
                </c:pt>
                <c:pt idx="1">
                  <c:v>75</c:v>
                </c:pt>
                <c:pt idx="2">
                  <c:v>92</c:v>
                </c:pt>
                <c:pt idx="3">
                  <c:v>197</c:v>
                </c:pt>
                <c:pt idx="4">
                  <c:v>249</c:v>
                </c:pt>
                <c:pt idx="5">
                  <c:v>178</c:v>
                </c:pt>
                <c:pt idx="6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35-4646-B71F-D1D95D5D5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120664"/>
        <c:axId val="246121648"/>
      </c:barChart>
      <c:catAx>
        <c:axId val="24612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1648"/>
        <c:crosses val="autoZero"/>
        <c:auto val="1"/>
        <c:lblAlgn val="ctr"/>
        <c:lblOffset val="100"/>
        <c:noMultiLvlLbl val="0"/>
      </c:catAx>
      <c:valAx>
        <c:axId val="24612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269</c:v>
                </c:pt>
                <c:pt idx="1">
                  <c:v>251</c:v>
                </c:pt>
                <c:pt idx="2">
                  <c:v>333</c:v>
                </c:pt>
                <c:pt idx="3">
                  <c:v>38</c:v>
                </c:pt>
                <c:pt idx="4">
                  <c:v>-128</c:v>
                </c:pt>
                <c:pt idx="5">
                  <c:v>18</c:v>
                </c:pt>
                <c:pt idx="6">
                  <c:v>70</c:v>
                </c:pt>
                <c:pt idx="7">
                  <c:v>-72</c:v>
                </c:pt>
                <c:pt idx="8">
                  <c:v>-96</c:v>
                </c:pt>
                <c:pt idx="9">
                  <c:v>68</c:v>
                </c:pt>
                <c:pt idx="10">
                  <c:v>-20</c:v>
                </c:pt>
                <c:pt idx="11">
                  <c:v>34</c:v>
                </c:pt>
                <c:pt idx="12">
                  <c:v>214</c:v>
                </c:pt>
                <c:pt idx="13">
                  <c:v>273</c:v>
                </c:pt>
                <c:pt idx="14">
                  <c:v>258</c:v>
                </c:pt>
                <c:pt idx="15">
                  <c:v>244</c:v>
                </c:pt>
                <c:pt idx="16">
                  <c:v>236</c:v>
                </c:pt>
                <c:pt idx="17">
                  <c:v>244</c:v>
                </c:pt>
                <c:pt idx="18">
                  <c:v>214</c:v>
                </c:pt>
                <c:pt idx="19">
                  <c:v>153</c:v>
                </c:pt>
                <c:pt idx="20">
                  <c:v>116</c:v>
                </c:pt>
                <c:pt idx="21">
                  <c:v>138</c:v>
                </c:pt>
                <c:pt idx="22">
                  <c:v>170</c:v>
                </c:pt>
                <c:pt idx="23">
                  <c:v>226</c:v>
                </c:pt>
                <c:pt idx="24">
                  <c:v>36</c:v>
                </c:pt>
                <c:pt idx="25">
                  <c:v>249</c:v>
                </c:pt>
                <c:pt idx="26">
                  <c:v>401</c:v>
                </c:pt>
                <c:pt idx="27">
                  <c:v>537</c:v>
                </c:pt>
                <c:pt idx="28">
                  <c:v>296</c:v>
                </c:pt>
                <c:pt idx="29">
                  <c:v>421</c:v>
                </c:pt>
                <c:pt idx="30">
                  <c:v>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48-4C47-9A29-AF5A7B3B71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85536"/>
        <c:axId val="293487832"/>
      </c:lineChart>
      <c:dateAx>
        <c:axId val="29348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87832"/>
        <c:crosses val="autoZero"/>
        <c:auto val="1"/>
        <c:lblOffset val="100"/>
        <c:baseTimeUnit val="days"/>
      </c:dateAx>
      <c:valAx>
        <c:axId val="29348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8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3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3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50-4947-AA7D-238DE42703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636104"/>
        <c:axId val="357632496"/>
      </c:lineChart>
      <c:dateAx>
        <c:axId val="35763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2496"/>
        <c:crosses val="autoZero"/>
        <c:auto val="1"/>
        <c:lblOffset val="100"/>
        <c:baseTimeUnit val="days"/>
      </c:dateAx>
      <c:valAx>
        <c:axId val="35763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13</c:v>
                </c:pt>
                <c:pt idx="2">
                  <c:v>11</c:v>
                </c:pt>
                <c:pt idx="3">
                  <c:v>13</c:v>
                </c:pt>
                <c:pt idx="4">
                  <c:v>11</c:v>
                </c:pt>
                <c:pt idx="5">
                  <c:v>10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A0-4150-93CD-6A62093E7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631184"/>
        <c:axId val="357634792"/>
      </c:barChart>
      <c:catAx>
        <c:axId val="35763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4792"/>
        <c:crosses val="autoZero"/>
        <c:auto val="1"/>
        <c:lblAlgn val="ctr"/>
        <c:lblOffset val="100"/>
        <c:noMultiLvlLbl val="0"/>
      </c:catAx>
      <c:valAx>
        <c:axId val="35763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0.21125005658143001</c:v>
                </c:pt>
                <c:pt idx="1">
                  <c:v>0.30584578292851999</c:v>
                </c:pt>
                <c:pt idx="2">
                  <c:v>0.25668673421497001</c:v>
                </c:pt>
                <c:pt idx="3">
                  <c:v>0.34025242557961</c:v>
                </c:pt>
                <c:pt idx="4">
                  <c:v>0.39807599303392999</c:v>
                </c:pt>
                <c:pt idx="5">
                  <c:v>0.12953169632327999</c:v>
                </c:pt>
                <c:pt idx="6">
                  <c:v>0.27742690671489001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40-46FF-BDBA-5C8B5348BE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641352"/>
        <c:axId val="357620360"/>
      </c:barChart>
      <c:catAx>
        <c:axId val="35764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20360"/>
        <c:crosses val="autoZero"/>
        <c:auto val="1"/>
        <c:lblAlgn val="ctr"/>
        <c:lblOffset val="100"/>
        <c:noMultiLvlLbl val="0"/>
      </c:catAx>
      <c:valAx>
        <c:axId val="35762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4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00-4876-BC20-42422C7917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00-4876-BC20-42422C7917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00-4876-BC20-42422C7917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00-4876-BC20-42422C7917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00-4876-BC20-42422C7917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381000"/>
        <c:axId val="352381328"/>
      </c:barChart>
      <c:catAx>
        <c:axId val="35238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81328"/>
        <c:crosses val="autoZero"/>
        <c:auto val="1"/>
        <c:lblAlgn val="ctr"/>
        <c:lblOffset val="100"/>
        <c:noMultiLvlLbl val="0"/>
      </c:catAx>
      <c:valAx>
        <c:axId val="35238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8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0.32562328133076002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1.2282686297718</c:v>
                </c:pt>
                <c:pt idx="9">
                  <c:v>0</c:v>
                </c:pt>
                <c:pt idx="10">
                  <c:v>0.15295697600179001</c:v>
                </c:pt>
                <c:pt idx="11">
                  <c:v>0.15956169806355999</c:v>
                </c:pt>
                <c:pt idx="12">
                  <c:v>0.11200071009499001</c:v>
                </c:pt>
                <c:pt idx="13">
                  <c:v>0.29824588466657997</c:v>
                </c:pt>
                <c:pt idx="14">
                  <c:v>0.14042897145607</c:v>
                </c:pt>
                <c:pt idx="15">
                  <c:v>0</c:v>
                </c:pt>
                <c:pt idx="16">
                  <c:v>0.10955451673878</c:v>
                </c:pt>
                <c:pt idx="17">
                  <c:v>0.31936801546274002</c:v>
                </c:pt>
                <c:pt idx="18">
                  <c:v>0.15824075365120999</c:v>
                </c:pt>
                <c:pt idx="19">
                  <c:v>0.34805220209512</c:v>
                </c:pt>
                <c:pt idx="20">
                  <c:v>0.21569135190274</c:v>
                </c:pt>
                <c:pt idx="21">
                  <c:v>0.33463925112935999</c:v>
                </c:pt>
                <c:pt idx="22">
                  <c:v>0.21806066489632001</c:v>
                </c:pt>
                <c:pt idx="23">
                  <c:v>0.19971421472476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3D-4B43-BB5A-993E7D3B8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28304"/>
        <c:axId val="357635120"/>
      </c:lineChart>
      <c:catAx>
        <c:axId val="24352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35120"/>
        <c:crosses val="autoZero"/>
        <c:auto val="1"/>
        <c:lblAlgn val="ctr"/>
        <c:lblOffset val="100"/>
        <c:noMultiLvlLbl val="0"/>
      </c:catAx>
      <c:valAx>
        <c:axId val="35763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2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21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5</c:v>
                </c:pt>
                <c:pt idx="19">
                  <c:v>17</c:v>
                </c:pt>
                <c:pt idx="20">
                  <c:v>5</c:v>
                </c:pt>
                <c:pt idx="21">
                  <c:v>7</c:v>
                </c:pt>
                <c:pt idx="22">
                  <c:v>8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4F-464E-9484-8D5B5CB3C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924024"/>
        <c:axId val="364917464"/>
      </c:lineChart>
      <c:catAx>
        <c:axId val="364924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17464"/>
        <c:crosses val="autoZero"/>
        <c:auto val="1"/>
        <c:lblAlgn val="ctr"/>
        <c:lblOffset val="100"/>
        <c:noMultiLvlLbl val="0"/>
      </c:catAx>
      <c:valAx>
        <c:axId val="36491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2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0.1086588217577</c:v>
                </c:pt>
                <c:pt idx="1">
                  <c:v>0.22189208754614001</c:v>
                </c:pt>
                <c:pt idx="2">
                  <c:v>0.21737690448663999</c:v>
                </c:pt>
                <c:pt idx="3">
                  <c:v>0</c:v>
                </c:pt>
                <c:pt idx="4">
                  <c:v>0.34722650030147001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43-4422-9F01-8DF5CFF67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925336"/>
        <c:axId val="364916808"/>
      </c:barChart>
      <c:catAx>
        <c:axId val="36492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16808"/>
        <c:crosses val="autoZero"/>
        <c:auto val="1"/>
        <c:lblAlgn val="ctr"/>
        <c:lblOffset val="100"/>
        <c:noMultiLvlLbl val="0"/>
      </c:catAx>
      <c:valAx>
        <c:axId val="36491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2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114237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08-44C6-9D73-22F82109DF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08-44C6-9D73-22F82109DF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6610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08-44C6-9D73-22F82109DF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08-44C6-9D73-22F82109DF2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08-44C6-9D73-22F82109DF2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08-44C6-9D73-22F82109DF2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38547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408-44C6-9D73-22F82109DF2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38928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408-44C6-9D73-22F82109D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931240"/>
        <c:axId val="364933536"/>
      </c:barChart>
      <c:catAx>
        <c:axId val="36493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33536"/>
        <c:crosses val="autoZero"/>
        <c:auto val="1"/>
        <c:lblAlgn val="ctr"/>
        <c:lblOffset val="100"/>
        <c:noMultiLvlLbl val="0"/>
      </c:catAx>
      <c:valAx>
        <c:axId val="36493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3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D5-4A4D-9423-2109FEF15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699640"/>
        <c:axId val="300700296"/>
      </c:barChart>
      <c:catAx>
        <c:axId val="30069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00296"/>
        <c:crosses val="autoZero"/>
        <c:auto val="1"/>
        <c:lblAlgn val="ctr"/>
        <c:lblOffset val="100"/>
        <c:noMultiLvlLbl val="0"/>
      </c:catAx>
      <c:valAx>
        <c:axId val="30070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9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689AD-CECD-4EA8-908B-DC73DDB6B8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E20D2-568C-4C5F-A8D5-CD6187DE1C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4263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6CAD6-CADD-44D6-A5C0-D66A33470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0838E0-CA84-4253-84B6-1F5244097B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735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827957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72071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9621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98805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2577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0189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3357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6922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3093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4169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23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Sergio Massa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540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AF2FE-1217-434F-A156-705A3FAE8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54629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BC8C6-A829-4BF9-921B-07064FD6A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4B0CA0-4071-4D46-8E88-4AE119D56F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464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E11CF-3E5F-40BC-AC37-BB91744792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93265-CD1C-4953-8188-D54033DD2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548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72C12-C2E1-449C-BDA9-676FD17B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4F9C69-C3D5-43B7-B768-31253B36E7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884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8F82D-586F-4A66-9F82-32D6B07CB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CA421-6DAF-413B-8771-43C61D04C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7E74D-9C68-4811-BC51-58872EEFA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813A0A-377D-4174-A59F-68549C2837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3624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42C30-16EB-420E-BF08-61B01974A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324DF-CB05-4E0F-9B39-5762C360D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582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D7D3D-B328-4826-B76F-7E1CD1858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DE4EC7-C11C-483A-8053-408637A25B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4964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1EFFA-923D-4CED-BCE4-1DEDFD8F9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1F7A1-9214-4DA6-8CAD-42262C16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276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095E3-38A7-4FE2-BDA5-782D9DD7B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FB52C-D0D6-4217-B9B0-9FEF5807DC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439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07417-F03B-46FE-8FD3-EABD66C50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09F9E-733C-420E-AAAA-E65720CFD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312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88D87-DF30-4B40-8D55-EFCCFDB06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5A35A6-2088-4BBE-A5F6-85D17E000D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2837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99381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561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493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4018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5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806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170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462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42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- 2017-07-25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REALIDAD DE MARIANO ES LA DE MILES DE ARGENTINOS
Él es Mariano Nani, dueño de un taller mecánico en Junín, a quien le llegó la factura de luz por $87.582,57. Se acercó y me dijo “Sergio, no la puedo pagar”. El Gobierno debe bajar a la realidad y darse cuenta de que la situación de Mariano hoy la están viviendo todos los trabajadores argentinos.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0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- 2017-07-13 08:00:07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CIBERPERIODISTA JOSÉ VIÑUELA NOS MUESTRA QUE LA LECHE EN MADRID ES MÁS BARATA QUE EN LA MATANZA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60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- 2017-07-21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VECINOS DE SAN JUSTO SE SIENTEN REHENES DE LOS PRECIOS 
#BajemosLosPrecios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736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- 2017-07-07 21:42:49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INVITAMOS A SEGUIR ESTE EJEMPLO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178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315A8-7129-46DC-90E4-D59635094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365666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B8988-5748-42C9-B16F-141BBE1F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52639-B1A6-487A-A4C2-8EE24AFD7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454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33275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0278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247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237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9771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9325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3989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628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62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- 2017-07-26 19:00:12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QUEREMOS POLÍTICOS SIN PRIVILEGIOS
Argentina necesita dirigentes enfocados en resolver los problemas del presente. Nosotros vamos a seguir dando la pelea para que todos los empresarios y políticos vinculados con hechos de corrupción vayan presos y devuelvan lo que se robaron.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31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- 2017-07-09 13:43:23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GOBIERNO DEBE TOMAR CONCIENCIA DE QUE LA GUITA NO ALCANZA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19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- 2017-07-02 13:16:40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JUNTOS CONTRA LA INSEGURIDAD
Lanús es el distrito que más robos registró el último año. Por eso presentamos #AlertaLanús para que juntos comencemos a darle pelea a esta grave situación.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335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92F8B-773E-4EF7-A07C-836CBD42C3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4265797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12C92-441E-45F1-B08D-889CF354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92C4E0-55BC-4915-AB40-498FB6E61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1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1406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575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4455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332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2099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844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364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7274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4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- 2017-07-27 17:54:25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 mi solidaridad con Jorge Lanata. Exigimos que la dictadura de Maduro, que lo detuvo en condiciones absolutamente irregulares y lo mantiene incomunicado, lo libere cuanto antes y lo deje volver a la Argentina.
La comunidad internacional debe condenar la violación permanente a los Derechos Humanos y a la libertad de expresión en ese país y exigir que se libere a los presos políticos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74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- 2017-07-24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ES LA LEY DE GÓNDOLAS?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98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- 2017-07-25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SOMOS LA MEJOR OPOSICIÓN
La gente la está pasando mal; cada vez son más los argentinos que no llegan a fin de mes. Frente a un gobierno de soberbios e insensibles que han decidido enfocar sus políticas en defensa de los ricos, nosotros somos la mejor oposición, con el mejor equipo para defender el bolsillo de los trabajadores y jubilados.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6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- 2017-07-20 13:51:35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BAJEMOS LOS PRECIOS
Marco Lavagna te explica nuestro plan económico #BajemosLosPrecios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78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A3762-F530-4511-8A5F-9542E95177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866599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A2DFE-FBCD-41BB-9B92-D89471AC0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AD93B-34A9-48BC-A2C3-9E58D02574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7474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32573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0470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691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158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408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2612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60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506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61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- 2017-07-07 13:54:22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1PAÍS SIN FUEROS
Hoy, todos los que formamos parte de 1País renunciamos al privilegio de los fueros. Queremos mostrarle a la sociedad que tenemos el interés de representación genuina y no vamos a una elección en búsqueda de impunidad. Invitamos a todas las fuerzas políticas a repetir este ejemplo. #1PaísSinFueros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74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- 2017-07-14 21:42:02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#1PaísConEquipo 🇦🇷
Te comparto los mejores momentos de la presentación del equipo de 1País 
Si estuviste presente etiquetate 📸🤳🏻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82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- 2017-07-06 13:23:07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BASTA DE IMPUNIDAD EN ARGENTINA
Todo político o empresario que paga o recibe coimas debe ir preso. Basta de impunidad en Argentina; los delitos por corrupción deben ser imprescriptibles y tener una condena penal para que ni los López, ni los De Vido, pero tampoco los Báez y los Calcaterra puedan pagar una multa y evitar la cárcel.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99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91FF0-A927-4DD4-B436-6857A4F76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706037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08B9B-C2C2-404B-AF06-68A3DF9FD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F4315-D731-46F0-B3D4-246791A72C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048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23249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197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821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355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7723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004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3582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7307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32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- 2017-07-09 00:00:17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DE LA INDEPENDENCIA
🇦🇷 ❤️ 🇦🇷️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73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- 2017-07-17 13:00:42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BARRAMOS DE LA JUSTICIA A LOS JUECES SACAPRESOS.
#AlertaBuenosAires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5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- 2017-07-11 13:19:52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JUSTICIA FRENÓ EL RECORTE DE LAS PENSIONES POR DISCAPACIDAD
Hace un mes anunciábamos que íbamos a ir a la Justicia para frenar el recorte de las pensiones por discapacidad. Logramos que una jueza federal escuche el reclamo de miles de familias y le ordene al Gobierno restablecer las 70 mil pensiones.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00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- 2017-07-23 21:21:02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QUIERO INVITARLOS A QUE NOS AYUDEN A PELEAR PARA QUE BAJEN LOS PRECIOS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984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- 2017-07-18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GOBIERNO DEBE DEJAR DE PRIVILEGIAR A LOS RICOS Y MIRAR A LOS LABURANTES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46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7510E-CB0D-479C-A9E7-9483B2F0F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617500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65BDA-98A4-4B1D-ABE7-D09002D8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90B09B-77B3-48F9-8114-69E2D0F31D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435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34327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2834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865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6620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162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745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356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4810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5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- 2017-07-03 19:01:55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ÚNICO QUE NO AUMENTA ES TU SUELDO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16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- 2017-07-05 22:12:07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Campana también se suma a la gran red de vecinos conectado #AlertaBuenosAIres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77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- 2017-07-20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NUESTRO DEBER DEFENDER Y CUIDAR A LOS JUBILADOS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45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- 2017-07-12 13:06:11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DEFENDER SUS FUEROS, TAMPOCO HAY GRIETA
Cambiemos y el Kirchnerismo acordaron no darnos #Quorum para debatir la renuncia a los fueros. Una vez más queda claro que son dos caras de la misma moneda. Si no tienen nada que esconder en la Justicia, ¿por qué se niegan a renunciar a sus privilegios? #YoNoQuieroFueros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42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- 2017-07-21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NUESTRAS PYMES TIENEN QUE SER LA PRIORIDAD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506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6E770-3D38-4373-9353-54E9A5D53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496792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CE7EF-1485-40D4-AF0D-7896869CF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F3E94-4387-4B45-9E92-3A60B2F420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613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71786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2449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6340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381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6701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6617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1046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636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03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- 2017-07-07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TIEMPO DE HECHOS, NO DE PALABRAS
El Congreso no puede ser el refugio para aquellos que tienen algo que esconder a la Justicia. Nosotros vamos a ir a las elecciones sin privilegios y vamos a representar a los argentinos sin privilegios. ¿Crees que el resto de las fuerzas políticas deben hacer lo mismo? Dejame tu opinión en los comentarios.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498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2E7A0-ED26-4DC4-BA40-80D7A71A8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105872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903BD-9550-42D6-A757-FD79D666B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B74176-BE8E-45B5-B2BD-F03EE88B2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4805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FAE4D-4D03-4710-8D09-0DBFABA40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E6FBE-F747-4D28-8DFB-FE5837C38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616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8052E-2395-447E-81BE-18CCE999B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C7C879-7C66-49CD-BD90-FE2CB2194C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9836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4B163-6B88-40F0-8333-080FC4034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1C4A1-0528-4A59-B085-4353BC98F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709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5169E-0F85-444D-9092-72C21FD9A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FC365E-BFC1-468C-98BD-958354BAAA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8031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092C5-5795-41CF-A900-6D00B4D25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D9708-34CC-4077-8947-AF942AED4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106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CA9FA-0C5F-4F01-997E-AEE70BE2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3D3A45-B65E-4696-8E11-E461CE2D4C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9452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6B146-C768-452E-A401-0E501C462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F3437-7F62-41AF-BBC0-01F2D7A43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158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3D93F-D589-4379-9446-89A7A55A5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82062C-360C-4DC5-A42E-DF8AEFBD60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7149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F958E-96D9-4EA7-B536-DA761BF1E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2086B-AFC0-4DA9-8965-E3A13BACE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200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B4458-AED6-4C02-B30A-57F36DB7F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62C0DC-E311-4347-9F35-7622367BB0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576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46D22-8D60-4EE8-83B6-59ED783B2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1E86E-44BB-4C88-9FE5-3C072F92C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969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01D55-471D-44A8-B6F5-441BA420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DC495B-9A56-40B5-B656-B13E780366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4116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5666E-307C-4724-940B-00C2C19AA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85A62-CBA5-4CD4-9D66-BBB1776E4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176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AFC0-A4EC-4003-AB54-7A6073E92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5FEFE-FA8E-4739-98E3-387C0CE6D2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8856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5AD23-19EA-41FC-8928-DED02CFD8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6978C-F9AF-4F9F-AEB6-D833A7208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192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424FF-AE17-4657-965D-989C89017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665162-AAA3-4F6B-BD28-DFDB66558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403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89260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8996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339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3325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455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56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Maluca Beleza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0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Nizzo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92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55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Mario Julio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42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Braun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96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Raquel 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71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 Alejandro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4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Raul Vazquez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63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Betty Buzzaqui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69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Martinelli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074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831E8-B397-4EBE-A440-960B81AC7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188435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ED923-DAD1-4833-A0C2-0BA897C7D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4FDED1-9985-4006-A6B9-2BC0A9360E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857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277256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3486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5506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4687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84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684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Pablo Barra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92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Juan Engardt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1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Seinhart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44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Leonor Monyo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34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Susana Alonso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60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0A1D4-EA68-4CA7-A2C1-609943D5F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391761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0C501-3134-4A27-825A-0451AB60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6C448E-F3FA-4093-92CA-CBC47BA42F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881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DD0B7-9FF3-41B3-BAE8-12C181B08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1303A-E312-4409-8763-03C0A364B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06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858</Words>
  <Application>Microsoft Office PowerPoint</Application>
  <PresentationFormat>On-screen Show (4:3)</PresentationFormat>
  <Paragraphs>425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2017-08-01T15:45:35Z</dcterms:created>
  <dcterms:modified xsi:type="dcterms:W3CDTF">2017-08-01T15:46:28Z</dcterms:modified>
</cp:coreProperties>
</file>