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534729</c:v>
                </c:pt>
                <c:pt idx="1">
                  <c:v>534820</c:v>
                </c:pt>
                <c:pt idx="2">
                  <c:v>534902</c:v>
                </c:pt>
                <c:pt idx="3">
                  <c:v>534955</c:v>
                </c:pt>
                <c:pt idx="4">
                  <c:v>535042</c:v>
                </c:pt>
                <c:pt idx="5">
                  <c:v>535110</c:v>
                </c:pt>
                <c:pt idx="6">
                  <c:v>535201</c:v>
                </c:pt>
                <c:pt idx="7">
                  <c:v>535254</c:v>
                </c:pt>
                <c:pt idx="8">
                  <c:v>535318</c:v>
                </c:pt>
                <c:pt idx="9">
                  <c:v>535388</c:v>
                </c:pt>
                <c:pt idx="10">
                  <c:v>535428</c:v>
                </c:pt>
                <c:pt idx="11">
                  <c:v>535476</c:v>
                </c:pt>
                <c:pt idx="12">
                  <c:v>535555</c:v>
                </c:pt>
                <c:pt idx="13">
                  <c:v>535622</c:v>
                </c:pt>
                <c:pt idx="14">
                  <c:v>535716</c:v>
                </c:pt>
                <c:pt idx="15">
                  <c:v>536154</c:v>
                </c:pt>
                <c:pt idx="16">
                  <c:v>536524</c:v>
                </c:pt>
                <c:pt idx="17">
                  <c:v>536619</c:v>
                </c:pt>
                <c:pt idx="18">
                  <c:v>536885</c:v>
                </c:pt>
                <c:pt idx="19">
                  <c:v>537006</c:v>
                </c:pt>
                <c:pt idx="20">
                  <c:v>537107</c:v>
                </c:pt>
                <c:pt idx="21">
                  <c:v>537254</c:v>
                </c:pt>
                <c:pt idx="22">
                  <c:v>537339</c:v>
                </c:pt>
                <c:pt idx="23">
                  <c:v>537457</c:v>
                </c:pt>
                <c:pt idx="24">
                  <c:v>537595</c:v>
                </c:pt>
                <c:pt idx="25">
                  <c:v>537717</c:v>
                </c:pt>
                <c:pt idx="26">
                  <c:v>537910</c:v>
                </c:pt>
                <c:pt idx="27">
                  <c:v>538111</c:v>
                </c:pt>
                <c:pt idx="28">
                  <c:v>538367</c:v>
                </c:pt>
                <c:pt idx="29">
                  <c:v>538677</c:v>
                </c:pt>
                <c:pt idx="30">
                  <c:v>539066</c:v>
                </c:pt>
              </c:numCache>
            </c:numRef>
          </c:val>
          <c:smooth val="0"/>
          <c:extLst>
            <c:ext xmlns:c16="http://schemas.microsoft.com/office/drawing/2014/chart" uri="{C3380CC4-5D6E-409C-BE32-E72D297353CC}">
              <c16:uniqueId val="{00000000-FE49-4800-8882-4F6C997A6C31}"/>
            </c:ext>
          </c:extLst>
        </c:ser>
        <c:dLbls>
          <c:showLegendKey val="0"/>
          <c:showVal val="0"/>
          <c:showCatName val="0"/>
          <c:showSerName val="0"/>
          <c:showPercent val="0"/>
          <c:showBubbleSize val="0"/>
        </c:dLbls>
        <c:smooth val="0"/>
        <c:axId val="276058512"/>
        <c:axId val="276058840"/>
      </c:lineChart>
      <c:dateAx>
        <c:axId val="27605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58840"/>
        <c:crosses val="autoZero"/>
        <c:auto val="1"/>
        <c:lblOffset val="100"/>
        <c:baseTimeUnit val="days"/>
      </c:dateAx>
      <c:valAx>
        <c:axId val="27605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5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CC0-47A9-AA48-B532FD46417B}"/>
            </c:ext>
          </c:extLst>
        </c:ser>
        <c:dLbls>
          <c:showLegendKey val="0"/>
          <c:showVal val="0"/>
          <c:showCatName val="0"/>
          <c:showSerName val="0"/>
          <c:showPercent val="0"/>
          <c:showBubbleSize val="0"/>
        </c:dLbls>
        <c:axId val="276467376"/>
        <c:axId val="276471968"/>
      </c:radarChart>
      <c:catAx>
        <c:axId val="27646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71968"/>
        <c:crosses val="autoZero"/>
        <c:auto val="1"/>
        <c:lblAlgn val="ctr"/>
        <c:lblOffset val="100"/>
        <c:noMultiLvlLbl val="0"/>
      </c:catAx>
      <c:valAx>
        <c:axId val="27647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6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0.54163035224676004</c:v>
                </c:pt>
                <c:pt idx="1">
                  <c:v>0.18157202855786</c:v>
                </c:pt>
                <c:pt idx="2">
                  <c:v>0.54761891407300001</c:v>
                </c:pt>
                <c:pt idx="3">
                  <c:v>0.51343358358507996</c:v>
                </c:pt>
                <c:pt idx="4">
                  <c:v>0.38766500061682002</c:v>
                </c:pt>
                <c:pt idx="5">
                  <c:v>0.27285843506342999</c:v>
                </c:pt>
                <c:pt idx="6">
                  <c:v>0.48490624211677003</c:v>
                </c:pt>
                <c:pt idx="7">
                  <c:v>0.31033561460837999</c:v>
                </c:pt>
                <c:pt idx="8">
                  <c:v>1.3822517308504001</c:v>
                </c:pt>
                <c:pt idx="9">
                  <c:v>0.79461588895551005</c:v>
                </c:pt>
                <c:pt idx="10">
                  <c:v>0.45199175208439002</c:v>
                </c:pt>
                <c:pt idx="11">
                  <c:v>2.4366329755048</c:v>
                </c:pt>
                <c:pt idx="12">
                  <c:v>0</c:v>
                </c:pt>
                <c:pt idx="13">
                  <c:v>0.82324473289169997</c:v>
                </c:pt>
                <c:pt idx="14">
                  <c:v>1.2698140082775</c:v>
                </c:pt>
                <c:pt idx="15">
                  <c:v>0</c:v>
                </c:pt>
                <c:pt idx="16">
                  <c:v>1.2546169493548001</c:v>
                </c:pt>
                <c:pt idx="17">
                  <c:v>1.4374612120296999</c:v>
                </c:pt>
                <c:pt idx="18">
                  <c:v>0.60921990043818997</c:v>
                </c:pt>
                <c:pt idx="19">
                  <c:v>0.4723016323832</c:v>
                </c:pt>
                <c:pt idx="20">
                  <c:v>0.50888547935410999</c:v>
                </c:pt>
                <c:pt idx="21">
                  <c:v>0.79982501210023005</c:v>
                </c:pt>
                <c:pt idx="22">
                  <c:v>0</c:v>
                </c:pt>
                <c:pt idx="23">
                  <c:v>0.39486563031496003</c:v>
                </c:pt>
                <c:pt idx="24">
                  <c:v>0.51433170984596999</c:v>
                </c:pt>
                <c:pt idx="25">
                  <c:v>0.92847471245555002</c:v>
                </c:pt>
                <c:pt idx="26">
                  <c:v>0.57343351685437005</c:v>
                </c:pt>
                <c:pt idx="27">
                  <c:v>0.79375848032564</c:v>
                </c:pt>
                <c:pt idx="28">
                  <c:v>1.3090219524536</c:v>
                </c:pt>
                <c:pt idx="29">
                  <c:v>2.1842190291204</c:v>
                </c:pt>
                <c:pt idx="30">
                  <c:v>0.34460937775459999</c:v>
                </c:pt>
              </c:numCache>
            </c:numRef>
          </c:val>
          <c:smooth val="0"/>
          <c:extLst>
            <c:ext xmlns:c16="http://schemas.microsoft.com/office/drawing/2014/chart" uri="{C3380CC4-5D6E-409C-BE32-E72D297353CC}">
              <c16:uniqueId val="{00000000-BF81-4B4D-8EE6-FF98A0C6A163}"/>
            </c:ext>
          </c:extLst>
        </c:ser>
        <c:dLbls>
          <c:showLegendKey val="0"/>
          <c:showVal val="0"/>
          <c:showCatName val="0"/>
          <c:showSerName val="0"/>
          <c:showPercent val="0"/>
          <c:showBubbleSize val="0"/>
        </c:dLbls>
        <c:smooth val="0"/>
        <c:axId val="275557744"/>
        <c:axId val="275559384"/>
      </c:lineChart>
      <c:dateAx>
        <c:axId val="27555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9384"/>
        <c:crosses val="autoZero"/>
        <c:auto val="1"/>
        <c:lblOffset val="100"/>
        <c:baseTimeUnit val="days"/>
      </c:dateAx>
      <c:valAx>
        <c:axId val="27555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5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206</c:v>
                </c:pt>
                <c:pt idx="1">
                  <c:v>82</c:v>
                </c:pt>
                <c:pt idx="2">
                  <c:v>131</c:v>
                </c:pt>
                <c:pt idx="3">
                  <c:v>115</c:v>
                </c:pt>
                <c:pt idx="4">
                  <c:v>115</c:v>
                </c:pt>
                <c:pt idx="5">
                  <c:v>129</c:v>
                </c:pt>
                <c:pt idx="6">
                  <c:v>198</c:v>
                </c:pt>
              </c:numCache>
            </c:numRef>
          </c:val>
          <c:extLst>
            <c:ext xmlns:c16="http://schemas.microsoft.com/office/drawing/2014/chart" uri="{C3380CC4-5D6E-409C-BE32-E72D297353CC}">
              <c16:uniqueId val="{00000000-9E2A-4C61-935D-3512307EC213}"/>
            </c:ext>
          </c:extLst>
        </c:ser>
        <c:dLbls>
          <c:showLegendKey val="0"/>
          <c:showVal val="0"/>
          <c:showCatName val="0"/>
          <c:showSerName val="0"/>
          <c:showPercent val="0"/>
          <c:showBubbleSize val="0"/>
        </c:dLbls>
        <c:gapWidth val="219"/>
        <c:overlap val="-27"/>
        <c:axId val="275560696"/>
        <c:axId val="275561024"/>
      </c:barChart>
      <c:catAx>
        <c:axId val="27556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61024"/>
        <c:crosses val="autoZero"/>
        <c:auto val="1"/>
        <c:lblAlgn val="ctr"/>
        <c:lblOffset val="100"/>
        <c:noMultiLvlLbl val="0"/>
      </c:catAx>
      <c:valAx>
        <c:axId val="27556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56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93</c:v>
                </c:pt>
                <c:pt idx="1">
                  <c:v>91</c:v>
                </c:pt>
                <c:pt idx="2">
                  <c:v>82</c:v>
                </c:pt>
                <c:pt idx="3">
                  <c:v>53</c:v>
                </c:pt>
                <c:pt idx="4">
                  <c:v>87</c:v>
                </c:pt>
                <c:pt idx="5">
                  <c:v>68</c:v>
                </c:pt>
                <c:pt idx="6">
                  <c:v>91</c:v>
                </c:pt>
                <c:pt idx="7">
                  <c:v>53</c:v>
                </c:pt>
                <c:pt idx="8">
                  <c:v>64</c:v>
                </c:pt>
                <c:pt idx="9">
                  <c:v>70</c:v>
                </c:pt>
                <c:pt idx="10">
                  <c:v>40</c:v>
                </c:pt>
                <c:pt idx="11">
                  <c:v>48</c:v>
                </c:pt>
                <c:pt idx="12">
                  <c:v>79</c:v>
                </c:pt>
                <c:pt idx="13">
                  <c:v>67</c:v>
                </c:pt>
                <c:pt idx="14">
                  <c:v>94</c:v>
                </c:pt>
                <c:pt idx="15">
                  <c:v>438</c:v>
                </c:pt>
                <c:pt idx="16">
                  <c:v>370</c:v>
                </c:pt>
                <c:pt idx="17">
                  <c:v>95</c:v>
                </c:pt>
                <c:pt idx="18">
                  <c:v>266</c:v>
                </c:pt>
                <c:pt idx="19">
                  <c:v>121</c:v>
                </c:pt>
                <c:pt idx="20">
                  <c:v>101</c:v>
                </c:pt>
                <c:pt idx="21">
                  <c:v>147</c:v>
                </c:pt>
                <c:pt idx="22">
                  <c:v>85</c:v>
                </c:pt>
                <c:pt idx="23">
                  <c:v>118</c:v>
                </c:pt>
                <c:pt idx="24">
                  <c:v>138</c:v>
                </c:pt>
                <c:pt idx="25">
                  <c:v>122</c:v>
                </c:pt>
                <c:pt idx="26">
                  <c:v>193</c:v>
                </c:pt>
                <c:pt idx="27">
                  <c:v>201</c:v>
                </c:pt>
                <c:pt idx="28">
                  <c:v>256</c:v>
                </c:pt>
                <c:pt idx="29">
                  <c:v>310</c:v>
                </c:pt>
                <c:pt idx="30">
                  <c:v>389</c:v>
                </c:pt>
              </c:numCache>
            </c:numRef>
          </c:val>
          <c:smooth val="0"/>
          <c:extLst>
            <c:ext xmlns:c16="http://schemas.microsoft.com/office/drawing/2014/chart" uri="{C3380CC4-5D6E-409C-BE32-E72D297353CC}">
              <c16:uniqueId val="{00000000-6CEE-486F-AFDD-206044153389}"/>
            </c:ext>
          </c:extLst>
        </c:ser>
        <c:dLbls>
          <c:showLegendKey val="0"/>
          <c:showVal val="0"/>
          <c:showCatName val="0"/>
          <c:showSerName val="0"/>
          <c:showPercent val="0"/>
          <c:showBubbleSize val="0"/>
        </c:dLbls>
        <c:smooth val="0"/>
        <c:axId val="231255504"/>
        <c:axId val="231261080"/>
      </c:lineChart>
      <c:dateAx>
        <c:axId val="23125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261080"/>
        <c:crosses val="autoZero"/>
        <c:auto val="1"/>
        <c:lblOffset val="100"/>
        <c:baseTimeUnit val="days"/>
      </c:dateAx>
      <c:valAx>
        <c:axId val="23126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25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c:v>
                </c:pt>
                <c:pt idx="1">
                  <c:v>1</c:v>
                </c:pt>
                <c:pt idx="2">
                  <c:v>1</c:v>
                </c:pt>
                <c:pt idx="3">
                  <c:v>2</c:v>
                </c:pt>
                <c:pt idx="4">
                  <c:v>1</c:v>
                </c:pt>
                <c:pt idx="5">
                  <c:v>1</c:v>
                </c:pt>
                <c:pt idx="6">
                  <c:v>1</c:v>
                </c:pt>
                <c:pt idx="7">
                  <c:v>1</c:v>
                </c:pt>
                <c:pt idx="8">
                  <c:v>1</c:v>
                </c:pt>
                <c:pt idx="9">
                  <c:v>1</c:v>
                </c:pt>
                <c:pt idx="10">
                  <c:v>1</c:v>
                </c:pt>
                <c:pt idx="11">
                  <c:v>1</c:v>
                </c:pt>
                <c:pt idx="12">
                  <c:v>0</c:v>
                </c:pt>
                <c:pt idx="13">
                  <c:v>5</c:v>
                </c:pt>
                <c:pt idx="14">
                  <c:v>2</c:v>
                </c:pt>
                <c:pt idx="15">
                  <c:v>0</c:v>
                </c:pt>
                <c:pt idx="16">
                  <c:v>2</c:v>
                </c:pt>
                <c:pt idx="17">
                  <c:v>1</c:v>
                </c:pt>
                <c:pt idx="18">
                  <c:v>1</c:v>
                </c:pt>
                <c:pt idx="19">
                  <c:v>1</c:v>
                </c:pt>
                <c:pt idx="20">
                  <c:v>1</c:v>
                </c:pt>
                <c:pt idx="21">
                  <c:v>2</c:v>
                </c:pt>
                <c:pt idx="22">
                  <c:v>0</c:v>
                </c:pt>
                <c:pt idx="23">
                  <c:v>1</c:v>
                </c:pt>
                <c:pt idx="24">
                  <c:v>3</c:v>
                </c:pt>
                <c:pt idx="25">
                  <c:v>2</c:v>
                </c:pt>
                <c:pt idx="26">
                  <c:v>4</c:v>
                </c:pt>
                <c:pt idx="27">
                  <c:v>4</c:v>
                </c:pt>
                <c:pt idx="28">
                  <c:v>3</c:v>
                </c:pt>
                <c:pt idx="29">
                  <c:v>2</c:v>
                </c:pt>
                <c:pt idx="30">
                  <c:v>2</c:v>
                </c:pt>
              </c:numCache>
            </c:numRef>
          </c:val>
          <c:smooth val="0"/>
          <c:extLst>
            <c:ext xmlns:c16="http://schemas.microsoft.com/office/drawing/2014/chart" uri="{C3380CC4-5D6E-409C-BE32-E72D297353CC}">
              <c16:uniqueId val="{00000000-C5B9-4076-AC73-0A2821A2A8F5}"/>
            </c:ext>
          </c:extLst>
        </c:ser>
        <c:dLbls>
          <c:showLegendKey val="0"/>
          <c:showVal val="0"/>
          <c:showCatName val="0"/>
          <c:showSerName val="0"/>
          <c:showPercent val="0"/>
          <c:showBubbleSize val="0"/>
        </c:dLbls>
        <c:smooth val="0"/>
        <c:axId val="346333688"/>
        <c:axId val="346329752"/>
      </c:lineChart>
      <c:dateAx>
        <c:axId val="34633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29752"/>
        <c:crosses val="autoZero"/>
        <c:auto val="1"/>
        <c:lblOffset val="100"/>
        <c:baseTimeUnit val="days"/>
      </c:dateAx>
      <c:valAx>
        <c:axId val="34632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3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5</c:v>
                </c:pt>
                <c:pt idx="3">
                  <c:v>6</c:v>
                </c:pt>
                <c:pt idx="4">
                  <c:v>11</c:v>
                </c:pt>
                <c:pt idx="5">
                  <c:v>9</c:v>
                </c:pt>
                <c:pt idx="6">
                  <c:v>4</c:v>
                </c:pt>
              </c:numCache>
            </c:numRef>
          </c:val>
          <c:extLst>
            <c:ext xmlns:c16="http://schemas.microsoft.com/office/drawing/2014/chart" uri="{C3380CC4-5D6E-409C-BE32-E72D297353CC}">
              <c16:uniqueId val="{00000000-9BFF-4C76-8ED2-1B0D9B0EC5B1}"/>
            </c:ext>
          </c:extLst>
        </c:ser>
        <c:dLbls>
          <c:showLegendKey val="0"/>
          <c:showVal val="0"/>
          <c:showCatName val="0"/>
          <c:showSerName val="0"/>
          <c:showPercent val="0"/>
          <c:showBubbleSize val="0"/>
        </c:dLbls>
        <c:gapWidth val="219"/>
        <c:overlap val="-27"/>
        <c:axId val="346335328"/>
        <c:axId val="346336640"/>
      </c:barChart>
      <c:catAx>
        <c:axId val="34633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36640"/>
        <c:crosses val="autoZero"/>
        <c:auto val="1"/>
        <c:lblAlgn val="ctr"/>
        <c:lblOffset val="100"/>
        <c:noMultiLvlLbl val="0"/>
      </c:catAx>
      <c:valAx>
        <c:axId val="34633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3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0.70449798963833998</c:v>
                </c:pt>
                <c:pt idx="1">
                  <c:v>0.63646152933296996</c:v>
                </c:pt>
                <c:pt idx="2">
                  <c:v>1.0569997597305001</c:v>
                </c:pt>
                <c:pt idx="3">
                  <c:v>0.50698737374208003</c:v>
                </c:pt>
                <c:pt idx="4">
                  <c:v>0.75274299268846001</c:v>
                </c:pt>
                <c:pt idx="5">
                  <c:v>0.99110671548215001</c:v>
                </c:pt>
                <c:pt idx="6">
                  <c:v>1.4851545082204001</c:v>
                </c:pt>
              </c:numCache>
            </c:numRef>
          </c:val>
          <c:extLst>
            <c:ext xmlns:c16="http://schemas.microsoft.com/office/drawing/2014/chart" uri="{C3380CC4-5D6E-409C-BE32-E72D297353CC}">
              <c16:uniqueId val="{00000000-BDE7-40F7-B581-7E48EEBB4179}"/>
            </c:ext>
          </c:extLst>
        </c:ser>
        <c:dLbls>
          <c:showLegendKey val="0"/>
          <c:showVal val="0"/>
          <c:showCatName val="0"/>
          <c:showSerName val="0"/>
          <c:showPercent val="0"/>
          <c:showBubbleSize val="0"/>
        </c:dLbls>
        <c:gapWidth val="219"/>
        <c:overlap val="-27"/>
        <c:axId val="346310072"/>
        <c:axId val="346308760"/>
      </c:barChart>
      <c:catAx>
        <c:axId val="34631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08760"/>
        <c:crosses val="autoZero"/>
        <c:auto val="1"/>
        <c:lblAlgn val="ctr"/>
        <c:lblOffset val="100"/>
        <c:noMultiLvlLbl val="0"/>
      </c:catAx>
      <c:valAx>
        <c:axId val="34630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7</c:v>
                </c:pt>
              </c:numCache>
            </c:numRef>
          </c:val>
          <c:extLst>
            <c:ext xmlns:c16="http://schemas.microsoft.com/office/drawing/2014/chart" uri="{C3380CC4-5D6E-409C-BE32-E72D297353CC}">
              <c16:uniqueId val="{00000000-EF40-4150-9948-66830862BA2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20</c:v>
                </c:pt>
              </c:numCache>
            </c:numRef>
          </c:val>
          <c:extLst>
            <c:ext xmlns:c16="http://schemas.microsoft.com/office/drawing/2014/chart" uri="{C3380CC4-5D6E-409C-BE32-E72D297353CC}">
              <c16:uniqueId val="{00000001-EF40-4150-9948-66830862BA2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22</c:v>
                </c:pt>
              </c:numCache>
            </c:numRef>
          </c:val>
          <c:extLst>
            <c:ext xmlns:c16="http://schemas.microsoft.com/office/drawing/2014/chart" uri="{C3380CC4-5D6E-409C-BE32-E72D297353CC}">
              <c16:uniqueId val="{00000002-EF40-4150-9948-66830862BA2B}"/>
            </c:ext>
          </c:extLst>
        </c:ser>
        <c:dLbls>
          <c:showLegendKey val="0"/>
          <c:showVal val="0"/>
          <c:showCatName val="0"/>
          <c:showSerName val="0"/>
          <c:showPercent val="0"/>
          <c:showBubbleSize val="0"/>
        </c:dLbls>
        <c:gapWidth val="150"/>
        <c:overlap val="100"/>
        <c:axId val="346312368"/>
        <c:axId val="346313024"/>
      </c:barChart>
      <c:catAx>
        <c:axId val="34631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3024"/>
        <c:crosses val="autoZero"/>
        <c:auto val="1"/>
        <c:lblAlgn val="ctr"/>
        <c:lblOffset val="100"/>
        <c:noMultiLvlLbl val="0"/>
      </c:catAx>
      <c:valAx>
        <c:axId val="346313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0.76591527993533004</c:v>
                </c:pt>
                <c:pt idx="1">
                  <c:v>0</c:v>
                </c:pt>
                <c:pt idx="2">
                  <c:v>0</c:v>
                </c:pt>
                <c:pt idx="3">
                  <c:v>0</c:v>
                </c:pt>
                <c:pt idx="4">
                  <c:v>0</c:v>
                </c:pt>
                <c:pt idx="5">
                  <c:v>0</c:v>
                </c:pt>
                <c:pt idx="6">
                  <c:v>0</c:v>
                </c:pt>
                <c:pt idx="7">
                  <c:v>0</c:v>
                </c:pt>
                <c:pt idx="8">
                  <c:v>0</c:v>
                </c:pt>
                <c:pt idx="9">
                  <c:v>0</c:v>
                </c:pt>
                <c:pt idx="10">
                  <c:v>0.88687476018582001</c:v>
                </c:pt>
                <c:pt idx="11">
                  <c:v>0.58654358378315996</c:v>
                </c:pt>
                <c:pt idx="12">
                  <c:v>1.2087566170088</c:v>
                </c:pt>
                <c:pt idx="13">
                  <c:v>0.75045541411951</c:v>
                </c:pt>
                <c:pt idx="14">
                  <c:v>0.54607785066887005</c:v>
                </c:pt>
                <c:pt idx="15">
                  <c:v>0.61718392024944002</c:v>
                </c:pt>
                <c:pt idx="16">
                  <c:v>0.65130117432891999</c:v>
                </c:pt>
                <c:pt idx="17">
                  <c:v>1.1638671271098999</c:v>
                </c:pt>
                <c:pt idx="18">
                  <c:v>0.41782615660285</c:v>
                </c:pt>
                <c:pt idx="19">
                  <c:v>0.57629909438714</c:v>
                </c:pt>
                <c:pt idx="20">
                  <c:v>0.96503090110529</c:v>
                </c:pt>
                <c:pt idx="21">
                  <c:v>1.5042635702231999</c:v>
                </c:pt>
                <c:pt idx="22">
                  <c:v>0.88661399136482999</c:v>
                </c:pt>
                <c:pt idx="23">
                  <c:v>2.0136009566489999</c:v>
                </c:pt>
              </c:numCache>
            </c:numRef>
          </c:val>
          <c:smooth val="0"/>
          <c:extLst>
            <c:ext xmlns:c16="http://schemas.microsoft.com/office/drawing/2014/chart" uri="{C3380CC4-5D6E-409C-BE32-E72D297353CC}">
              <c16:uniqueId val="{00000000-EA41-4787-845C-3D8FFF58CD45}"/>
            </c:ext>
          </c:extLst>
        </c:ser>
        <c:dLbls>
          <c:showLegendKey val="0"/>
          <c:showVal val="0"/>
          <c:showCatName val="0"/>
          <c:showSerName val="0"/>
          <c:showPercent val="0"/>
          <c:showBubbleSize val="0"/>
        </c:dLbls>
        <c:smooth val="0"/>
        <c:axId val="276059168"/>
        <c:axId val="276469016"/>
      </c:lineChart>
      <c:catAx>
        <c:axId val="27605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469016"/>
        <c:crosses val="autoZero"/>
        <c:auto val="1"/>
        <c:lblAlgn val="ctr"/>
        <c:lblOffset val="100"/>
        <c:noMultiLvlLbl val="0"/>
      </c:catAx>
      <c:valAx>
        <c:axId val="27646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5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0</c:v>
                </c:pt>
                <c:pt idx="2">
                  <c:v>0</c:v>
                </c:pt>
                <c:pt idx="3">
                  <c:v>0</c:v>
                </c:pt>
                <c:pt idx="4">
                  <c:v>0</c:v>
                </c:pt>
                <c:pt idx="5">
                  <c:v>0</c:v>
                </c:pt>
                <c:pt idx="6">
                  <c:v>0</c:v>
                </c:pt>
                <c:pt idx="7">
                  <c:v>0</c:v>
                </c:pt>
                <c:pt idx="8">
                  <c:v>0</c:v>
                </c:pt>
                <c:pt idx="9">
                  <c:v>0</c:v>
                </c:pt>
                <c:pt idx="10">
                  <c:v>5</c:v>
                </c:pt>
                <c:pt idx="11">
                  <c:v>4</c:v>
                </c:pt>
                <c:pt idx="12">
                  <c:v>6</c:v>
                </c:pt>
                <c:pt idx="13">
                  <c:v>3</c:v>
                </c:pt>
                <c:pt idx="14">
                  <c:v>4</c:v>
                </c:pt>
                <c:pt idx="15">
                  <c:v>4</c:v>
                </c:pt>
                <c:pt idx="16">
                  <c:v>3</c:v>
                </c:pt>
                <c:pt idx="17">
                  <c:v>4</c:v>
                </c:pt>
                <c:pt idx="18">
                  <c:v>5</c:v>
                </c:pt>
                <c:pt idx="19">
                  <c:v>4</c:v>
                </c:pt>
                <c:pt idx="20">
                  <c:v>1</c:v>
                </c:pt>
                <c:pt idx="21">
                  <c:v>1</c:v>
                </c:pt>
                <c:pt idx="22">
                  <c:v>1</c:v>
                </c:pt>
                <c:pt idx="23">
                  <c:v>2</c:v>
                </c:pt>
              </c:numCache>
            </c:numRef>
          </c:val>
          <c:smooth val="0"/>
          <c:extLst>
            <c:ext xmlns:c16="http://schemas.microsoft.com/office/drawing/2014/chart" uri="{C3380CC4-5D6E-409C-BE32-E72D297353CC}">
              <c16:uniqueId val="{00000000-5D43-4C3B-8DAA-FE8F6E5DCFAA}"/>
            </c:ext>
          </c:extLst>
        </c:ser>
        <c:dLbls>
          <c:showLegendKey val="0"/>
          <c:showVal val="0"/>
          <c:showCatName val="0"/>
          <c:showSerName val="0"/>
          <c:showPercent val="0"/>
          <c:showBubbleSize val="0"/>
        </c:dLbls>
        <c:smooth val="0"/>
        <c:axId val="348940624"/>
        <c:axId val="348941280"/>
      </c:lineChart>
      <c:catAx>
        <c:axId val="34894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1280"/>
        <c:crosses val="autoZero"/>
        <c:auto val="1"/>
        <c:lblAlgn val="ctr"/>
        <c:lblOffset val="100"/>
        <c:noMultiLvlLbl val="0"/>
      </c:catAx>
      <c:valAx>
        <c:axId val="34894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1.0779164296449</c:v>
                </c:pt>
                <c:pt idx="3">
                  <c:v>0</c:v>
                </c:pt>
                <c:pt idx="4">
                  <c:v>0.66534983590668995</c:v>
                </c:pt>
                <c:pt idx="5">
                  <c:v>0</c:v>
                </c:pt>
                <c:pt idx="6">
                  <c:v>0</c:v>
                </c:pt>
              </c:numCache>
            </c:numRef>
          </c:val>
          <c:extLst>
            <c:ext xmlns:c16="http://schemas.microsoft.com/office/drawing/2014/chart" uri="{C3380CC4-5D6E-409C-BE32-E72D297353CC}">
              <c16:uniqueId val="{00000000-522C-4EAC-AF6E-70B30A7DF634}"/>
            </c:ext>
          </c:extLst>
        </c:ser>
        <c:dLbls>
          <c:showLegendKey val="0"/>
          <c:showVal val="0"/>
          <c:showCatName val="0"/>
          <c:showSerName val="0"/>
          <c:showPercent val="0"/>
          <c:showBubbleSize val="0"/>
        </c:dLbls>
        <c:gapWidth val="219"/>
        <c:overlap val="-27"/>
        <c:axId val="348936688"/>
        <c:axId val="348938000"/>
      </c:barChart>
      <c:catAx>
        <c:axId val="34893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8000"/>
        <c:crosses val="autoZero"/>
        <c:auto val="1"/>
        <c:lblAlgn val="ctr"/>
        <c:lblOffset val="100"/>
        <c:noMultiLvlLbl val="0"/>
      </c:catAx>
      <c:valAx>
        <c:axId val="34893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163501</c:v>
                </c:pt>
              </c:numCache>
            </c:numRef>
          </c:val>
          <c:extLst>
            <c:ext xmlns:c16="http://schemas.microsoft.com/office/drawing/2014/chart" uri="{C3380CC4-5D6E-409C-BE32-E72D297353CC}">
              <c16:uniqueId val="{00000000-B410-4164-AA31-106A0F7E920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19990</c:v>
                </c:pt>
              </c:numCache>
            </c:numRef>
          </c:val>
          <c:extLst>
            <c:ext xmlns:c16="http://schemas.microsoft.com/office/drawing/2014/chart" uri="{C3380CC4-5D6E-409C-BE32-E72D297353CC}">
              <c16:uniqueId val="{00000001-B410-4164-AA31-106A0F7E920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832</c:v>
                </c:pt>
              </c:numCache>
            </c:numRef>
          </c:val>
          <c:extLst>
            <c:ext xmlns:c16="http://schemas.microsoft.com/office/drawing/2014/chart" uri="{C3380CC4-5D6E-409C-BE32-E72D297353CC}">
              <c16:uniqueId val="{00000002-B410-4164-AA31-106A0F7E920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Esteban Bullrich</c:v>
                </c:pt>
              </c:strCache>
            </c:strRef>
          </c:cat>
          <c:val>
            <c:numRef>
              <c:f>Sheet1!$E$2</c:f>
              <c:numCache>
                <c:formatCode>General</c:formatCode>
                <c:ptCount val="1"/>
                <c:pt idx="0">
                  <c:v>138</c:v>
                </c:pt>
              </c:numCache>
            </c:numRef>
          </c:val>
          <c:extLst>
            <c:ext xmlns:c16="http://schemas.microsoft.com/office/drawing/2014/chart" uri="{C3380CC4-5D6E-409C-BE32-E72D297353CC}">
              <c16:uniqueId val="{00000003-B410-4164-AA31-106A0F7E920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Esteban Bullrich</c:v>
                </c:pt>
              </c:strCache>
            </c:strRef>
          </c:cat>
          <c:val>
            <c:numRef>
              <c:f>Sheet1!$F$2</c:f>
              <c:numCache>
                <c:formatCode>General</c:formatCode>
                <c:ptCount val="1"/>
                <c:pt idx="0">
                  <c:v>2007</c:v>
                </c:pt>
              </c:numCache>
            </c:numRef>
          </c:val>
          <c:extLst>
            <c:ext xmlns:c16="http://schemas.microsoft.com/office/drawing/2014/chart" uri="{C3380CC4-5D6E-409C-BE32-E72D297353CC}">
              <c16:uniqueId val="{00000004-B410-4164-AA31-106A0F7E920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Esteban Bullrich</c:v>
                </c:pt>
              </c:strCache>
            </c:strRef>
          </c:cat>
          <c:val>
            <c:numRef>
              <c:f>Sheet1!$G$2</c:f>
              <c:numCache>
                <c:formatCode>General</c:formatCode>
                <c:ptCount val="1"/>
                <c:pt idx="0">
                  <c:v>285</c:v>
                </c:pt>
              </c:numCache>
            </c:numRef>
          </c:val>
          <c:extLst>
            <c:ext xmlns:c16="http://schemas.microsoft.com/office/drawing/2014/chart" uri="{C3380CC4-5D6E-409C-BE32-E72D297353CC}">
              <c16:uniqueId val="{00000005-B410-4164-AA31-106A0F7E920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Esteban Bullrich</c:v>
                </c:pt>
              </c:strCache>
            </c:strRef>
          </c:cat>
          <c:val>
            <c:numRef>
              <c:f>Sheet1!$H$2</c:f>
              <c:numCache>
                <c:formatCode>General</c:formatCode>
                <c:ptCount val="1"/>
                <c:pt idx="0">
                  <c:v>13142</c:v>
                </c:pt>
              </c:numCache>
            </c:numRef>
          </c:val>
          <c:extLst>
            <c:ext xmlns:c16="http://schemas.microsoft.com/office/drawing/2014/chart" uri="{C3380CC4-5D6E-409C-BE32-E72D297353CC}">
              <c16:uniqueId val="{00000006-B410-4164-AA31-106A0F7E920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Esteban Bullrich</c:v>
                </c:pt>
              </c:strCache>
            </c:strRef>
          </c:cat>
          <c:val>
            <c:numRef>
              <c:f>Sheet1!$I$2</c:f>
              <c:numCache>
                <c:formatCode>General</c:formatCode>
                <c:ptCount val="1"/>
                <c:pt idx="0">
                  <c:v>19451</c:v>
                </c:pt>
              </c:numCache>
            </c:numRef>
          </c:val>
          <c:extLst>
            <c:ext xmlns:c16="http://schemas.microsoft.com/office/drawing/2014/chart" uri="{C3380CC4-5D6E-409C-BE32-E72D297353CC}">
              <c16:uniqueId val="{00000007-B410-4164-AA31-106A0F7E920B}"/>
            </c:ext>
          </c:extLst>
        </c:ser>
        <c:dLbls>
          <c:showLegendKey val="0"/>
          <c:showVal val="0"/>
          <c:showCatName val="0"/>
          <c:showSerName val="0"/>
          <c:showPercent val="0"/>
          <c:showBubbleSize val="0"/>
        </c:dLbls>
        <c:gapWidth val="150"/>
        <c:overlap val="100"/>
        <c:axId val="348938984"/>
        <c:axId val="348944232"/>
      </c:barChart>
      <c:catAx>
        <c:axId val="34893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44232"/>
        <c:crosses val="autoZero"/>
        <c:auto val="1"/>
        <c:lblAlgn val="ctr"/>
        <c:lblOffset val="100"/>
        <c:noMultiLvlLbl val="0"/>
      </c:catAx>
      <c:valAx>
        <c:axId val="348944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49D-41BD-A023-DE1A58FAE925}"/>
            </c:ext>
          </c:extLst>
        </c:ser>
        <c:dLbls>
          <c:showLegendKey val="0"/>
          <c:showVal val="0"/>
          <c:showCatName val="0"/>
          <c:showSerName val="0"/>
          <c:showPercent val="0"/>
          <c:showBubbleSize val="0"/>
        </c:dLbls>
        <c:gapWidth val="219"/>
        <c:overlap val="-27"/>
        <c:axId val="286877848"/>
        <c:axId val="286881128"/>
      </c:barChart>
      <c:catAx>
        <c:axId val="28687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81128"/>
        <c:crosses val="autoZero"/>
        <c:auto val="1"/>
        <c:lblAlgn val="ctr"/>
        <c:lblOffset val="100"/>
        <c:noMultiLvlLbl val="0"/>
      </c:catAx>
      <c:valAx>
        <c:axId val="28688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B59E-894A-4C17-ABD1-B357405F282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D997BF8-9B34-4F7B-B7BD-97960E662AE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6664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CEBBA-0D09-403B-8485-CD0D6C8B0AB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1735B78-395D-4082-BA2D-2716837CE1D4}"/>
              </a:ext>
            </a:extLst>
          </p:cNvPr>
          <p:cNvGraphicFramePr>
            <a:graphicFrameLocks noGrp="1"/>
          </p:cNvGraphicFramePr>
          <p:nvPr>
            <p:ph type="tbl" sz="quarter" idx="13"/>
            <p:extLst>
              <p:ext uri="{D42A27DB-BD31-4B8C-83A1-F6EECF244321}">
                <p14:modId xmlns:p14="http://schemas.microsoft.com/office/powerpoint/2010/main" val="163031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46348324"/>
                    </a:ext>
                  </a:extLst>
                </a:gridCol>
                <a:gridCol w="740664">
                  <a:extLst>
                    <a:ext uri="{9D8B030D-6E8A-4147-A177-3AD203B41FA5}">
                      <a16:colId xmlns:a16="http://schemas.microsoft.com/office/drawing/2014/main" val="3542428242"/>
                    </a:ext>
                  </a:extLst>
                </a:gridCol>
                <a:gridCol w="740664">
                  <a:extLst>
                    <a:ext uri="{9D8B030D-6E8A-4147-A177-3AD203B41FA5}">
                      <a16:colId xmlns:a16="http://schemas.microsoft.com/office/drawing/2014/main" val="2513267712"/>
                    </a:ext>
                  </a:extLst>
                </a:gridCol>
                <a:gridCol w="740664">
                  <a:extLst>
                    <a:ext uri="{9D8B030D-6E8A-4147-A177-3AD203B41FA5}">
                      <a16:colId xmlns:a16="http://schemas.microsoft.com/office/drawing/2014/main" val="886712231"/>
                    </a:ext>
                  </a:extLst>
                </a:gridCol>
                <a:gridCol w="740664">
                  <a:extLst>
                    <a:ext uri="{9D8B030D-6E8A-4147-A177-3AD203B41FA5}">
                      <a16:colId xmlns:a16="http://schemas.microsoft.com/office/drawing/2014/main" val="1958173785"/>
                    </a:ext>
                  </a:extLst>
                </a:gridCol>
                <a:gridCol w="740664">
                  <a:extLst>
                    <a:ext uri="{9D8B030D-6E8A-4147-A177-3AD203B41FA5}">
                      <a16:colId xmlns:a16="http://schemas.microsoft.com/office/drawing/2014/main" val="3983234587"/>
                    </a:ext>
                  </a:extLst>
                </a:gridCol>
                <a:gridCol w="740664">
                  <a:extLst>
                    <a:ext uri="{9D8B030D-6E8A-4147-A177-3AD203B41FA5}">
                      <a16:colId xmlns:a16="http://schemas.microsoft.com/office/drawing/2014/main" val="639052618"/>
                    </a:ext>
                  </a:extLst>
                </a:gridCol>
                <a:gridCol w="740664">
                  <a:extLst>
                    <a:ext uri="{9D8B030D-6E8A-4147-A177-3AD203B41FA5}">
                      <a16:colId xmlns:a16="http://schemas.microsoft.com/office/drawing/2014/main" val="634502811"/>
                    </a:ext>
                  </a:extLst>
                </a:gridCol>
                <a:gridCol w="740664">
                  <a:extLst>
                    <a:ext uri="{9D8B030D-6E8A-4147-A177-3AD203B41FA5}">
                      <a16:colId xmlns:a16="http://schemas.microsoft.com/office/drawing/2014/main" val="2624133477"/>
                    </a:ext>
                  </a:extLst>
                </a:gridCol>
                <a:gridCol w="740664">
                  <a:extLst>
                    <a:ext uri="{9D8B030D-6E8A-4147-A177-3AD203B41FA5}">
                      <a16:colId xmlns:a16="http://schemas.microsoft.com/office/drawing/2014/main" val="29515138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17218698"/>
                  </a:ext>
                </a:extLst>
              </a:tr>
              <a:tr h="370840">
                <a:tc>
                  <a:txBody>
                    <a:bodyPr/>
                    <a:lstStyle/>
                    <a:p>
                      <a:r>
                        <a:rPr lang="en-US" sz="1000"/>
                        <a:t>Esteban Bullrich</a:t>
                      </a:r>
                    </a:p>
                  </a:txBody>
                  <a:tcPr/>
                </a:tc>
                <a:tc>
                  <a:txBody>
                    <a:bodyPr/>
                    <a:lstStyle/>
                    <a:p>
                      <a:r>
                        <a:rPr lang="en-US" sz="1000"/>
                        <a:t>539066</a:t>
                      </a:r>
                    </a:p>
                  </a:txBody>
                  <a:tcPr/>
                </a:tc>
                <a:tc>
                  <a:txBody>
                    <a:bodyPr/>
                    <a:lstStyle/>
                    <a:p>
                      <a:r>
                        <a:rPr lang="en-US" sz="1000"/>
                        <a:t>4430</a:t>
                      </a:r>
                    </a:p>
                  </a:txBody>
                  <a:tcPr/>
                </a:tc>
                <a:tc>
                  <a:txBody>
                    <a:bodyPr/>
                    <a:lstStyle/>
                    <a:p>
                      <a:r>
                        <a:rPr lang="en-US" sz="1000"/>
                        <a:t>49</a:t>
                      </a:r>
                    </a:p>
                  </a:txBody>
                  <a:tcPr/>
                </a:tc>
                <a:tc>
                  <a:txBody>
                    <a:bodyPr/>
                    <a:lstStyle/>
                    <a:p>
                      <a:r>
                        <a:rPr lang="en-US" sz="1000"/>
                        <a:t>186753</a:t>
                      </a:r>
                    </a:p>
                  </a:txBody>
                  <a:tcPr/>
                </a:tc>
                <a:tc>
                  <a:txBody>
                    <a:bodyPr/>
                    <a:lstStyle/>
                    <a:p>
                      <a:r>
                        <a:rPr lang="en-US" sz="1000"/>
                        <a:t>13142</a:t>
                      </a:r>
                    </a:p>
                  </a:txBody>
                  <a:tcPr/>
                </a:tc>
                <a:tc>
                  <a:txBody>
                    <a:bodyPr/>
                    <a:lstStyle/>
                    <a:p>
                      <a:r>
                        <a:rPr lang="en-US" sz="1000"/>
                        <a:t>19451</a:t>
                      </a:r>
                    </a:p>
                  </a:txBody>
                  <a:tcPr/>
                </a:tc>
                <a:tc>
                  <a:txBody>
                    <a:bodyPr/>
                    <a:lstStyle/>
                    <a:p>
                      <a:r>
                        <a:rPr lang="en-US" sz="1000"/>
                        <a:t>0</a:t>
                      </a:r>
                    </a:p>
                  </a:txBody>
                  <a:tcPr/>
                </a:tc>
                <a:tc>
                  <a:txBody>
                    <a:bodyPr/>
                    <a:lstStyle/>
                    <a:p>
                      <a:r>
                        <a:rPr lang="en-US" sz="1000"/>
                        <a:t>0.8338%</a:t>
                      </a:r>
                    </a:p>
                  </a:txBody>
                  <a:tcPr/>
                </a:tc>
                <a:tc>
                  <a:txBody>
                    <a:bodyPr/>
                    <a:lstStyle/>
                    <a:p>
                      <a:r>
                        <a:rPr lang="en-US" sz="1000"/>
                        <a:t>0.0%</a:t>
                      </a:r>
                    </a:p>
                  </a:txBody>
                  <a:tcPr/>
                </a:tc>
                <a:extLst>
                  <a:ext uri="{0D108BD9-81ED-4DB2-BD59-A6C34878D82A}">
                    <a16:rowId xmlns:a16="http://schemas.microsoft.com/office/drawing/2014/main" val="2048317283"/>
                  </a:ext>
                </a:extLst>
              </a:tr>
            </a:tbl>
          </a:graphicData>
        </a:graphic>
      </p:graphicFrame>
      <p:sp>
        <p:nvSpPr>
          <p:cNvPr id="4" name="Text Placeholder 3">
            <a:extLst>
              <a:ext uri="{FF2B5EF4-FFF2-40B4-BE49-F238E27FC236}">
                <a16:creationId xmlns:a16="http://schemas.microsoft.com/office/drawing/2014/main" id="{5109D82F-80B2-4F55-9775-14D820D1D38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8131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D7018-9758-4624-AB9E-6642E8D196D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C2B7693-5B3C-491B-A039-D2BB295DDDB8}"/>
              </a:ext>
            </a:extLst>
          </p:cNvPr>
          <p:cNvGraphicFramePr>
            <a:graphicFrameLocks noGrp="1"/>
          </p:cNvGraphicFramePr>
          <p:nvPr>
            <p:ph type="chart" sz="quarter" idx="13"/>
            <p:extLst>
              <p:ext uri="{D42A27DB-BD31-4B8C-83A1-F6EECF244321}">
                <p14:modId xmlns:p14="http://schemas.microsoft.com/office/powerpoint/2010/main" val="192991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A70BA9-AB96-4A62-8C6C-187EDEDAD41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9B149CD-513B-468C-8E8D-8B023FB9D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464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5ABE0-9B39-4D7E-AF3A-F2C8D1F16C5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9EFD81D-04F5-414F-9B51-7AEA544C0A22}"/>
              </a:ext>
            </a:extLst>
          </p:cNvPr>
          <p:cNvGraphicFramePr>
            <a:graphicFrameLocks noGrp="1"/>
          </p:cNvGraphicFramePr>
          <p:nvPr>
            <p:ph type="chart" sz="quarter" idx="13"/>
            <p:extLst>
              <p:ext uri="{D42A27DB-BD31-4B8C-83A1-F6EECF244321}">
                <p14:modId xmlns:p14="http://schemas.microsoft.com/office/powerpoint/2010/main" val="1375772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74C5E-ADB2-4386-8345-9538EB3C0D4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EDEB236-2F26-4D6D-AE51-5C22C40EE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03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A9DC-B475-47EC-8F08-7AFD7A95ECB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14E982B-DE76-4829-B84A-4BE1D8905892}"/>
              </a:ext>
            </a:extLst>
          </p:cNvPr>
          <p:cNvGraphicFramePr>
            <a:graphicFrameLocks noGrp="1"/>
          </p:cNvGraphicFramePr>
          <p:nvPr>
            <p:ph type="chart" sz="quarter" idx="13"/>
            <p:extLst>
              <p:ext uri="{D42A27DB-BD31-4B8C-83A1-F6EECF244321}">
                <p14:modId xmlns:p14="http://schemas.microsoft.com/office/powerpoint/2010/main" val="245451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D87E0-CB46-4A7C-B002-5DBF3F06F4F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93C48A9-A00D-43BF-BD68-2CD7E48A0F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102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CAA1-0C22-43D2-8873-D15AE137848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D2D55575-60F1-4ED0-8C94-52245CD8209B}"/>
              </a:ext>
            </a:extLst>
          </p:cNvPr>
          <p:cNvGraphicFramePr>
            <a:graphicFrameLocks noGrp="1"/>
          </p:cNvGraphicFramePr>
          <p:nvPr>
            <p:ph type="chart" sz="quarter" idx="13"/>
            <p:extLst>
              <p:ext uri="{D42A27DB-BD31-4B8C-83A1-F6EECF244321}">
                <p14:modId xmlns:p14="http://schemas.microsoft.com/office/powerpoint/2010/main" val="2352349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7C7AFF-CB34-4B13-A839-E5B6192D9B2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D5F8533-968D-440C-A222-3CC1B716CF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634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65995-FD21-48FB-920C-B13C5D03989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3523428-30A4-4525-878F-951E0D762FDA}"/>
              </a:ext>
            </a:extLst>
          </p:cNvPr>
          <p:cNvGraphicFramePr>
            <a:graphicFrameLocks noGrp="1"/>
          </p:cNvGraphicFramePr>
          <p:nvPr>
            <p:ph type="chart" sz="quarter" idx="13"/>
            <p:extLst>
              <p:ext uri="{D42A27DB-BD31-4B8C-83A1-F6EECF244321}">
                <p14:modId xmlns:p14="http://schemas.microsoft.com/office/powerpoint/2010/main" val="413300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BC5C1-53F8-46F6-953F-31CF5DDEC76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A30AF1D-50FC-4F5F-B791-C57501541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865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FD34-E591-41DA-A745-E46BFF6870E9}"/>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CAB4606A-63DC-48AD-B44E-41396FD06CAE}"/>
              </a:ext>
            </a:extLst>
          </p:cNvPr>
          <p:cNvGraphicFramePr>
            <a:graphicFrameLocks noGrp="1"/>
          </p:cNvGraphicFramePr>
          <p:nvPr>
            <p:ph type="tbl" sz="quarter" idx="13"/>
            <p:extLst>
              <p:ext uri="{D42A27DB-BD31-4B8C-83A1-F6EECF244321}">
                <p14:modId xmlns:p14="http://schemas.microsoft.com/office/powerpoint/2010/main" val="3020186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9738605"/>
                    </a:ext>
                  </a:extLst>
                </a:gridCol>
                <a:gridCol w="658368">
                  <a:extLst>
                    <a:ext uri="{9D8B030D-6E8A-4147-A177-3AD203B41FA5}">
                      <a16:colId xmlns:a16="http://schemas.microsoft.com/office/drawing/2014/main" val="2547421791"/>
                    </a:ext>
                  </a:extLst>
                </a:gridCol>
                <a:gridCol w="658368">
                  <a:extLst>
                    <a:ext uri="{9D8B030D-6E8A-4147-A177-3AD203B41FA5}">
                      <a16:colId xmlns:a16="http://schemas.microsoft.com/office/drawing/2014/main" val="2394787549"/>
                    </a:ext>
                  </a:extLst>
                </a:gridCol>
                <a:gridCol w="658368">
                  <a:extLst>
                    <a:ext uri="{9D8B030D-6E8A-4147-A177-3AD203B41FA5}">
                      <a16:colId xmlns:a16="http://schemas.microsoft.com/office/drawing/2014/main" val="704634094"/>
                    </a:ext>
                  </a:extLst>
                </a:gridCol>
                <a:gridCol w="658368">
                  <a:extLst>
                    <a:ext uri="{9D8B030D-6E8A-4147-A177-3AD203B41FA5}">
                      <a16:colId xmlns:a16="http://schemas.microsoft.com/office/drawing/2014/main" val="2771692778"/>
                    </a:ext>
                  </a:extLst>
                </a:gridCol>
                <a:gridCol w="658368">
                  <a:extLst>
                    <a:ext uri="{9D8B030D-6E8A-4147-A177-3AD203B41FA5}">
                      <a16:colId xmlns:a16="http://schemas.microsoft.com/office/drawing/2014/main" val="2956825482"/>
                    </a:ext>
                  </a:extLst>
                </a:gridCol>
                <a:gridCol w="658368">
                  <a:extLst>
                    <a:ext uri="{9D8B030D-6E8A-4147-A177-3AD203B41FA5}">
                      <a16:colId xmlns:a16="http://schemas.microsoft.com/office/drawing/2014/main" val="2566652210"/>
                    </a:ext>
                  </a:extLst>
                </a:gridCol>
                <a:gridCol w="658368">
                  <a:extLst>
                    <a:ext uri="{9D8B030D-6E8A-4147-A177-3AD203B41FA5}">
                      <a16:colId xmlns:a16="http://schemas.microsoft.com/office/drawing/2014/main" val="270121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892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- 2017-07-30 12:20:00</a:t>
                      </a:r>
                      <a:r>
                        <a:rPr kumimoji="0" lang="es-ES" sz="1000" b="0" i="0" u="none" strike="noStrike" kern="1200" cap="none" spc="0" normalizeH="0" baseline="0" noProof="0">
                          <a:ln>
                            <a:noFill/>
                          </a:ln>
                          <a:solidFill>
                            <a:prstClr val="black"/>
                          </a:solidFill>
                          <a:effectLst/>
                          <a:uLnTx/>
                          <a:uFillTx/>
                          <a:latin typeface="+mn-lt"/>
                          <a:ea typeface="+mn-ea"/>
                          <a:cs typeface="+mn-cs"/>
                        </a:rPr>
                        <a:t>
MI FORTALEZA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773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- 2017-07-29 23:54:55</a:t>
                      </a:r>
                      <a:r>
                        <a:rPr kumimoji="0" lang="es-ES" sz="1000" b="0" i="0" u="none" strike="noStrike" kern="1200" cap="none" spc="0" normalizeH="0" baseline="0" noProof="0">
                          <a:ln>
                            <a:noFill/>
                          </a:ln>
                          <a:solidFill>
                            <a:prstClr val="black"/>
                          </a:solidFill>
                          <a:effectLst/>
                          <a:uLnTx/>
                          <a:uFillTx/>
                          <a:latin typeface="+mn-lt"/>
                          <a:ea typeface="+mn-ea"/>
                          <a:cs typeface="+mn-cs"/>
                        </a:rPr>
                        <a:t>
JUNTOS EN LO DE MIRTHA 
Con Mirtha Legrand, Elisa Lilita Carrió, Claudio Savoia y María Luján Rey.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1943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- 2017-07-12 10:30:00</a:t>
                      </a:r>
                      <a:r>
                        <a:rPr kumimoji="0" lang="es-ES" sz="1000" b="0" i="0" u="none" strike="noStrike" kern="1200" cap="none" spc="0" normalizeH="0" baseline="0" noProof="0">
                          <a:ln>
                            <a:noFill/>
                          </a:ln>
                          <a:solidFill>
                            <a:prstClr val="black"/>
                          </a:solidFill>
                          <a:effectLst/>
                          <a:uLnTx/>
                          <a:uFillTx/>
                          <a:latin typeface="+mn-lt"/>
                          <a:ea typeface="+mn-ea"/>
                          <a:cs typeface="+mn-cs"/>
                        </a:rPr>
                        <a:t>
94 AÑOS DON RENÉ
Tu legado vivirá por siempre en el corazón de todos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2421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- 2017-07-15 17:50:58</a:t>
                      </a:r>
                      <a:r>
                        <a:rPr kumimoji="0" lang="es-ES" sz="1000" b="0" i="0" u="none" strike="noStrike" kern="1200" cap="none" spc="0" normalizeH="0" baseline="0" noProof="0">
                          <a:ln>
                            <a:noFill/>
                          </a:ln>
                          <a:solidFill>
                            <a:prstClr val="black"/>
                          </a:solidFill>
                          <a:effectLst/>
                          <a:uLnTx/>
                          <a:uFillTx/>
                          <a:latin typeface="+mn-lt"/>
                          <a:ea typeface="+mn-ea"/>
                          <a:cs typeface="+mn-cs"/>
                        </a:rPr>
                        <a:t>
TODOS SOMOS LA PROVINCIA
Hoy visité Agustina, una localidad de la provincia de Buenos Aires, y tomamos unos mates con mi amigo Rolly Palma. Les cuento más en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3845225"/>
                  </a:ext>
                </a:extLst>
              </a:tr>
            </a:tbl>
          </a:graphicData>
        </a:graphic>
      </p:graphicFrame>
      <p:sp>
        <p:nvSpPr>
          <p:cNvPr id="4" name="Text Placeholder 3">
            <a:extLst>
              <a:ext uri="{FF2B5EF4-FFF2-40B4-BE49-F238E27FC236}">
                <a16:creationId xmlns:a16="http://schemas.microsoft.com/office/drawing/2014/main" id="{B63945B7-7A5E-40F8-9271-95809E63311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084839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7204-6DDB-4F55-A6E4-0275AD65C90C}"/>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32C99208-D50D-4AD4-8420-29CB36D3FB59}"/>
              </a:ext>
            </a:extLst>
          </p:cNvPr>
          <p:cNvGraphicFramePr>
            <a:graphicFrameLocks noGrp="1"/>
          </p:cNvGraphicFramePr>
          <p:nvPr>
            <p:ph type="tbl" sz="quarter" idx="13"/>
            <p:extLst>
              <p:ext uri="{D42A27DB-BD31-4B8C-83A1-F6EECF244321}">
                <p14:modId xmlns:p14="http://schemas.microsoft.com/office/powerpoint/2010/main" val="622533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4674748"/>
                    </a:ext>
                  </a:extLst>
                </a:gridCol>
                <a:gridCol w="658368">
                  <a:extLst>
                    <a:ext uri="{9D8B030D-6E8A-4147-A177-3AD203B41FA5}">
                      <a16:colId xmlns:a16="http://schemas.microsoft.com/office/drawing/2014/main" val="4027845631"/>
                    </a:ext>
                  </a:extLst>
                </a:gridCol>
                <a:gridCol w="658368">
                  <a:extLst>
                    <a:ext uri="{9D8B030D-6E8A-4147-A177-3AD203B41FA5}">
                      <a16:colId xmlns:a16="http://schemas.microsoft.com/office/drawing/2014/main" val="3785097799"/>
                    </a:ext>
                  </a:extLst>
                </a:gridCol>
                <a:gridCol w="658368">
                  <a:extLst>
                    <a:ext uri="{9D8B030D-6E8A-4147-A177-3AD203B41FA5}">
                      <a16:colId xmlns:a16="http://schemas.microsoft.com/office/drawing/2014/main" val="1806330526"/>
                    </a:ext>
                  </a:extLst>
                </a:gridCol>
                <a:gridCol w="658368">
                  <a:extLst>
                    <a:ext uri="{9D8B030D-6E8A-4147-A177-3AD203B41FA5}">
                      <a16:colId xmlns:a16="http://schemas.microsoft.com/office/drawing/2014/main" val="3442622812"/>
                    </a:ext>
                  </a:extLst>
                </a:gridCol>
                <a:gridCol w="658368">
                  <a:extLst>
                    <a:ext uri="{9D8B030D-6E8A-4147-A177-3AD203B41FA5}">
                      <a16:colId xmlns:a16="http://schemas.microsoft.com/office/drawing/2014/main" val="2247193185"/>
                    </a:ext>
                  </a:extLst>
                </a:gridCol>
                <a:gridCol w="658368">
                  <a:extLst>
                    <a:ext uri="{9D8B030D-6E8A-4147-A177-3AD203B41FA5}">
                      <a16:colId xmlns:a16="http://schemas.microsoft.com/office/drawing/2014/main" val="3587977873"/>
                    </a:ext>
                  </a:extLst>
                </a:gridCol>
                <a:gridCol w="658368">
                  <a:extLst>
                    <a:ext uri="{9D8B030D-6E8A-4147-A177-3AD203B41FA5}">
                      <a16:colId xmlns:a16="http://schemas.microsoft.com/office/drawing/2014/main" val="24441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853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- 2017-07-17 17:08:18</a:t>
                      </a:r>
                      <a:r>
                        <a:rPr kumimoji="0" lang="es-ES" sz="1000" b="0" i="0" u="none" strike="noStrike" kern="1200" cap="none" spc="0" normalizeH="0" baseline="0" noProof="0">
                          <a:ln>
                            <a:noFill/>
                          </a:ln>
                          <a:solidFill>
                            <a:prstClr val="black"/>
                          </a:solidFill>
                          <a:effectLst/>
                          <a:uLnTx/>
                          <a:uFillTx/>
                          <a:latin typeface="+mn-lt"/>
                          <a:ea typeface="+mn-ea"/>
                          <a:cs typeface="+mn-cs"/>
                        </a:rPr>
                        <a:t>
PARA QUE VIAJES MEJOR
Inauguramos junto a Mauricio Macri y María Eugenia Vidal el nuevo centro de trasbordo en La Matanza que beneficiará a vecinos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041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- 2017-07-28 21:08:18</a:t>
                      </a:r>
                      <a:r>
                        <a:rPr kumimoji="0" lang="es-ES" sz="1000" b="0" i="0" u="none" strike="noStrike" kern="1200" cap="none" spc="0" normalizeH="0" baseline="0" noProof="0">
                          <a:ln>
                            <a:noFill/>
                          </a:ln>
                          <a:solidFill>
                            <a:prstClr val="black"/>
                          </a:solidFill>
                          <a:effectLst/>
                          <a:uLnTx/>
                          <a:uFillTx/>
                          <a:latin typeface="+mn-lt"/>
                          <a:ea typeface="+mn-ea"/>
                          <a:cs typeface="+mn-cs"/>
                        </a:rPr>
                        <a:t>
SUMO MI VOZ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85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- 2017-07-18 15:34:24</a:t>
                      </a:r>
                      <a:r>
                        <a:rPr kumimoji="0" lang="es-ES" sz="1000" b="0" i="0" u="none" strike="noStrike" kern="1200" cap="none" spc="0" normalizeH="0" baseline="0" noProof="0">
                          <a:ln>
                            <a:noFill/>
                          </a:ln>
                          <a:solidFill>
                            <a:prstClr val="black"/>
                          </a:solidFill>
                          <a:effectLst/>
                          <a:uLnTx/>
                          <a:uFillTx/>
                          <a:latin typeface="+mn-lt"/>
                          <a:ea typeface="+mn-ea"/>
                          <a:cs typeface="+mn-cs"/>
                        </a:rPr>
                        <a:t>
JUNTOS ES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2433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- 2017-07-26 12:00:52</a:t>
                      </a:r>
                      <a:r>
                        <a:rPr kumimoji="0" lang="es-ES" sz="1000" b="0" i="0" u="none" strike="noStrike" kern="1200" cap="none" spc="0" normalizeH="0" baseline="0" noProof="0">
                          <a:ln>
                            <a:noFill/>
                          </a:ln>
                          <a:solidFill>
                            <a:prstClr val="black"/>
                          </a:solidFill>
                          <a:effectLst/>
                          <a:uLnTx/>
                          <a:uFillTx/>
                          <a:latin typeface="+mn-lt"/>
                          <a:ea typeface="+mn-ea"/>
                          <a:cs typeface="+mn-cs"/>
                        </a:rPr>
                        <a:t>
SIGAMOS CONSTRUYENDO LA PROVINCIA QUE NOS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775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- 2017-07-09 00:01:00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2033919"/>
                  </a:ext>
                </a:extLst>
              </a:tr>
            </a:tbl>
          </a:graphicData>
        </a:graphic>
      </p:graphicFrame>
      <p:sp>
        <p:nvSpPr>
          <p:cNvPr id="4" name="Text Placeholder 3">
            <a:extLst>
              <a:ext uri="{FF2B5EF4-FFF2-40B4-BE49-F238E27FC236}">
                <a16:creationId xmlns:a16="http://schemas.microsoft.com/office/drawing/2014/main" id="{5ECFFA00-3E13-4F23-859F-AAC2001DBF5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98084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427D-E466-49FA-8F9E-CD0B61BB6028}"/>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7E67019F-6C7C-4FC6-823A-0C7F8FA8A57F}"/>
              </a:ext>
            </a:extLst>
          </p:cNvPr>
          <p:cNvGraphicFramePr>
            <a:graphicFrameLocks noGrp="1"/>
          </p:cNvGraphicFramePr>
          <p:nvPr>
            <p:ph type="tbl" sz="quarter" idx="13"/>
            <p:extLst>
              <p:ext uri="{D42A27DB-BD31-4B8C-83A1-F6EECF244321}">
                <p14:modId xmlns:p14="http://schemas.microsoft.com/office/powerpoint/2010/main" val="231142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222770"/>
                    </a:ext>
                  </a:extLst>
                </a:gridCol>
                <a:gridCol w="658368">
                  <a:extLst>
                    <a:ext uri="{9D8B030D-6E8A-4147-A177-3AD203B41FA5}">
                      <a16:colId xmlns:a16="http://schemas.microsoft.com/office/drawing/2014/main" val="417931175"/>
                    </a:ext>
                  </a:extLst>
                </a:gridCol>
                <a:gridCol w="658368">
                  <a:extLst>
                    <a:ext uri="{9D8B030D-6E8A-4147-A177-3AD203B41FA5}">
                      <a16:colId xmlns:a16="http://schemas.microsoft.com/office/drawing/2014/main" val="1026727039"/>
                    </a:ext>
                  </a:extLst>
                </a:gridCol>
                <a:gridCol w="658368">
                  <a:extLst>
                    <a:ext uri="{9D8B030D-6E8A-4147-A177-3AD203B41FA5}">
                      <a16:colId xmlns:a16="http://schemas.microsoft.com/office/drawing/2014/main" val="2286089459"/>
                    </a:ext>
                  </a:extLst>
                </a:gridCol>
                <a:gridCol w="658368">
                  <a:extLst>
                    <a:ext uri="{9D8B030D-6E8A-4147-A177-3AD203B41FA5}">
                      <a16:colId xmlns:a16="http://schemas.microsoft.com/office/drawing/2014/main" val="1446260443"/>
                    </a:ext>
                  </a:extLst>
                </a:gridCol>
                <a:gridCol w="658368">
                  <a:extLst>
                    <a:ext uri="{9D8B030D-6E8A-4147-A177-3AD203B41FA5}">
                      <a16:colId xmlns:a16="http://schemas.microsoft.com/office/drawing/2014/main" val="2272275845"/>
                    </a:ext>
                  </a:extLst>
                </a:gridCol>
                <a:gridCol w="658368">
                  <a:extLst>
                    <a:ext uri="{9D8B030D-6E8A-4147-A177-3AD203B41FA5}">
                      <a16:colId xmlns:a16="http://schemas.microsoft.com/office/drawing/2014/main" val="4261194580"/>
                    </a:ext>
                  </a:extLst>
                </a:gridCol>
                <a:gridCol w="658368">
                  <a:extLst>
                    <a:ext uri="{9D8B030D-6E8A-4147-A177-3AD203B41FA5}">
                      <a16:colId xmlns:a16="http://schemas.microsoft.com/office/drawing/2014/main" val="362882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449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- 2017-07-14 23:26:03</a:t>
                      </a:r>
                      <a:r>
                        <a:rPr kumimoji="0" lang="es-ES" sz="1000" b="0" i="0" u="none" strike="noStrike" kern="1200" cap="none" spc="0" normalizeH="0" baseline="0" noProof="0">
                          <a:ln>
                            <a:noFill/>
                          </a:ln>
                          <a:solidFill>
                            <a:prstClr val="black"/>
                          </a:solidFill>
                          <a:effectLst/>
                          <a:uLnTx/>
                          <a:uFillTx/>
                          <a:latin typeface="+mn-lt"/>
                          <a:ea typeface="+mn-ea"/>
                          <a:cs typeface="+mn-cs"/>
                        </a:rPr>
                        <a:t>
SIGUIENDO JUNTOS
Gracias señor Presidente, Mauricio Macri.
De mi mayor consideración, me dirijo a usted a fin de elevarle mi renuncia indeclinable al cargo de Ministro de Educación y Deportes de La Nación, a partir del día 17 de julio del 2017, puesto con el que fuera honrado por su investidura y confiado por su persona.
Desempeñé mi cargo apasionadamente para llevar adelante la Revolución Educativa tan necesaria para el desarrollo de la Nación. Continuaré trabajando por este noble objetivo, como así también por todos aquellos que engrandecen a nuestra sociedad y desde donde me depare el destino.
La guía de mis acciones, mis esperanzas y mis procederes,  son  el amor por mi Patria, mi profunda vocación de servicio y mi fiel convicción al gran cambio que nuestro gobierno lleva a cabo para el progreso del país y el bienestar de todos sus ciudadanos.
Saludo a usted afectuosamente, confiando siempre en que Dios ilumina sus decisiones y a nuestra querida Argentina.
#LaEducaciónNosUne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6969880"/>
                  </a:ext>
                </a:extLst>
              </a:tr>
            </a:tbl>
          </a:graphicData>
        </a:graphic>
      </p:graphicFrame>
      <p:sp>
        <p:nvSpPr>
          <p:cNvPr id="4" name="Text Placeholder 3">
            <a:extLst>
              <a:ext uri="{FF2B5EF4-FFF2-40B4-BE49-F238E27FC236}">
                <a16:creationId xmlns:a16="http://schemas.microsoft.com/office/drawing/2014/main" id="{D55290F6-24C0-4F16-94FF-C2825541A12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58773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D282-15DA-4523-809A-C4F53C1CB969}"/>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0F558417-2F58-48F2-8DED-CCC4E0E3A6B2}"/>
              </a:ext>
            </a:extLst>
          </p:cNvPr>
          <p:cNvGraphicFramePr>
            <a:graphicFrameLocks noGrp="1"/>
          </p:cNvGraphicFramePr>
          <p:nvPr>
            <p:ph type="tbl" sz="quarter" idx="13"/>
            <p:extLst>
              <p:ext uri="{D42A27DB-BD31-4B8C-83A1-F6EECF244321}">
                <p14:modId xmlns:p14="http://schemas.microsoft.com/office/powerpoint/2010/main" val="158176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829027"/>
                    </a:ext>
                  </a:extLst>
                </a:gridCol>
                <a:gridCol w="658368">
                  <a:extLst>
                    <a:ext uri="{9D8B030D-6E8A-4147-A177-3AD203B41FA5}">
                      <a16:colId xmlns:a16="http://schemas.microsoft.com/office/drawing/2014/main" val="3825389062"/>
                    </a:ext>
                  </a:extLst>
                </a:gridCol>
                <a:gridCol w="658368">
                  <a:extLst>
                    <a:ext uri="{9D8B030D-6E8A-4147-A177-3AD203B41FA5}">
                      <a16:colId xmlns:a16="http://schemas.microsoft.com/office/drawing/2014/main" val="3410691287"/>
                    </a:ext>
                  </a:extLst>
                </a:gridCol>
                <a:gridCol w="658368">
                  <a:extLst>
                    <a:ext uri="{9D8B030D-6E8A-4147-A177-3AD203B41FA5}">
                      <a16:colId xmlns:a16="http://schemas.microsoft.com/office/drawing/2014/main" val="606940059"/>
                    </a:ext>
                  </a:extLst>
                </a:gridCol>
                <a:gridCol w="658368">
                  <a:extLst>
                    <a:ext uri="{9D8B030D-6E8A-4147-A177-3AD203B41FA5}">
                      <a16:colId xmlns:a16="http://schemas.microsoft.com/office/drawing/2014/main" val="3820521902"/>
                    </a:ext>
                  </a:extLst>
                </a:gridCol>
                <a:gridCol w="658368">
                  <a:extLst>
                    <a:ext uri="{9D8B030D-6E8A-4147-A177-3AD203B41FA5}">
                      <a16:colId xmlns:a16="http://schemas.microsoft.com/office/drawing/2014/main" val="358973548"/>
                    </a:ext>
                  </a:extLst>
                </a:gridCol>
                <a:gridCol w="658368">
                  <a:extLst>
                    <a:ext uri="{9D8B030D-6E8A-4147-A177-3AD203B41FA5}">
                      <a16:colId xmlns:a16="http://schemas.microsoft.com/office/drawing/2014/main" val="3961832273"/>
                    </a:ext>
                  </a:extLst>
                </a:gridCol>
                <a:gridCol w="658368">
                  <a:extLst>
                    <a:ext uri="{9D8B030D-6E8A-4147-A177-3AD203B41FA5}">
                      <a16:colId xmlns:a16="http://schemas.microsoft.com/office/drawing/2014/main" val="80300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091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- 2017-07-14 13:26:42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991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- 2017-07-22 12:00:08</a:t>
                      </a:r>
                      <a:r>
                        <a:rPr kumimoji="0" lang="es-ES" sz="1000" b="0" i="0" u="none" strike="noStrike" kern="1200" cap="none" spc="0" normalizeH="0" baseline="0" noProof="0">
                          <a:ln>
                            <a:noFill/>
                          </a:ln>
                          <a:solidFill>
                            <a:prstClr val="black"/>
                          </a:solidFill>
                          <a:effectLst/>
                          <a:uLnTx/>
                          <a:uFillTx/>
                          <a:latin typeface="+mn-lt"/>
                          <a:ea typeface="+mn-ea"/>
                          <a:cs typeface="+mn-cs"/>
                        </a:rPr>
                        <a:t>
JUNTOS ES POSIBLE
Estoy en Carlos Casares escuchando a los vecinos. Esto es el cambio, y estamos en toda la Provincia. Sigamos construyendo, vamos!!
#JuntosEsPosible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84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- 2017-07-30 19:23:00</a:t>
                      </a:r>
                      <a:r>
                        <a:rPr kumimoji="0" lang="es-ES" sz="1000" b="0" i="0" u="none" strike="noStrike" kern="1200" cap="none" spc="0" normalizeH="0" baseline="0" noProof="0">
                          <a:ln>
                            <a:noFill/>
                          </a:ln>
                          <a:solidFill>
                            <a:prstClr val="black"/>
                          </a:solidFill>
                          <a:effectLst/>
                          <a:uLnTx/>
                          <a:uFillTx/>
                          <a:latin typeface="+mn-lt"/>
                          <a:ea typeface="+mn-ea"/>
                          <a:cs typeface="+mn-cs"/>
                        </a:rPr>
                        <a:t>
¡¡HAY EQUIPO!!
Hoy todo el equipo junto en lo de Novaresio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379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- 2017-07-17 20:54:05</a:t>
                      </a:r>
                      <a:r>
                        <a:rPr kumimoji="0" lang="es-ES" sz="1000" b="0" i="0" u="none" strike="noStrike" kern="1200" cap="none" spc="0" normalizeH="0" baseline="0" noProof="0">
                          <a:ln>
                            <a:noFill/>
                          </a:ln>
                          <a:solidFill>
                            <a:prstClr val="black"/>
                          </a:solidFill>
                          <a:effectLst/>
                          <a:uLnTx/>
                          <a:uFillTx/>
                          <a:latin typeface="+mn-lt"/>
                          <a:ea typeface="+mn-ea"/>
                          <a:cs typeface="+mn-cs"/>
                        </a:rPr>
                        <a:t>
LA PROVINCIA CRECE
Junto a Mauricio Macri y María Eugenia Vidal inauguramos el nuevo centro de trasbordo de La Matanza, que ya permite que los vecinos de la Provincia puedan combinar distintos transportes en un lugar mucho más iluminado y seguro, como se merecen.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2236883"/>
                  </a:ext>
                </a:extLst>
              </a:tr>
            </a:tbl>
          </a:graphicData>
        </a:graphic>
      </p:graphicFrame>
      <p:sp>
        <p:nvSpPr>
          <p:cNvPr id="4" name="Text Placeholder 3">
            <a:extLst>
              <a:ext uri="{FF2B5EF4-FFF2-40B4-BE49-F238E27FC236}">
                <a16:creationId xmlns:a16="http://schemas.microsoft.com/office/drawing/2014/main" id="{4D955424-9F26-42F4-9584-C602F9D6CA1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7167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58F97-7D3B-43AD-834F-D0D17701899A}"/>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014E4242-CA3F-4DA5-9835-56BC3712ED91}"/>
              </a:ext>
            </a:extLst>
          </p:cNvPr>
          <p:cNvGraphicFramePr>
            <a:graphicFrameLocks noGrp="1"/>
          </p:cNvGraphicFramePr>
          <p:nvPr>
            <p:ph type="tbl" sz="quarter" idx="13"/>
            <p:extLst>
              <p:ext uri="{D42A27DB-BD31-4B8C-83A1-F6EECF244321}">
                <p14:modId xmlns:p14="http://schemas.microsoft.com/office/powerpoint/2010/main" val="12607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5499818"/>
                    </a:ext>
                  </a:extLst>
                </a:gridCol>
                <a:gridCol w="658368">
                  <a:extLst>
                    <a:ext uri="{9D8B030D-6E8A-4147-A177-3AD203B41FA5}">
                      <a16:colId xmlns:a16="http://schemas.microsoft.com/office/drawing/2014/main" val="1352814002"/>
                    </a:ext>
                  </a:extLst>
                </a:gridCol>
                <a:gridCol w="658368">
                  <a:extLst>
                    <a:ext uri="{9D8B030D-6E8A-4147-A177-3AD203B41FA5}">
                      <a16:colId xmlns:a16="http://schemas.microsoft.com/office/drawing/2014/main" val="3022398974"/>
                    </a:ext>
                  </a:extLst>
                </a:gridCol>
                <a:gridCol w="658368">
                  <a:extLst>
                    <a:ext uri="{9D8B030D-6E8A-4147-A177-3AD203B41FA5}">
                      <a16:colId xmlns:a16="http://schemas.microsoft.com/office/drawing/2014/main" val="918614345"/>
                    </a:ext>
                  </a:extLst>
                </a:gridCol>
                <a:gridCol w="658368">
                  <a:extLst>
                    <a:ext uri="{9D8B030D-6E8A-4147-A177-3AD203B41FA5}">
                      <a16:colId xmlns:a16="http://schemas.microsoft.com/office/drawing/2014/main" val="1675013650"/>
                    </a:ext>
                  </a:extLst>
                </a:gridCol>
                <a:gridCol w="658368">
                  <a:extLst>
                    <a:ext uri="{9D8B030D-6E8A-4147-A177-3AD203B41FA5}">
                      <a16:colId xmlns:a16="http://schemas.microsoft.com/office/drawing/2014/main" val="3609048984"/>
                    </a:ext>
                  </a:extLst>
                </a:gridCol>
                <a:gridCol w="658368">
                  <a:extLst>
                    <a:ext uri="{9D8B030D-6E8A-4147-A177-3AD203B41FA5}">
                      <a16:colId xmlns:a16="http://schemas.microsoft.com/office/drawing/2014/main" val="4185714586"/>
                    </a:ext>
                  </a:extLst>
                </a:gridCol>
                <a:gridCol w="658368">
                  <a:extLst>
                    <a:ext uri="{9D8B030D-6E8A-4147-A177-3AD203B41FA5}">
                      <a16:colId xmlns:a16="http://schemas.microsoft.com/office/drawing/2014/main" val="2953756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593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- 2017-07-14 22:40:21</a:t>
                      </a:r>
                      <a:r>
                        <a:rPr kumimoji="0" lang="es-ES" sz="1000" b="0" i="0" u="none" strike="noStrike" kern="1200" cap="none" spc="0" normalizeH="0" baseline="0" noProof="0">
                          <a:ln>
                            <a:noFill/>
                          </a:ln>
                          <a:solidFill>
                            <a:prstClr val="black"/>
                          </a:solidFill>
                          <a:effectLst/>
                          <a:uLnTx/>
                          <a:uFillTx/>
                          <a:latin typeface="+mn-lt"/>
                          <a:ea typeface="+mn-ea"/>
                          <a:cs typeface="+mn-cs"/>
                        </a:rPr>
                        <a:t>
SIEMPRE JUNTOS
Mi gratitud a quienes me acompañaron como Ministro de Educación. El mayor de los éxitos a mi querido amigo Alejandro Finocchiaro.
#LaEducaciónNosUne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494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- 2017-07-27 16:50:16</a:t>
                      </a:r>
                      <a:r>
                        <a:rPr kumimoji="0" lang="es-ES" sz="1000" b="0" i="0" u="none" strike="noStrike" kern="1200" cap="none" spc="0" normalizeH="0" baseline="0" noProof="0">
                          <a:ln>
                            <a:noFill/>
                          </a:ln>
                          <a:solidFill>
                            <a:prstClr val="black"/>
                          </a:solidFill>
                          <a:effectLst/>
                          <a:uLnTx/>
                          <a:uFillTx/>
                          <a:latin typeface="+mn-lt"/>
                          <a:ea typeface="+mn-ea"/>
                          <a:cs typeface="+mn-cs"/>
                        </a:rPr>
                        <a:t>
LA PROVINCIA CRECE CUANDO ESTAMOS JUNTOS
Con María Eugenia Vidal y Gladys González visitamos la Exposición Rural '17, y escuchamos las historias de los productores de nuestra provincia. Que orgullo ver cómo, cuando trabajamos juntos, la provincia crece.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005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- 2017-07-10 14:16:23</a:t>
                      </a:r>
                      <a:r>
                        <a:rPr kumimoji="0" lang="es-ES" sz="1000" b="0" i="0" u="none" strike="noStrike" kern="1200" cap="none" spc="0" normalizeH="0" baseline="0" noProof="0">
                          <a:ln>
                            <a:noFill/>
                          </a:ln>
                          <a:solidFill>
                            <a:prstClr val="black"/>
                          </a:solidFill>
                          <a:effectLst/>
                          <a:uLnTx/>
                          <a:uFillTx/>
                          <a:latin typeface="+mn-lt"/>
                          <a:ea typeface="+mn-ea"/>
                          <a:cs typeface="+mn-cs"/>
                        </a:rPr>
                        <a:t>
UN EJEMPLO EN LA CANCHA Y EN LA VIDA ️️🎾
Gustavo Fernández es el nuevo número uno del mundo en el ranking de singles en tenis adaptado. Gracias por llevar la celeste y blanca siempre a lo más alto ¡Grande campeón!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855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- 2017-07-28 10:24:51</a:t>
                      </a:r>
                      <a:r>
                        <a:rPr kumimoji="0" lang="es-ES" sz="1000" b="0" i="0" u="none" strike="noStrike" kern="1200" cap="none" spc="0" normalizeH="0" baseline="0" noProof="0">
                          <a:ln>
                            <a:noFill/>
                          </a:ln>
                          <a:solidFill>
                            <a:prstClr val="black"/>
                          </a:solidFill>
                          <a:effectLst/>
                          <a:uLnTx/>
                          <a:uFillTx/>
                          <a:latin typeface="+mn-lt"/>
                          <a:ea typeface="+mn-ea"/>
                          <a:cs typeface="+mn-cs"/>
                        </a:rPr>
                        <a:t>
LO ESTAMOS HACIENDO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4901252"/>
                  </a:ext>
                </a:extLst>
              </a:tr>
            </a:tbl>
          </a:graphicData>
        </a:graphic>
      </p:graphicFrame>
      <p:sp>
        <p:nvSpPr>
          <p:cNvPr id="4" name="Text Placeholder 3">
            <a:extLst>
              <a:ext uri="{FF2B5EF4-FFF2-40B4-BE49-F238E27FC236}">
                <a16:creationId xmlns:a16="http://schemas.microsoft.com/office/drawing/2014/main" id="{AD4B546A-688E-4790-B5D8-557F3ECF632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23272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82727-3959-40DA-9340-C687ED40EC1B}"/>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DCEFEA37-A367-44FE-B2ED-FAAFEA75018B}"/>
              </a:ext>
            </a:extLst>
          </p:cNvPr>
          <p:cNvGraphicFramePr>
            <a:graphicFrameLocks noGrp="1"/>
          </p:cNvGraphicFramePr>
          <p:nvPr>
            <p:ph type="tbl" sz="quarter" idx="13"/>
            <p:extLst>
              <p:ext uri="{D42A27DB-BD31-4B8C-83A1-F6EECF244321}">
                <p14:modId xmlns:p14="http://schemas.microsoft.com/office/powerpoint/2010/main" val="199074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7595971"/>
                    </a:ext>
                  </a:extLst>
                </a:gridCol>
                <a:gridCol w="658368">
                  <a:extLst>
                    <a:ext uri="{9D8B030D-6E8A-4147-A177-3AD203B41FA5}">
                      <a16:colId xmlns:a16="http://schemas.microsoft.com/office/drawing/2014/main" val="3812055791"/>
                    </a:ext>
                  </a:extLst>
                </a:gridCol>
                <a:gridCol w="658368">
                  <a:extLst>
                    <a:ext uri="{9D8B030D-6E8A-4147-A177-3AD203B41FA5}">
                      <a16:colId xmlns:a16="http://schemas.microsoft.com/office/drawing/2014/main" val="1898494245"/>
                    </a:ext>
                  </a:extLst>
                </a:gridCol>
                <a:gridCol w="658368">
                  <a:extLst>
                    <a:ext uri="{9D8B030D-6E8A-4147-A177-3AD203B41FA5}">
                      <a16:colId xmlns:a16="http://schemas.microsoft.com/office/drawing/2014/main" val="514317809"/>
                    </a:ext>
                  </a:extLst>
                </a:gridCol>
                <a:gridCol w="658368">
                  <a:extLst>
                    <a:ext uri="{9D8B030D-6E8A-4147-A177-3AD203B41FA5}">
                      <a16:colId xmlns:a16="http://schemas.microsoft.com/office/drawing/2014/main" val="1043736777"/>
                    </a:ext>
                  </a:extLst>
                </a:gridCol>
                <a:gridCol w="658368">
                  <a:extLst>
                    <a:ext uri="{9D8B030D-6E8A-4147-A177-3AD203B41FA5}">
                      <a16:colId xmlns:a16="http://schemas.microsoft.com/office/drawing/2014/main" val="365547004"/>
                    </a:ext>
                  </a:extLst>
                </a:gridCol>
                <a:gridCol w="658368">
                  <a:extLst>
                    <a:ext uri="{9D8B030D-6E8A-4147-A177-3AD203B41FA5}">
                      <a16:colId xmlns:a16="http://schemas.microsoft.com/office/drawing/2014/main" val="3395641006"/>
                    </a:ext>
                  </a:extLst>
                </a:gridCol>
                <a:gridCol w="658368">
                  <a:extLst>
                    <a:ext uri="{9D8B030D-6E8A-4147-A177-3AD203B41FA5}">
                      <a16:colId xmlns:a16="http://schemas.microsoft.com/office/drawing/2014/main" val="3647448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676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- 2017-07-04 11:30:00</a:t>
                      </a:r>
                      <a:r>
                        <a:rPr kumimoji="0" lang="es-ES" sz="1000" b="0" i="0" u="none" strike="noStrike" kern="1200" cap="none" spc="0" normalizeH="0" baseline="0" noProof="0">
                          <a:ln>
                            <a:noFill/>
                          </a:ln>
                          <a:solidFill>
                            <a:prstClr val="black"/>
                          </a:solidFill>
                          <a:effectLst/>
                          <a:uLnTx/>
                          <a:uFillTx/>
                          <a:latin typeface="+mn-lt"/>
                          <a:ea typeface="+mn-ea"/>
                          <a:cs typeface="+mn-cs"/>
                        </a:rPr>
                        <a:t>
LOS HÉROES NO NECESITAN CAPA
"Con el oxígeno del aire y el agua que cae del cielo me basta. No tengo motivo de queja". Dr. Esteban L. Maradona
Hoy se conmemora el Día del Médico Rural recordando el nacimiento del doctor Esteban Laureano Maradona, el 4 de julio de 1895. Fue un médico rural, naturalista, escritor y filántropo argentino, famoso por su modestia y abnegación, que pasó 50 años ejerciendo la medicina en Estanislao del Campo, una remota localidad en la provincia de Formosa. Ejemplo de vida. Un verdadero héroe. Lo recordamos. Hoy y 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309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- 2017-07-29 11:19:51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791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- 2017-07-29 12:16:21</a:t>
                      </a:r>
                      <a:r>
                        <a:rPr kumimoji="0" lang="es-ES" sz="1000" b="0" i="0" u="none" strike="noStrike" kern="1200" cap="none" spc="0" normalizeH="0" baseline="0" noProof="0">
                          <a:ln>
                            <a:noFill/>
                          </a:ln>
                          <a:solidFill>
                            <a:prstClr val="black"/>
                          </a:solidFill>
                          <a:effectLst/>
                          <a:uLnTx/>
                          <a:uFillTx/>
                          <a:latin typeface="+mn-lt"/>
                          <a:ea typeface="+mn-ea"/>
                          <a:cs typeface="+mn-cs"/>
                        </a:rPr>
                        <a:t>
JUNTOS PODEMOS
Sus sueños nos hacen fuertes. Somos un gran equipo sin edades, y llenos de esperanza. Recorriendo Lomas de Zamora tuve la enorme alegría de escuchar las historias de los vecinos de la zona. Seguimos cambiando.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7575480"/>
                  </a:ext>
                </a:extLst>
              </a:tr>
            </a:tbl>
          </a:graphicData>
        </a:graphic>
      </p:graphicFrame>
      <p:sp>
        <p:nvSpPr>
          <p:cNvPr id="4" name="Text Placeholder 3">
            <a:extLst>
              <a:ext uri="{FF2B5EF4-FFF2-40B4-BE49-F238E27FC236}">
                <a16:creationId xmlns:a16="http://schemas.microsoft.com/office/drawing/2014/main" id="{D89267DF-14F6-4D81-9BFF-AF56DDDE401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31696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AE6F4-2504-4F5D-B785-D32B55E4389D}"/>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28C9A2B9-FB3F-43DB-AD5E-8DE835E4EBF7}"/>
              </a:ext>
            </a:extLst>
          </p:cNvPr>
          <p:cNvGraphicFramePr>
            <a:graphicFrameLocks noGrp="1"/>
          </p:cNvGraphicFramePr>
          <p:nvPr>
            <p:ph type="tbl" sz="quarter" idx="13"/>
            <p:extLst>
              <p:ext uri="{D42A27DB-BD31-4B8C-83A1-F6EECF244321}">
                <p14:modId xmlns:p14="http://schemas.microsoft.com/office/powerpoint/2010/main" val="415166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2193353"/>
                    </a:ext>
                  </a:extLst>
                </a:gridCol>
                <a:gridCol w="658368">
                  <a:extLst>
                    <a:ext uri="{9D8B030D-6E8A-4147-A177-3AD203B41FA5}">
                      <a16:colId xmlns:a16="http://schemas.microsoft.com/office/drawing/2014/main" val="219956155"/>
                    </a:ext>
                  </a:extLst>
                </a:gridCol>
                <a:gridCol w="658368">
                  <a:extLst>
                    <a:ext uri="{9D8B030D-6E8A-4147-A177-3AD203B41FA5}">
                      <a16:colId xmlns:a16="http://schemas.microsoft.com/office/drawing/2014/main" val="1099043869"/>
                    </a:ext>
                  </a:extLst>
                </a:gridCol>
                <a:gridCol w="658368">
                  <a:extLst>
                    <a:ext uri="{9D8B030D-6E8A-4147-A177-3AD203B41FA5}">
                      <a16:colId xmlns:a16="http://schemas.microsoft.com/office/drawing/2014/main" val="3907190645"/>
                    </a:ext>
                  </a:extLst>
                </a:gridCol>
                <a:gridCol w="658368">
                  <a:extLst>
                    <a:ext uri="{9D8B030D-6E8A-4147-A177-3AD203B41FA5}">
                      <a16:colId xmlns:a16="http://schemas.microsoft.com/office/drawing/2014/main" val="3063257704"/>
                    </a:ext>
                  </a:extLst>
                </a:gridCol>
                <a:gridCol w="658368">
                  <a:extLst>
                    <a:ext uri="{9D8B030D-6E8A-4147-A177-3AD203B41FA5}">
                      <a16:colId xmlns:a16="http://schemas.microsoft.com/office/drawing/2014/main" val="2328875703"/>
                    </a:ext>
                  </a:extLst>
                </a:gridCol>
                <a:gridCol w="658368">
                  <a:extLst>
                    <a:ext uri="{9D8B030D-6E8A-4147-A177-3AD203B41FA5}">
                      <a16:colId xmlns:a16="http://schemas.microsoft.com/office/drawing/2014/main" val="1944587825"/>
                    </a:ext>
                  </a:extLst>
                </a:gridCol>
                <a:gridCol w="658368">
                  <a:extLst>
                    <a:ext uri="{9D8B030D-6E8A-4147-A177-3AD203B41FA5}">
                      <a16:colId xmlns:a16="http://schemas.microsoft.com/office/drawing/2014/main" val="10728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983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- 2017-07-19 13:24:25</a:t>
                      </a:r>
                      <a:r>
                        <a:rPr kumimoji="0" lang="es-ES" sz="1000" b="0" i="0" u="none" strike="noStrike" kern="1200" cap="none" spc="0" normalizeH="0" baseline="0" noProof="0">
                          <a:ln>
                            <a:noFill/>
                          </a:ln>
                          <a:solidFill>
                            <a:prstClr val="black"/>
                          </a:solidFill>
                          <a:effectLst/>
                          <a:uLnTx/>
                          <a:uFillTx/>
                          <a:latin typeface="+mn-lt"/>
                          <a:ea typeface="+mn-ea"/>
                          <a:cs typeface="+mn-cs"/>
                        </a:rPr>
                        <a:t>
RECORRIENDO EL HOSPITAL MUNICIPAL MATERNO INFANTIL "DR. CARLOS GIANANTONIO"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39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- 2017-07-25 14:22:56</a:t>
                      </a:r>
                      <a:r>
                        <a:rPr kumimoji="0" lang="es-ES" sz="1000" b="0" i="0" u="none" strike="noStrike" kern="1200" cap="none" spc="0" normalizeH="0" baseline="0" noProof="0">
                          <a:ln>
                            <a:noFill/>
                          </a:ln>
                          <a:solidFill>
                            <a:prstClr val="black"/>
                          </a:solidFill>
                          <a:effectLst/>
                          <a:uLnTx/>
                          <a:uFillTx/>
                          <a:latin typeface="+mn-lt"/>
                          <a:ea typeface="+mn-ea"/>
                          <a:cs typeface="+mn-cs"/>
                        </a:rPr>
                        <a:t>
CADA DÍA MAS JUNTOS
Con los vecinos de Carlos Casares. Escucharlos es seguir llevando el cambio cada día a más personas.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551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- 2017-07-22 16:57:04</a:t>
                      </a:r>
                      <a:r>
                        <a:rPr kumimoji="0" lang="es-ES" sz="1000" b="0" i="0" u="none" strike="noStrike" kern="1200" cap="none" spc="0" normalizeH="0" baseline="0" noProof="0">
                          <a:ln>
                            <a:noFill/>
                          </a:ln>
                          <a:solidFill>
                            <a:prstClr val="black"/>
                          </a:solidFill>
                          <a:effectLst/>
                          <a:uLnTx/>
                          <a:uFillTx/>
                          <a:latin typeface="+mn-lt"/>
                          <a:ea typeface="+mn-ea"/>
                          <a:cs typeface="+mn-cs"/>
                        </a:rPr>
                        <a:t>
EN CARLOS CASARES CON LOS VECINOS
#JuntosEsPosible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761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- 2017-07-27 17:47:11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9692444"/>
                  </a:ext>
                </a:extLst>
              </a:tr>
            </a:tbl>
          </a:graphicData>
        </a:graphic>
      </p:graphicFrame>
      <p:sp>
        <p:nvSpPr>
          <p:cNvPr id="4" name="Text Placeholder 3">
            <a:extLst>
              <a:ext uri="{FF2B5EF4-FFF2-40B4-BE49-F238E27FC236}">
                <a16:creationId xmlns:a16="http://schemas.microsoft.com/office/drawing/2014/main" id="{A480A602-2545-4C35-B143-196D39239A1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939451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C66C-AD71-4261-81D6-44212F94BCD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BAA0B0B-3AAB-4849-A947-48502474BC5C}"/>
              </a:ext>
            </a:extLst>
          </p:cNvPr>
          <p:cNvGraphicFramePr>
            <a:graphicFrameLocks noGrp="1"/>
          </p:cNvGraphicFramePr>
          <p:nvPr>
            <p:ph type="chart" sz="quarter" idx="13"/>
            <p:extLst>
              <p:ext uri="{D42A27DB-BD31-4B8C-83A1-F6EECF244321}">
                <p14:modId xmlns:p14="http://schemas.microsoft.com/office/powerpoint/2010/main" val="804737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4C3770-016F-4C81-AFA2-95C790D16CE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B11B89E-36EA-4C04-9493-1D3F67DD5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0251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0F8EA-A10F-4222-984C-66481AC0349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E67D20B-EE10-40E9-9DB9-843E102629D5}"/>
              </a:ext>
            </a:extLst>
          </p:cNvPr>
          <p:cNvGraphicFramePr>
            <a:graphicFrameLocks noGrp="1"/>
          </p:cNvGraphicFramePr>
          <p:nvPr>
            <p:ph type="chart" sz="quarter" idx="13"/>
            <p:extLst>
              <p:ext uri="{D42A27DB-BD31-4B8C-83A1-F6EECF244321}">
                <p14:modId xmlns:p14="http://schemas.microsoft.com/office/powerpoint/2010/main" val="2053916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28E79-2DDD-41BF-A63B-7248AC2591A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C03AE4E-DA06-4FAB-977C-12F48C7F6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9400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4D7A2-B28E-4A90-A849-25849ECE546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B3F7F0A-A2F7-4AC6-B243-B83653D0D578}"/>
              </a:ext>
            </a:extLst>
          </p:cNvPr>
          <p:cNvGraphicFramePr>
            <a:graphicFrameLocks noGrp="1"/>
          </p:cNvGraphicFramePr>
          <p:nvPr>
            <p:ph type="chart" sz="quarter" idx="13"/>
            <p:extLst>
              <p:ext uri="{D42A27DB-BD31-4B8C-83A1-F6EECF244321}">
                <p14:modId xmlns:p14="http://schemas.microsoft.com/office/powerpoint/2010/main" val="12715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5861ED-8F91-426B-97EE-26534DF3D76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C3B9667-ADDB-49FD-993E-FD2396AC28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389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94A1-D853-4C17-9853-AA08BD6DCEB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46A10C7F-B2EF-4DF4-B2A5-A40B3A085CF0}"/>
              </a:ext>
            </a:extLst>
          </p:cNvPr>
          <p:cNvGraphicFramePr>
            <a:graphicFrameLocks noGrp="1"/>
          </p:cNvGraphicFramePr>
          <p:nvPr>
            <p:ph type="chart" sz="quarter" idx="13"/>
            <p:extLst>
              <p:ext uri="{D42A27DB-BD31-4B8C-83A1-F6EECF244321}">
                <p14:modId xmlns:p14="http://schemas.microsoft.com/office/powerpoint/2010/main" val="1938324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3FD96-D630-46FA-B82F-D5C0106A717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A7621B4-969D-4C29-86A0-CAA235CBD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5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389AB-B2D6-49FD-A359-A21AE8FE1BF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83F30FD-976C-449E-9D00-D3A9A1845A4F}"/>
              </a:ext>
            </a:extLst>
          </p:cNvPr>
          <p:cNvGraphicFramePr>
            <a:graphicFrameLocks noGrp="1"/>
          </p:cNvGraphicFramePr>
          <p:nvPr>
            <p:ph type="chart" sz="quarter" idx="13"/>
            <p:extLst>
              <p:ext uri="{D42A27DB-BD31-4B8C-83A1-F6EECF244321}">
                <p14:modId xmlns:p14="http://schemas.microsoft.com/office/powerpoint/2010/main" val="957285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176A43-F0F8-484F-8F5B-1A94343ADD5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F4325EA-8414-4568-B8DB-A7DDAE003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968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49283-4458-47AF-A136-FEBBA022EEC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5C99B61-D44D-4131-9D6C-6A65C50DCA8D}"/>
              </a:ext>
            </a:extLst>
          </p:cNvPr>
          <p:cNvGraphicFramePr>
            <a:graphicFrameLocks noGrp="1"/>
          </p:cNvGraphicFramePr>
          <p:nvPr>
            <p:ph type="chart" sz="quarter" idx="13"/>
            <p:extLst>
              <p:ext uri="{D42A27DB-BD31-4B8C-83A1-F6EECF244321}">
                <p14:modId xmlns:p14="http://schemas.microsoft.com/office/powerpoint/2010/main" val="2746698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D22C3-C580-4F6D-83C3-422C5C5BA68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C3F3645-9DE7-4502-B0E5-4A2CA90A3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486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B52A4-C34A-4014-AF11-4E4E356D374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1127EBD-F151-442D-BE5C-B5335F9487C2}"/>
              </a:ext>
            </a:extLst>
          </p:cNvPr>
          <p:cNvGraphicFramePr>
            <a:graphicFrameLocks noGrp="1"/>
          </p:cNvGraphicFramePr>
          <p:nvPr>
            <p:ph type="chart" sz="quarter" idx="13"/>
            <p:extLst>
              <p:ext uri="{D42A27DB-BD31-4B8C-83A1-F6EECF244321}">
                <p14:modId xmlns:p14="http://schemas.microsoft.com/office/powerpoint/2010/main" val="287836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FB28D-204A-4C9D-BE2E-5FBD2B54AFD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377AEB2-CF7F-48AF-8C00-B9BCA2896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515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15AC2-A94C-401F-9A9B-0A22DB8A3A1E}"/>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3310C79-187C-4C75-902A-52EE527735A3}"/>
              </a:ext>
            </a:extLst>
          </p:cNvPr>
          <p:cNvGraphicFramePr>
            <a:graphicFrameLocks noGrp="1"/>
          </p:cNvGraphicFramePr>
          <p:nvPr>
            <p:ph type="chart" sz="quarter" idx="13"/>
            <p:extLst>
              <p:ext uri="{D42A27DB-BD31-4B8C-83A1-F6EECF244321}">
                <p14:modId xmlns:p14="http://schemas.microsoft.com/office/powerpoint/2010/main" val="2735451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07800-A519-40DB-B9F3-BC6CBDC36F4E}"/>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E765C3D-AD6F-4789-9D2B-A01C236906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116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5E9A-A3E1-43BA-BE0A-CA8CBE2CFADD}"/>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8DD746A-2464-4720-95CA-1E2276290619}"/>
              </a:ext>
            </a:extLst>
          </p:cNvPr>
          <p:cNvGraphicFramePr>
            <a:graphicFrameLocks noGrp="1"/>
          </p:cNvGraphicFramePr>
          <p:nvPr>
            <p:ph type="tbl" sz="quarter" idx="13"/>
            <p:extLst>
              <p:ext uri="{D42A27DB-BD31-4B8C-83A1-F6EECF244321}">
                <p14:modId xmlns:p14="http://schemas.microsoft.com/office/powerpoint/2010/main" val="2558628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0056548"/>
                    </a:ext>
                  </a:extLst>
                </a:gridCol>
                <a:gridCol w="2468880">
                  <a:extLst>
                    <a:ext uri="{9D8B030D-6E8A-4147-A177-3AD203B41FA5}">
                      <a16:colId xmlns:a16="http://schemas.microsoft.com/office/drawing/2014/main" val="1587191396"/>
                    </a:ext>
                  </a:extLst>
                </a:gridCol>
                <a:gridCol w="822960">
                  <a:extLst>
                    <a:ext uri="{9D8B030D-6E8A-4147-A177-3AD203B41FA5}">
                      <a16:colId xmlns:a16="http://schemas.microsoft.com/office/drawing/2014/main" val="3725744413"/>
                    </a:ext>
                  </a:extLst>
                </a:gridCol>
                <a:gridCol w="822960">
                  <a:extLst>
                    <a:ext uri="{9D8B030D-6E8A-4147-A177-3AD203B41FA5}">
                      <a16:colId xmlns:a16="http://schemas.microsoft.com/office/drawing/2014/main" val="2209747767"/>
                    </a:ext>
                  </a:extLst>
                </a:gridCol>
                <a:gridCol w="822960">
                  <a:extLst>
                    <a:ext uri="{9D8B030D-6E8A-4147-A177-3AD203B41FA5}">
                      <a16:colId xmlns:a16="http://schemas.microsoft.com/office/drawing/2014/main" val="512664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7090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Adriana Campastri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5007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60270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Inés Razquin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76285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Mario De Nardo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43677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Peka Peka Colores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14388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Zalazar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39089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Joae Pecora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07682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 Pauli Carolina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88491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3407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Cristina Faverio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378251987"/>
                  </a:ext>
                </a:extLst>
              </a:tr>
            </a:tbl>
          </a:graphicData>
        </a:graphic>
      </p:graphicFrame>
      <p:sp>
        <p:nvSpPr>
          <p:cNvPr id="4" name="Text Placeholder 3">
            <a:extLst>
              <a:ext uri="{FF2B5EF4-FFF2-40B4-BE49-F238E27FC236}">
                <a16:creationId xmlns:a16="http://schemas.microsoft.com/office/drawing/2014/main" id="{29442602-4553-4509-8CB3-9B0CEF217D0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82949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CAE29-3252-474F-A74B-E3A87AFCF1D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F4BF047-F2D4-4CC3-8154-9A724E5B83C2}"/>
              </a:ext>
            </a:extLst>
          </p:cNvPr>
          <p:cNvGraphicFramePr>
            <a:graphicFrameLocks noGrp="1"/>
          </p:cNvGraphicFramePr>
          <p:nvPr>
            <p:ph type="tbl" sz="quarter" idx="13"/>
            <p:extLst>
              <p:ext uri="{D42A27DB-BD31-4B8C-83A1-F6EECF244321}">
                <p14:modId xmlns:p14="http://schemas.microsoft.com/office/powerpoint/2010/main" val="26857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16150195"/>
                    </a:ext>
                  </a:extLst>
                </a:gridCol>
                <a:gridCol w="2468880">
                  <a:extLst>
                    <a:ext uri="{9D8B030D-6E8A-4147-A177-3AD203B41FA5}">
                      <a16:colId xmlns:a16="http://schemas.microsoft.com/office/drawing/2014/main" val="128506208"/>
                    </a:ext>
                  </a:extLst>
                </a:gridCol>
                <a:gridCol w="822960">
                  <a:extLst>
                    <a:ext uri="{9D8B030D-6E8A-4147-A177-3AD203B41FA5}">
                      <a16:colId xmlns:a16="http://schemas.microsoft.com/office/drawing/2014/main" val="3613257801"/>
                    </a:ext>
                  </a:extLst>
                </a:gridCol>
                <a:gridCol w="822960">
                  <a:extLst>
                    <a:ext uri="{9D8B030D-6E8A-4147-A177-3AD203B41FA5}">
                      <a16:colId xmlns:a16="http://schemas.microsoft.com/office/drawing/2014/main" val="2664418541"/>
                    </a:ext>
                  </a:extLst>
                </a:gridCol>
                <a:gridCol w="822960">
                  <a:extLst>
                    <a:ext uri="{9D8B030D-6E8A-4147-A177-3AD203B41FA5}">
                      <a16:colId xmlns:a16="http://schemas.microsoft.com/office/drawing/2014/main" val="918298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9513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 Gagliano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35558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Escobar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44997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 Ramírez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39920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18012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 del Millo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678953083"/>
                  </a:ext>
                </a:extLst>
              </a:tr>
            </a:tbl>
          </a:graphicData>
        </a:graphic>
      </p:graphicFrame>
      <p:sp>
        <p:nvSpPr>
          <p:cNvPr id="4" name="Text Placeholder 3">
            <a:extLst>
              <a:ext uri="{FF2B5EF4-FFF2-40B4-BE49-F238E27FC236}">
                <a16:creationId xmlns:a16="http://schemas.microsoft.com/office/drawing/2014/main" id="{3DEEFF5E-4545-406B-A392-D9F91C67FCE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14468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312F7-087E-4E08-B3C5-6BAE7B14B04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207FD8E2-24E0-4DFC-BF72-0AE678B3A322}"/>
              </a:ext>
            </a:extLst>
          </p:cNvPr>
          <p:cNvGraphicFramePr>
            <a:graphicFrameLocks noGrp="1"/>
          </p:cNvGraphicFramePr>
          <p:nvPr>
            <p:ph type="chart" sz="quarter" idx="13"/>
            <p:extLst>
              <p:ext uri="{D42A27DB-BD31-4B8C-83A1-F6EECF244321}">
                <p14:modId xmlns:p14="http://schemas.microsoft.com/office/powerpoint/2010/main" val="3757033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6AB44-77DE-46BD-B793-0A7C231851C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A4E0AF1-0044-42C6-83C5-24A686A8B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212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868</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2017-08-01T15:36:56Z</dcterms:created>
  <dcterms:modified xsi:type="dcterms:W3CDTF">2017-08-01T15:37:48Z</dcterms:modified>
</cp:coreProperties>
</file>