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534729</c:v>
                </c:pt>
                <c:pt idx="1">
                  <c:v>534820</c:v>
                </c:pt>
                <c:pt idx="2">
                  <c:v>534902</c:v>
                </c:pt>
                <c:pt idx="3">
                  <c:v>534955</c:v>
                </c:pt>
                <c:pt idx="4">
                  <c:v>535042</c:v>
                </c:pt>
                <c:pt idx="5">
                  <c:v>535110</c:v>
                </c:pt>
                <c:pt idx="6">
                  <c:v>535201</c:v>
                </c:pt>
                <c:pt idx="7">
                  <c:v>535254</c:v>
                </c:pt>
                <c:pt idx="8">
                  <c:v>535318</c:v>
                </c:pt>
                <c:pt idx="9">
                  <c:v>535388</c:v>
                </c:pt>
                <c:pt idx="10">
                  <c:v>535428</c:v>
                </c:pt>
                <c:pt idx="11">
                  <c:v>535476</c:v>
                </c:pt>
                <c:pt idx="12">
                  <c:v>535555</c:v>
                </c:pt>
                <c:pt idx="13">
                  <c:v>535622</c:v>
                </c:pt>
                <c:pt idx="14">
                  <c:v>535716</c:v>
                </c:pt>
                <c:pt idx="15">
                  <c:v>536154</c:v>
                </c:pt>
                <c:pt idx="16">
                  <c:v>536524</c:v>
                </c:pt>
                <c:pt idx="17">
                  <c:v>536619</c:v>
                </c:pt>
                <c:pt idx="18">
                  <c:v>536885</c:v>
                </c:pt>
                <c:pt idx="19">
                  <c:v>537006</c:v>
                </c:pt>
                <c:pt idx="20">
                  <c:v>537107</c:v>
                </c:pt>
                <c:pt idx="21">
                  <c:v>537254</c:v>
                </c:pt>
                <c:pt idx="22">
                  <c:v>537339</c:v>
                </c:pt>
                <c:pt idx="23">
                  <c:v>537457</c:v>
                </c:pt>
                <c:pt idx="24">
                  <c:v>537595</c:v>
                </c:pt>
                <c:pt idx="25">
                  <c:v>537717</c:v>
                </c:pt>
                <c:pt idx="26">
                  <c:v>537910</c:v>
                </c:pt>
                <c:pt idx="27">
                  <c:v>538111</c:v>
                </c:pt>
                <c:pt idx="28">
                  <c:v>538367</c:v>
                </c:pt>
                <c:pt idx="29">
                  <c:v>538677</c:v>
                </c:pt>
                <c:pt idx="30">
                  <c:v>539066</c:v>
                </c:pt>
              </c:numCache>
            </c:numRef>
          </c:val>
          <c:smooth val="0"/>
          <c:extLst>
            <c:ext xmlns:c16="http://schemas.microsoft.com/office/drawing/2014/chart" uri="{C3380CC4-5D6E-409C-BE32-E72D297353CC}">
              <c16:uniqueId val="{00000000-EB80-4FF0-A393-0644B9253128}"/>
            </c:ext>
          </c:extLst>
        </c:ser>
        <c:dLbls>
          <c:showLegendKey val="0"/>
          <c:showVal val="0"/>
          <c:showCatName val="0"/>
          <c:showSerName val="0"/>
          <c:showPercent val="0"/>
          <c:showBubbleSize val="0"/>
        </c:dLbls>
        <c:smooth val="0"/>
        <c:axId val="242418328"/>
        <c:axId val="242418656"/>
      </c:lineChart>
      <c:dateAx>
        <c:axId val="242418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18656"/>
        <c:crosses val="autoZero"/>
        <c:auto val="1"/>
        <c:lblOffset val="100"/>
        <c:baseTimeUnit val="days"/>
      </c:dateAx>
      <c:valAx>
        <c:axId val="24241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1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C684-42D6-9C13-3A4F2D0DCBF7}"/>
            </c:ext>
          </c:extLst>
        </c:ser>
        <c:dLbls>
          <c:showLegendKey val="0"/>
          <c:showVal val="0"/>
          <c:showCatName val="0"/>
          <c:showSerName val="0"/>
          <c:showPercent val="0"/>
          <c:showBubbleSize val="0"/>
        </c:dLbls>
        <c:axId val="241791304"/>
        <c:axId val="241793272"/>
      </c:radarChart>
      <c:catAx>
        <c:axId val="241791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793272"/>
        <c:crosses val="autoZero"/>
        <c:auto val="1"/>
        <c:lblAlgn val="ctr"/>
        <c:lblOffset val="100"/>
        <c:noMultiLvlLbl val="0"/>
      </c:catAx>
      <c:valAx>
        <c:axId val="24179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79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0.54163035224676004</c:v>
                </c:pt>
                <c:pt idx="1">
                  <c:v>0.18157202855786</c:v>
                </c:pt>
                <c:pt idx="2">
                  <c:v>0.54761891407300001</c:v>
                </c:pt>
                <c:pt idx="3">
                  <c:v>0.51343358358507996</c:v>
                </c:pt>
                <c:pt idx="4">
                  <c:v>0.38766500061682002</c:v>
                </c:pt>
                <c:pt idx="5">
                  <c:v>0.27285843506342999</c:v>
                </c:pt>
                <c:pt idx="6">
                  <c:v>0.48490624211677003</c:v>
                </c:pt>
                <c:pt idx="7">
                  <c:v>0.31033561460837999</c:v>
                </c:pt>
                <c:pt idx="8">
                  <c:v>1.3822517308504001</c:v>
                </c:pt>
                <c:pt idx="9">
                  <c:v>0.79461588895551005</c:v>
                </c:pt>
                <c:pt idx="10">
                  <c:v>0.45199175208439002</c:v>
                </c:pt>
                <c:pt idx="11">
                  <c:v>2.4366329755048</c:v>
                </c:pt>
                <c:pt idx="12">
                  <c:v>0</c:v>
                </c:pt>
                <c:pt idx="13">
                  <c:v>0.82324473289169997</c:v>
                </c:pt>
                <c:pt idx="14">
                  <c:v>1.2698140082775</c:v>
                </c:pt>
                <c:pt idx="15">
                  <c:v>0</c:v>
                </c:pt>
                <c:pt idx="16">
                  <c:v>1.2546169493548001</c:v>
                </c:pt>
                <c:pt idx="17">
                  <c:v>1.4374612120296999</c:v>
                </c:pt>
                <c:pt idx="18">
                  <c:v>0.60921990043818997</c:v>
                </c:pt>
                <c:pt idx="19">
                  <c:v>0.4723016323832</c:v>
                </c:pt>
                <c:pt idx="20">
                  <c:v>0.50888547935410999</c:v>
                </c:pt>
                <c:pt idx="21">
                  <c:v>0.79982501210023005</c:v>
                </c:pt>
                <c:pt idx="22">
                  <c:v>0</c:v>
                </c:pt>
                <c:pt idx="23">
                  <c:v>0.39486563031496003</c:v>
                </c:pt>
                <c:pt idx="24">
                  <c:v>0.51433170984596999</c:v>
                </c:pt>
                <c:pt idx="25">
                  <c:v>0.92847471245555002</c:v>
                </c:pt>
                <c:pt idx="26">
                  <c:v>0.57343351685437005</c:v>
                </c:pt>
                <c:pt idx="27">
                  <c:v>0.79375848032564</c:v>
                </c:pt>
                <c:pt idx="28">
                  <c:v>1.3090219524536</c:v>
                </c:pt>
                <c:pt idx="29">
                  <c:v>2.1842190291204</c:v>
                </c:pt>
                <c:pt idx="30">
                  <c:v>0.34460937775459999</c:v>
                </c:pt>
              </c:numCache>
            </c:numRef>
          </c:val>
          <c:smooth val="0"/>
          <c:extLst>
            <c:ext xmlns:c16="http://schemas.microsoft.com/office/drawing/2014/chart" uri="{C3380CC4-5D6E-409C-BE32-E72D297353CC}">
              <c16:uniqueId val="{00000000-F84D-45FF-8A5A-3C03F75ED01A}"/>
            </c:ext>
          </c:extLst>
        </c:ser>
        <c:dLbls>
          <c:showLegendKey val="0"/>
          <c:showVal val="0"/>
          <c:showCatName val="0"/>
          <c:showSerName val="0"/>
          <c:showPercent val="0"/>
          <c:showBubbleSize val="0"/>
        </c:dLbls>
        <c:smooth val="0"/>
        <c:axId val="238021560"/>
        <c:axId val="238022544"/>
      </c:lineChart>
      <c:dateAx>
        <c:axId val="238021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022544"/>
        <c:crosses val="autoZero"/>
        <c:auto val="1"/>
        <c:lblOffset val="100"/>
        <c:baseTimeUnit val="days"/>
      </c:dateAx>
      <c:valAx>
        <c:axId val="23802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02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206</c:v>
                </c:pt>
                <c:pt idx="1">
                  <c:v>82</c:v>
                </c:pt>
                <c:pt idx="2">
                  <c:v>131</c:v>
                </c:pt>
                <c:pt idx="3">
                  <c:v>115</c:v>
                </c:pt>
                <c:pt idx="4">
                  <c:v>115</c:v>
                </c:pt>
                <c:pt idx="5">
                  <c:v>129</c:v>
                </c:pt>
                <c:pt idx="6">
                  <c:v>198</c:v>
                </c:pt>
              </c:numCache>
            </c:numRef>
          </c:val>
          <c:extLst>
            <c:ext xmlns:c16="http://schemas.microsoft.com/office/drawing/2014/chart" uri="{C3380CC4-5D6E-409C-BE32-E72D297353CC}">
              <c16:uniqueId val="{00000000-8A87-416E-B5C3-568B8E69ACEF}"/>
            </c:ext>
          </c:extLst>
        </c:ser>
        <c:dLbls>
          <c:showLegendKey val="0"/>
          <c:showVal val="0"/>
          <c:showCatName val="0"/>
          <c:showSerName val="0"/>
          <c:showPercent val="0"/>
          <c:showBubbleSize val="0"/>
        </c:dLbls>
        <c:gapWidth val="219"/>
        <c:overlap val="-27"/>
        <c:axId val="238024184"/>
        <c:axId val="238025496"/>
      </c:barChart>
      <c:catAx>
        <c:axId val="23802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025496"/>
        <c:crosses val="autoZero"/>
        <c:auto val="1"/>
        <c:lblAlgn val="ctr"/>
        <c:lblOffset val="100"/>
        <c:noMultiLvlLbl val="0"/>
      </c:catAx>
      <c:valAx>
        <c:axId val="23802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02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93</c:v>
                </c:pt>
                <c:pt idx="1">
                  <c:v>91</c:v>
                </c:pt>
                <c:pt idx="2">
                  <c:v>82</c:v>
                </c:pt>
                <c:pt idx="3">
                  <c:v>53</c:v>
                </c:pt>
                <c:pt idx="4">
                  <c:v>87</c:v>
                </c:pt>
                <c:pt idx="5">
                  <c:v>68</c:v>
                </c:pt>
                <c:pt idx="6">
                  <c:v>91</c:v>
                </c:pt>
                <c:pt idx="7">
                  <c:v>53</c:v>
                </c:pt>
                <c:pt idx="8">
                  <c:v>64</c:v>
                </c:pt>
                <c:pt idx="9">
                  <c:v>70</c:v>
                </c:pt>
                <c:pt idx="10">
                  <c:v>40</c:v>
                </c:pt>
                <c:pt idx="11">
                  <c:v>48</c:v>
                </c:pt>
                <c:pt idx="12">
                  <c:v>79</c:v>
                </c:pt>
                <c:pt idx="13">
                  <c:v>67</c:v>
                </c:pt>
                <c:pt idx="14">
                  <c:v>94</c:v>
                </c:pt>
                <c:pt idx="15">
                  <c:v>438</c:v>
                </c:pt>
                <c:pt idx="16">
                  <c:v>370</c:v>
                </c:pt>
                <c:pt idx="17">
                  <c:v>95</c:v>
                </c:pt>
                <c:pt idx="18">
                  <c:v>266</c:v>
                </c:pt>
                <c:pt idx="19">
                  <c:v>121</c:v>
                </c:pt>
                <c:pt idx="20">
                  <c:v>101</c:v>
                </c:pt>
                <c:pt idx="21">
                  <c:v>147</c:v>
                </c:pt>
                <c:pt idx="22">
                  <c:v>85</c:v>
                </c:pt>
                <c:pt idx="23">
                  <c:v>118</c:v>
                </c:pt>
                <c:pt idx="24">
                  <c:v>138</c:v>
                </c:pt>
                <c:pt idx="25">
                  <c:v>122</c:v>
                </c:pt>
                <c:pt idx="26">
                  <c:v>193</c:v>
                </c:pt>
                <c:pt idx="27">
                  <c:v>201</c:v>
                </c:pt>
                <c:pt idx="28">
                  <c:v>256</c:v>
                </c:pt>
                <c:pt idx="29">
                  <c:v>310</c:v>
                </c:pt>
                <c:pt idx="30">
                  <c:v>389</c:v>
                </c:pt>
              </c:numCache>
            </c:numRef>
          </c:val>
          <c:smooth val="0"/>
          <c:extLst>
            <c:ext xmlns:c16="http://schemas.microsoft.com/office/drawing/2014/chart" uri="{C3380CC4-5D6E-409C-BE32-E72D297353CC}">
              <c16:uniqueId val="{00000000-3051-469A-A330-1D05663B878C}"/>
            </c:ext>
          </c:extLst>
        </c:ser>
        <c:dLbls>
          <c:showLegendKey val="0"/>
          <c:showVal val="0"/>
          <c:showCatName val="0"/>
          <c:showSerName val="0"/>
          <c:showPercent val="0"/>
          <c:showBubbleSize val="0"/>
        </c:dLbls>
        <c:smooth val="0"/>
        <c:axId val="239880752"/>
        <c:axId val="238308488"/>
      </c:lineChart>
      <c:dateAx>
        <c:axId val="23988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308488"/>
        <c:crosses val="autoZero"/>
        <c:auto val="1"/>
        <c:lblOffset val="100"/>
        <c:baseTimeUnit val="days"/>
      </c:dateAx>
      <c:valAx>
        <c:axId val="23830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88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c:v>
                </c:pt>
                <c:pt idx="1">
                  <c:v>1</c:v>
                </c:pt>
                <c:pt idx="2">
                  <c:v>1</c:v>
                </c:pt>
                <c:pt idx="3">
                  <c:v>2</c:v>
                </c:pt>
                <c:pt idx="4">
                  <c:v>1</c:v>
                </c:pt>
                <c:pt idx="5">
                  <c:v>1</c:v>
                </c:pt>
                <c:pt idx="6">
                  <c:v>1</c:v>
                </c:pt>
                <c:pt idx="7">
                  <c:v>1</c:v>
                </c:pt>
                <c:pt idx="8">
                  <c:v>1</c:v>
                </c:pt>
                <c:pt idx="9">
                  <c:v>1</c:v>
                </c:pt>
                <c:pt idx="10">
                  <c:v>1</c:v>
                </c:pt>
                <c:pt idx="11">
                  <c:v>1</c:v>
                </c:pt>
                <c:pt idx="12">
                  <c:v>0</c:v>
                </c:pt>
                <c:pt idx="13">
                  <c:v>5</c:v>
                </c:pt>
                <c:pt idx="14">
                  <c:v>2</c:v>
                </c:pt>
                <c:pt idx="15">
                  <c:v>0</c:v>
                </c:pt>
                <c:pt idx="16">
                  <c:v>2</c:v>
                </c:pt>
                <c:pt idx="17">
                  <c:v>1</c:v>
                </c:pt>
                <c:pt idx="18">
                  <c:v>1</c:v>
                </c:pt>
                <c:pt idx="19">
                  <c:v>1</c:v>
                </c:pt>
                <c:pt idx="20">
                  <c:v>1</c:v>
                </c:pt>
                <c:pt idx="21">
                  <c:v>2</c:v>
                </c:pt>
                <c:pt idx="22">
                  <c:v>0</c:v>
                </c:pt>
                <c:pt idx="23">
                  <c:v>1</c:v>
                </c:pt>
                <c:pt idx="24">
                  <c:v>3</c:v>
                </c:pt>
                <c:pt idx="25">
                  <c:v>2</c:v>
                </c:pt>
                <c:pt idx="26">
                  <c:v>4</c:v>
                </c:pt>
                <c:pt idx="27">
                  <c:v>4</c:v>
                </c:pt>
                <c:pt idx="28">
                  <c:v>3</c:v>
                </c:pt>
                <c:pt idx="29">
                  <c:v>2</c:v>
                </c:pt>
                <c:pt idx="30">
                  <c:v>2</c:v>
                </c:pt>
              </c:numCache>
            </c:numRef>
          </c:val>
          <c:smooth val="0"/>
          <c:extLst>
            <c:ext xmlns:c16="http://schemas.microsoft.com/office/drawing/2014/chart" uri="{C3380CC4-5D6E-409C-BE32-E72D297353CC}">
              <c16:uniqueId val="{00000000-A413-489C-B78D-BD35CD5EE905}"/>
            </c:ext>
          </c:extLst>
        </c:ser>
        <c:dLbls>
          <c:showLegendKey val="0"/>
          <c:showVal val="0"/>
          <c:showCatName val="0"/>
          <c:showSerName val="0"/>
          <c:showPercent val="0"/>
          <c:showBubbleSize val="0"/>
        </c:dLbls>
        <c:smooth val="0"/>
        <c:axId val="351197440"/>
        <c:axId val="351199080"/>
      </c:lineChart>
      <c:dateAx>
        <c:axId val="351197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99080"/>
        <c:crosses val="autoZero"/>
        <c:auto val="1"/>
        <c:lblOffset val="100"/>
        <c:baseTimeUnit val="days"/>
      </c:dateAx>
      <c:valAx>
        <c:axId val="35119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9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7</c:v>
                </c:pt>
                <c:pt idx="2">
                  <c:v>5</c:v>
                </c:pt>
                <c:pt idx="3">
                  <c:v>6</c:v>
                </c:pt>
                <c:pt idx="4">
                  <c:v>11</c:v>
                </c:pt>
                <c:pt idx="5">
                  <c:v>9</c:v>
                </c:pt>
                <c:pt idx="6">
                  <c:v>4</c:v>
                </c:pt>
              </c:numCache>
            </c:numRef>
          </c:val>
          <c:extLst>
            <c:ext xmlns:c16="http://schemas.microsoft.com/office/drawing/2014/chart" uri="{C3380CC4-5D6E-409C-BE32-E72D297353CC}">
              <c16:uniqueId val="{00000000-D2A9-462E-A71B-1432988AF9A1}"/>
            </c:ext>
          </c:extLst>
        </c:ser>
        <c:dLbls>
          <c:showLegendKey val="0"/>
          <c:showVal val="0"/>
          <c:showCatName val="0"/>
          <c:showSerName val="0"/>
          <c:showPercent val="0"/>
          <c:showBubbleSize val="0"/>
        </c:dLbls>
        <c:gapWidth val="219"/>
        <c:overlap val="-27"/>
        <c:axId val="351205312"/>
        <c:axId val="351205640"/>
      </c:barChart>
      <c:catAx>
        <c:axId val="35120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05640"/>
        <c:crosses val="autoZero"/>
        <c:auto val="1"/>
        <c:lblAlgn val="ctr"/>
        <c:lblOffset val="100"/>
        <c:noMultiLvlLbl val="0"/>
      </c:catAx>
      <c:valAx>
        <c:axId val="35120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0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0.70449798963833998</c:v>
                </c:pt>
                <c:pt idx="1">
                  <c:v>0.63646152933296996</c:v>
                </c:pt>
                <c:pt idx="2">
                  <c:v>1.0569997597305001</c:v>
                </c:pt>
                <c:pt idx="3">
                  <c:v>0.50698737374208003</c:v>
                </c:pt>
                <c:pt idx="4">
                  <c:v>0.75274299268846001</c:v>
                </c:pt>
                <c:pt idx="5">
                  <c:v>0.99110671548215001</c:v>
                </c:pt>
                <c:pt idx="6">
                  <c:v>1.4851545082204001</c:v>
                </c:pt>
              </c:numCache>
            </c:numRef>
          </c:val>
          <c:extLst>
            <c:ext xmlns:c16="http://schemas.microsoft.com/office/drawing/2014/chart" uri="{C3380CC4-5D6E-409C-BE32-E72D297353CC}">
              <c16:uniqueId val="{00000000-50AE-47DC-85A6-27900EBBC786}"/>
            </c:ext>
          </c:extLst>
        </c:ser>
        <c:dLbls>
          <c:showLegendKey val="0"/>
          <c:showVal val="0"/>
          <c:showCatName val="0"/>
          <c:showSerName val="0"/>
          <c:showPercent val="0"/>
          <c:showBubbleSize val="0"/>
        </c:dLbls>
        <c:gapWidth val="219"/>
        <c:overlap val="-27"/>
        <c:axId val="351183992"/>
        <c:axId val="351177432"/>
      </c:barChart>
      <c:catAx>
        <c:axId val="351183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77432"/>
        <c:crosses val="autoZero"/>
        <c:auto val="1"/>
        <c:lblAlgn val="ctr"/>
        <c:lblOffset val="100"/>
        <c:noMultiLvlLbl val="0"/>
      </c:catAx>
      <c:valAx>
        <c:axId val="35117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8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Esteban Bullrich</c:v>
                </c:pt>
              </c:strCache>
            </c:strRef>
          </c:cat>
          <c:val>
            <c:numRef>
              <c:f>Sheet1!$B$2</c:f>
              <c:numCache>
                <c:formatCode>General</c:formatCode>
                <c:ptCount val="1"/>
                <c:pt idx="0">
                  <c:v>7</c:v>
                </c:pt>
              </c:numCache>
            </c:numRef>
          </c:val>
          <c:extLst>
            <c:ext xmlns:c16="http://schemas.microsoft.com/office/drawing/2014/chart" uri="{C3380CC4-5D6E-409C-BE32-E72D297353CC}">
              <c16:uniqueId val="{00000000-D26D-4F44-82FB-B6483524799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Esteban Bullrich</c:v>
                </c:pt>
              </c:strCache>
            </c:strRef>
          </c:cat>
          <c:val>
            <c:numRef>
              <c:f>Sheet1!$C$2</c:f>
              <c:numCache>
                <c:formatCode>General</c:formatCode>
                <c:ptCount val="1"/>
                <c:pt idx="0">
                  <c:v>20</c:v>
                </c:pt>
              </c:numCache>
            </c:numRef>
          </c:val>
          <c:extLst>
            <c:ext xmlns:c16="http://schemas.microsoft.com/office/drawing/2014/chart" uri="{C3380CC4-5D6E-409C-BE32-E72D297353CC}">
              <c16:uniqueId val="{00000001-D26D-4F44-82FB-B6483524799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Esteban Bullrich</c:v>
                </c:pt>
              </c:strCache>
            </c:strRef>
          </c:cat>
          <c:val>
            <c:numRef>
              <c:f>Sheet1!$D$2</c:f>
              <c:numCache>
                <c:formatCode>General</c:formatCode>
                <c:ptCount val="1"/>
                <c:pt idx="0">
                  <c:v>22</c:v>
                </c:pt>
              </c:numCache>
            </c:numRef>
          </c:val>
          <c:extLst>
            <c:ext xmlns:c16="http://schemas.microsoft.com/office/drawing/2014/chart" uri="{C3380CC4-5D6E-409C-BE32-E72D297353CC}">
              <c16:uniqueId val="{00000002-D26D-4F44-82FB-B64835247996}"/>
            </c:ext>
          </c:extLst>
        </c:ser>
        <c:dLbls>
          <c:showLegendKey val="0"/>
          <c:showVal val="0"/>
          <c:showCatName val="0"/>
          <c:showSerName val="0"/>
          <c:showPercent val="0"/>
          <c:showBubbleSize val="0"/>
        </c:dLbls>
        <c:gapWidth val="150"/>
        <c:overlap val="100"/>
        <c:axId val="351182352"/>
        <c:axId val="351184648"/>
      </c:barChart>
      <c:catAx>
        <c:axId val="35118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84648"/>
        <c:crosses val="autoZero"/>
        <c:auto val="1"/>
        <c:lblAlgn val="ctr"/>
        <c:lblOffset val="100"/>
        <c:noMultiLvlLbl val="0"/>
      </c:catAx>
      <c:valAx>
        <c:axId val="351184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8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0.76591527993533004</c:v>
                </c:pt>
                <c:pt idx="1">
                  <c:v>0</c:v>
                </c:pt>
                <c:pt idx="2">
                  <c:v>0</c:v>
                </c:pt>
                <c:pt idx="3">
                  <c:v>0</c:v>
                </c:pt>
                <c:pt idx="4">
                  <c:v>0</c:v>
                </c:pt>
                <c:pt idx="5">
                  <c:v>0</c:v>
                </c:pt>
                <c:pt idx="6">
                  <c:v>0</c:v>
                </c:pt>
                <c:pt idx="7">
                  <c:v>0</c:v>
                </c:pt>
                <c:pt idx="8">
                  <c:v>0</c:v>
                </c:pt>
                <c:pt idx="9">
                  <c:v>0</c:v>
                </c:pt>
                <c:pt idx="10">
                  <c:v>0.88687476018582001</c:v>
                </c:pt>
                <c:pt idx="11">
                  <c:v>0.58654358378315996</c:v>
                </c:pt>
                <c:pt idx="12">
                  <c:v>1.2087566170088</c:v>
                </c:pt>
                <c:pt idx="13">
                  <c:v>0.75045541411951</c:v>
                </c:pt>
                <c:pt idx="14">
                  <c:v>0.54607785066887005</c:v>
                </c:pt>
                <c:pt idx="15">
                  <c:v>0.61718392024944002</c:v>
                </c:pt>
                <c:pt idx="16">
                  <c:v>0.65130117432891999</c:v>
                </c:pt>
                <c:pt idx="17">
                  <c:v>1.1638671271098999</c:v>
                </c:pt>
                <c:pt idx="18">
                  <c:v>0.41782615660285</c:v>
                </c:pt>
                <c:pt idx="19">
                  <c:v>0.57629909438714</c:v>
                </c:pt>
                <c:pt idx="20">
                  <c:v>0.96503090110529</c:v>
                </c:pt>
                <c:pt idx="21">
                  <c:v>1.5042635702231999</c:v>
                </c:pt>
                <c:pt idx="22">
                  <c:v>0.88661399136482999</c:v>
                </c:pt>
                <c:pt idx="23">
                  <c:v>2.0136009566489999</c:v>
                </c:pt>
              </c:numCache>
            </c:numRef>
          </c:val>
          <c:smooth val="0"/>
          <c:extLst>
            <c:ext xmlns:c16="http://schemas.microsoft.com/office/drawing/2014/chart" uri="{C3380CC4-5D6E-409C-BE32-E72D297353CC}">
              <c16:uniqueId val="{00000000-4826-481F-B598-162973AB9098}"/>
            </c:ext>
          </c:extLst>
        </c:ser>
        <c:dLbls>
          <c:showLegendKey val="0"/>
          <c:showVal val="0"/>
          <c:showCatName val="0"/>
          <c:showSerName val="0"/>
          <c:showPercent val="0"/>
          <c:showBubbleSize val="0"/>
        </c:dLbls>
        <c:smooth val="0"/>
        <c:axId val="351176776"/>
        <c:axId val="351178416"/>
      </c:lineChart>
      <c:catAx>
        <c:axId val="35117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78416"/>
        <c:crosses val="autoZero"/>
        <c:auto val="1"/>
        <c:lblAlgn val="ctr"/>
        <c:lblOffset val="100"/>
        <c:noMultiLvlLbl val="0"/>
      </c:catAx>
      <c:valAx>
        <c:axId val="35117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7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c:v>
                </c:pt>
                <c:pt idx="1">
                  <c:v>0</c:v>
                </c:pt>
                <c:pt idx="2">
                  <c:v>0</c:v>
                </c:pt>
                <c:pt idx="3">
                  <c:v>0</c:v>
                </c:pt>
                <c:pt idx="4">
                  <c:v>0</c:v>
                </c:pt>
                <c:pt idx="5">
                  <c:v>0</c:v>
                </c:pt>
                <c:pt idx="6">
                  <c:v>0</c:v>
                </c:pt>
                <c:pt idx="7">
                  <c:v>0</c:v>
                </c:pt>
                <c:pt idx="8">
                  <c:v>0</c:v>
                </c:pt>
                <c:pt idx="9">
                  <c:v>0</c:v>
                </c:pt>
                <c:pt idx="10">
                  <c:v>5</c:v>
                </c:pt>
                <c:pt idx="11">
                  <c:v>4</c:v>
                </c:pt>
                <c:pt idx="12">
                  <c:v>6</c:v>
                </c:pt>
                <c:pt idx="13">
                  <c:v>3</c:v>
                </c:pt>
                <c:pt idx="14">
                  <c:v>4</c:v>
                </c:pt>
                <c:pt idx="15">
                  <c:v>4</c:v>
                </c:pt>
                <c:pt idx="16">
                  <c:v>3</c:v>
                </c:pt>
                <c:pt idx="17">
                  <c:v>4</c:v>
                </c:pt>
                <c:pt idx="18">
                  <c:v>5</c:v>
                </c:pt>
                <c:pt idx="19">
                  <c:v>4</c:v>
                </c:pt>
                <c:pt idx="20">
                  <c:v>1</c:v>
                </c:pt>
                <c:pt idx="21">
                  <c:v>1</c:v>
                </c:pt>
                <c:pt idx="22">
                  <c:v>1</c:v>
                </c:pt>
                <c:pt idx="23">
                  <c:v>2</c:v>
                </c:pt>
              </c:numCache>
            </c:numRef>
          </c:val>
          <c:smooth val="0"/>
          <c:extLst>
            <c:ext xmlns:c16="http://schemas.microsoft.com/office/drawing/2014/chart" uri="{C3380CC4-5D6E-409C-BE32-E72D297353CC}">
              <c16:uniqueId val="{00000000-A5FD-45BE-86E4-DBB5CCBA4E38}"/>
            </c:ext>
          </c:extLst>
        </c:ser>
        <c:dLbls>
          <c:showLegendKey val="0"/>
          <c:showVal val="0"/>
          <c:showCatName val="0"/>
          <c:showSerName val="0"/>
          <c:showPercent val="0"/>
          <c:showBubbleSize val="0"/>
        </c:dLbls>
        <c:smooth val="0"/>
        <c:axId val="239203024"/>
        <c:axId val="355318400"/>
      </c:lineChart>
      <c:catAx>
        <c:axId val="23920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18400"/>
        <c:crosses val="autoZero"/>
        <c:auto val="1"/>
        <c:lblAlgn val="ctr"/>
        <c:lblOffset val="100"/>
        <c:noMultiLvlLbl val="0"/>
      </c:catAx>
      <c:valAx>
        <c:axId val="35531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20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1.0779164296449</c:v>
                </c:pt>
                <c:pt idx="3">
                  <c:v>0</c:v>
                </c:pt>
                <c:pt idx="4">
                  <c:v>0.66534983590668995</c:v>
                </c:pt>
                <c:pt idx="5">
                  <c:v>0</c:v>
                </c:pt>
                <c:pt idx="6">
                  <c:v>0</c:v>
                </c:pt>
              </c:numCache>
            </c:numRef>
          </c:val>
          <c:extLst>
            <c:ext xmlns:c16="http://schemas.microsoft.com/office/drawing/2014/chart" uri="{C3380CC4-5D6E-409C-BE32-E72D297353CC}">
              <c16:uniqueId val="{00000000-EB5E-4E26-89EE-CD2ACD5CC8B4}"/>
            </c:ext>
          </c:extLst>
        </c:ser>
        <c:dLbls>
          <c:showLegendKey val="0"/>
          <c:showVal val="0"/>
          <c:showCatName val="0"/>
          <c:showSerName val="0"/>
          <c:showPercent val="0"/>
          <c:showBubbleSize val="0"/>
        </c:dLbls>
        <c:gapWidth val="219"/>
        <c:overlap val="-27"/>
        <c:axId val="355324632"/>
        <c:axId val="355319384"/>
      </c:barChart>
      <c:catAx>
        <c:axId val="355324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19384"/>
        <c:crosses val="autoZero"/>
        <c:auto val="1"/>
        <c:lblAlgn val="ctr"/>
        <c:lblOffset val="100"/>
        <c:noMultiLvlLbl val="0"/>
      </c:catAx>
      <c:valAx>
        <c:axId val="35531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2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Esteban Bullrich</c:v>
                </c:pt>
              </c:strCache>
            </c:strRef>
          </c:cat>
          <c:val>
            <c:numRef>
              <c:f>Sheet1!$B$2</c:f>
              <c:numCache>
                <c:formatCode>General</c:formatCode>
                <c:ptCount val="1"/>
                <c:pt idx="0">
                  <c:v>163501</c:v>
                </c:pt>
              </c:numCache>
            </c:numRef>
          </c:val>
          <c:extLst>
            <c:ext xmlns:c16="http://schemas.microsoft.com/office/drawing/2014/chart" uri="{C3380CC4-5D6E-409C-BE32-E72D297353CC}">
              <c16:uniqueId val="{00000000-17A9-4608-9FEA-004ABD446FC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Esteban Bullrich</c:v>
                </c:pt>
              </c:strCache>
            </c:strRef>
          </c:cat>
          <c:val>
            <c:numRef>
              <c:f>Sheet1!$C$2</c:f>
              <c:numCache>
                <c:formatCode>General</c:formatCode>
                <c:ptCount val="1"/>
                <c:pt idx="0">
                  <c:v>19990</c:v>
                </c:pt>
              </c:numCache>
            </c:numRef>
          </c:val>
          <c:extLst>
            <c:ext xmlns:c16="http://schemas.microsoft.com/office/drawing/2014/chart" uri="{C3380CC4-5D6E-409C-BE32-E72D297353CC}">
              <c16:uniqueId val="{00000001-17A9-4608-9FEA-004ABD446FC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Esteban Bullrich</c:v>
                </c:pt>
              </c:strCache>
            </c:strRef>
          </c:cat>
          <c:val>
            <c:numRef>
              <c:f>Sheet1!$D$2</c:f>
              <c:numCache>
                <c:formatCode>General</c:formatCode>
                <c:ptCount val="1"/>
                <c:pt idx="0">
                  <c:v>832</c:v>
                </c:pt>
              </c:numCache>
            </c:numRef>
          </c:val>
          <c:extLst>
            <c:ext xmlns:c16="http://schemas.microsoft.com/office/drawing/2014/chart" uri="{C3380CC4-5D6E-409C-BE32-E72D297353CC}">
              <c16:uniqueId val="{00000002-17A9-4608-9FEA-004ABD446FC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Esteban Bullrich</c:v>
                </c:pt>
              </c:strCache>
            </c:strRef>
          </c:cat>
          <c:val>
            <c:numRef>
              <c:f>Sheet1!$E$2</c:f>
              <c:numCache>
                <c:formatCode>General</c:formatCode>
                <c:ptCount val="1"/>
                <c:pt idx="0">
                  <c:v>138</c:v>
                </c:pt>
              </c:numCache>
            </c:numRef>
          </c:val>
          <c:extLst>
            <c:ext xmlns:c16="http://schemas.microsoft.com/office/drawing/2014/chart" uri="{C3380CC4-5D6E-409C-BE32-E72D297353CC}">
              <c16:uniqueId val="{00000003-17A9-4608-9FEA-004ABD446FC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Esteban Bullrich</c:v>
                </c:pt>
              </c:strCache>
            </c:strRef>
          </c:cat>
          <c:val>
            <c:numRef>
              <c:f>Sheet1!$F$2</c:f>
              <c:numCache>
                <c:formatCode>General</c:formatCode>
                <c:ptCount val="1"/>
                <c:pt idx="0">
                  <c:v>2007</c:v>
                </c:pt>
              </c:numCache>
            </c:numRef>
          </c:val>
          <c:extLst>
            <c:ext xmlns:c16="http://schemas.microsoft.com/office/drawing/2014/chart" uri="{C3380CC4-5D6E-409C-BE32-E72D297353CC}">
              <c16:uniqueId val="{00000004-17A9-4608-9FEA-004ABD446FC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Esteban Bullrich</c:v>
                </c:pt>
              </c:strCache>
            </c:strRef>
          </c:cat>
          <c:val>
            <c:numRef>
              <c:f>Sheet1!$G$2</c:f>
              <c:numCache>
                <c:formatCode>General</c:formatCode>
                <c:ptCount val="1"/>
                <c:pt idx="0">
                  <c:v>285</c:v>
                </c:pt>
              </c:numCache>
            </c:numRef>
          </c:val>
          <c:extLst>
            <c:ext xmlns:c16="http://schemas.microsoft.com/office/drawing/2014/chart" uri="{C3380CC4-5D6E-409C-BE32-E72D297353CC}">
              <c16:uniqueId val="{00000005-17A9-4608-9FEA-004ABD446FC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Esteban Bullrich</c:v>
                </c:pt>
              </c:strCache>
            </c:strRef>
          </c:cat>
          <c:val>
            <c:numRef>
              <c:f>Sheet1!$H$2</c:f>
              <c:numCache>
                <c:formatCode>General</c:formatCode>
                <c:ptCount val="1"/>
                <c:pt idx="0">
                  <c:v>13142</c:v>
                </c:pt>
              </c:numCache>
            </c:numRef>
          </c:val>
          <c:extLst>
            <c:ext xmlns:c16="http://schemas.microsoft.com/office/drawing/2014/chart" uri="{C3380CC4-5D6E-409C-BE32-E72D297353CC}">
              <c16:uniqueId val="{00000006-17A9-4608-9FEA-004ABD446FC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Esteban Bullrich</c:v>
                </c:pt>
              </c:strCache>
            </c:strRef>
          </c:cat>
          <c:val>
            <c:numRef>
              <c:f>Sheet1!$I$2</c:f>
              <c:numCache>
                <c:formatCode>General</c:formatCode>
                <c:ptCount val="1"/>
                <c:pt idx="0">
                  <c:v>19451</c:v>
                </c:pt>
              </c:numCache>
            </c:numRef>
          </c:val>
          <c:extLst>
            <c:ext xmlns:c16="http://schemas.microsoft.com/office/drawing/2014/chart" uri="{C3380CC4-5D6E-409C-BE32-E72D297353CC}">
              <c16:uniqueId val="{00000007-17A9-4608-9FEA-004ABD446FC9}"/>
            </c:ext>
          </c:extLst>
        </c:ser>
        <c:dLbls>
          <c:showLegendKey val="0"/>
          <c:showVal val="0"/>
          <c:showCatName val="0"/>
          <c:showSerName val="0"/>
          <c:showPercent val="0"/>
          <c:showBubbleSize val="0"/>
        </c:dLbls>
        <c:gapWidth val="150"/>
        <c:overlap val="100"/>
        <c:axId val="355317088"/>
        <c:axId val="355321352"/>
      </c:barChart>
      <c:catAx>
        <c:axId val="35531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21352"/>
        <c:crosses val="autoZero"/>
        <c:auto val="1"/>
        <c:lblAlgn val="ctr"/>
        <c:lblOffset val="100"/>
        <c:noMultiLvlLbl val="0"/>
      </c:catAx>
      <c:valAx>
        <c:axId val="355321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1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C8A-4F5E-8A9B-620034672880}"/>
            </c:ext>
          </c:extLst>
        </c:ser>
        <c:dLbls>
          <c:showLegendKey val="0"/>
          <c:showVal val="0"/>
          <c:showCatName val="0"/>
          <c:showSerName val="0"/>
          <c:showPercent val="0"/>
          <c:showBubbleSize val="0"/>
        </c:dLbls>
        <c:gapWidth val="219"/>
        <c:overlap val="-27"/>
        <c:axId val="290906920"/>
        <c:axId val="290904624"/>
      </c:barChart>
      <c:catAx>
        <c:axId val="29090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04624"/>
        <c:crosses val="autoZero"/>
        <c:auto val="1"/>
        <c:lblAlgn val="ctr"/>
        <c:lblOffset val="100"/>
        <c:noMultiLvlLbl val="0"/>
      </c:catAx>
      <c:valAx>
        <c:axId val="29090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0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5432F-8EB7-4872-97AD-21DAE8501890}"/>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2BA0F999-9EAF-4DF8-B079-5CBA79E42BD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65148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1997F-992C-4BDB-9312-40D3F4012D3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1FF4B212-880A-4E79-A505-C36751E7C135}"/>
              </a:ext>
            </a:extLst>
          </p:cNvPr>
          <p:cNvGraphicFramePr>
            <a:graphicFrameLocks noGrp="1"/>
          </p:cNvGraphicFramePr>
          <p:nvPr>
            <p:ph type="tbl" sz="quarter" idx="13"/>
            <p:extLst>
              <p:ext uri="{D42A27DB-BD31-4B8C-83A1-F6EECF244321}">
                <p14:modId xmlns:p14="http://schemas.microsoft.com/office/powerpoint/2010/main" val="3405193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66405426"/>
                    </a:ext>
                  </a:extLst>
                </a:gridCol>
                <a:gridCol w="740664">
                  <a:extLst>
                    <a:ext uri="{9D8B030D-6E8A-4147-A177-3AD203B41FA5}">
                      <a16:colId xmlns:a16="http://schemas.microsoft.com/office/drawing/2014/main" val="4032587026"/>
                    </a:ext>
                  </a:extLst>
                </a:gridCol>
                <a:gridCol w="740664">
                  <a:extLst>
                    <a:ext uri="{9D8B030D-6E8A-4147-A177-3AD203B41FA5}">
                      <a16:colId xmlns:a16="http://schemas.microsoft.com/office/drawing/2014/main" val="2138441574"/>
                    </a:ext>
                  </a:extLst>
                </a:gridCol>
                <a:gridCol w="740664">
                  <a:extLst>
                    <a:ext uri="{9D8B030D-6E8A-4147-A177-3AD203B41FA5}">
                      <a16:colId xmlns:a16="http://schemas.microsoft.com/office/drawing/2014/main" val="3616167749"/>
                    </a:ext>
                  </a:extLst>
                </a:gridCol>
                <a:gridCol w="740664">
                  <a:extLst>
                    <a:ext uri="{9D8B030D-6E8A-4147-A177-3AD203B41FA5}">
                      <a16:colId xmlns:a16="http://schemas.microsoft.com/office/drawing/2014/main" val="1041675719"/>
                    </a:ext>
                  </a:extLst>
                </a:gridCol>
                <a:gridCol w="740664">
                  <a:extLst>
                    <a:ext uri="{9D8B030D-6E8A-4147-A177-3AD203B41FA5}">
                      <a16:colId xmlns:a16="http://schemas.microsoft.com/office/drawing/2014/main" val="2259238739"/>
                    </a:ext>
                  </a:extLst>
                </a:gridCol>
                <a:gridCol w="740664">
                  <a:extLst>
                    <a:ext uri="{9D8B030D-6E8A-4147-A177-3AD203B41FA5}">
                      <a16:colId xmlns:a16="http://schemas.microsoft.com/office/drawing/2014/main" val="2979879791"/>
                    </a:ext>
                  </a:extLst>
                </a:gridCol>
                <a:gridCol w="740664">
                  <a:extLst>
                    <a:ext uri="{9D8B030D-6E8A-4147-A177-3AD203B41FA5}">
                      <a16:colId xmlns:a16="http://schemas.microsoft.com/office/drawing/2014/main" val="2560956140"/>
                    </a:ext>
                  </a:extLst>
                </a:gridCol>
                <a:gridCol w="740664">
                  <a:extLst>
                    <a:ext uri="{9D8B030D-6E8A-4147-A177-3AD203B41FA5}">
                      <a16:colId xmlns:a16="http://schemas.microsoft.com/office/drawing/2014/main" val="2451675747"/>
                    </a:ext>
                  </a:extLst>
                </a:gridCol>
                <a:gridCol w="740664">
                  <a:extLst>
                    <a:ext uri="{9D8B030D-6E8A-4147-A177-3AD203B41FA5}">
                      <a16:colId xmlns:a16="http://schemas.microsoft.com/office/drawing/2014/main" val="21582292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91273816"/>
                  </a:ext>
                </a:extLst>
              </a:tr>
              <a:tr h="370840">
                <a:tc>
                  <a:txBody>
                    <a:bodyPr/>
                    <a:lstStyle/>
                    <a:p>
                      <a:r>
                        <a:rPr lang="en-US" sz="1000"/>
                        <a:t>Esteban Bullrich</a:t>
                      </a:r>
                    </a:p>
                  </a:txBody>
                  <a:tcPr/>
                </a:tc>
                <a:tc>
                  <a:txBody>
                    <a:bodyPr/>
                    <a:lstStyle/>
                    <a:p>
                      <a:r>
                        <a:rPr lang="en-US" sz="1000"/>
                        <a:t>539066</a:t>
                      </a:r>
                    </a:p>
                  </a:txBody>
                  <a:tcPr/>
                </a:tc>
                <a:tc>
                  <a:txBody>
                    <a:bodyPr/>
                    <a:lstStyle/>
                    <a:p>
                      <a:r>
                        <a:rPr lang="en-US" sz="1000"/>
                        <a:t>4430</a:t>
                      </a:r>
                    </a:p>
                  </a:txBody>
                  <a:tcPr/>
                </a:tc>
                <a:tc>
                  <a:txBody>
                    <a:bodyPr/>
                    <a:lstStyle/>
                    <a:p>
                      <a:r>
                        <a:rPr lang="en-US" sz="1000"/>
                        <a:t>49</a:t>
                      </a:r>
                    </a:p>
                  </a:txBody>
                  <a:tcPr/>
                </a:tc>
                <a:tc>
                  <a:txBody>
                    <a:bodyPr/>
                    <a:lstStyle/>
                    <a:p>
                      <a:r>
                        <a:rPr lang="en-US" sz="1000"/>
                        <a:t>186753</a:t>
                      </a:r>
                    </a:p>
                  </a:txBody>
                  <a:tcPr/>
                </a:tc>
                <a:tc>
                  <a:txBody>
                    <a:bodyPr/>
                    <a:lstStyle/>
                    <a:p>
                      <a:r>
                        <a:rPr lang="en-US" sz="1000"/>
                        <a:t>13142</a:t>
                      </a:r>
                    </a:p>
                  </a:txBody>
                  <a:tcPr/>
                </a:tc>
                <a:tc>
                  <a:txBody>
                    <a:bodyPr/>
                    <a:lstStyle/>
                    <a:p>
                      <a:r>
                        <a:rPr lang="en-US" sz="1000"/>
                        <a:t>19451</a:t>
                      </a:r>
                    </a:p>
                  </a:txBody>
                  <a:tcPr/>
                </a:tc>
                <a:tc>
                  <a:txBody>
                    <a:bodyPr/>
                    <a:lstStyle/>
                    <a:p>
                      <a:r>
                        <a:rPr lang="en-US" sz="1000"/>
                        <a:t>0</a:t>
                      </a:r>
                    </a:p>
                  </a:txBody>
                  <a:tcPr/>
                </a:tc>
                <a:tc>
                  <a:txBody>
                    <a:bodyPr/>
                    <a:lstStyle/>
                    <a:p>
                      <a:r>
                        <a:rPr lang="en-US" sz="1000"/>
                        <a:t>0.8338%</a:t>
                      </a:r>
                    </a:p>
                  </a:txBody>
                  <a:tcPr/>
                </a:tc>
                <a:tc>
                  <a:txBody>
                    <a:bodyPr/>
                    <a:lstStyle/>
                    <a:p>
                      <a:r>
                        <a:rPr lang="en-US" sz="1000"/>
                        <a:t>0.0%</a:t>
                      </a:r>
                    </a:p>
                  </a:txBody>
                  <a:tcPr/>
                </a:tc>
                <a:extLst>
                  <a:ext uri="{0D108BD9-81ED-4DB2-BD59-A6C34878D82A}">
                    <a16:rowId xmlns:a16="http://schemas.microsoft.com/office/drawing/2014/main" val="1508480788"/>
                  </a:ext>
                </a:extLst>
              </a:tr>
            </a:tbl>
          </a:graphicData>
        </a:graphic>
      </p:graphicFrame>
      <p:sp>
        <p:nvSpPr>
          <p:cNvPr id="4" name="Text Placeholder 3">
            <a:extLst>
              <a:ext uri="{FF2B5EF4-FFF2-40B4-BE49-F238E27FC236}">
                <a16:creationId xmlns:a16="http://schemas.microsoft.com/office/drawing/2014/main" id="{CB80C951-B7CF-4926-96F6-E54A3311A21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251379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12662-DC13-4A89-9B17-1EC13A8F308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15A2295-8F2F-4376-A48F-035D161B6AA7}"/>
              </a:ext>
            </a:extLst>
          </p:cNvPr>
          <p:cNvGraphicFramePr>
            <a:graphicFrameLocks noGrp="1"/>
          </p:cNvGraphicFramePr>
          <p:nvPr>
            <p:ph type="chart" sz="quarter" idx="13"/>
            <p:extLst>
              <p:ext uri="{D42A27DB-BD31-4B8C-83A1-F6EECF244321}">
                <p14:modId xmlns:p14="http://schemas.microsoft.com/office/powerpoint/2010/main" val="1148355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B49892-5678-4FA5-ACE3-0F805DE05C00}"/>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E87C7ADB-F6F6-4544-B765-60E01D90AD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9228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A42A2-B437-4F24-8C24-FC761132EAEC}"/>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53E298E-37A6-4394-AAC6-CAD3AEAC9872}"/>
              </a:ext>
            </a:extLst>
          </p:cNvPr>
          <p:cNvGraphicFramePr>
            <a:graphicFrameLocks noGrp="1"/>
          </p:cNvGraphicFramePr>
          <p:nvPr>
            <p:ph type="chart" sz="quarter" idx="13"/>
            <p:extLst>
              <p:ext uri="{D42A27DB-BD31-4B8C-83A1-F6EECF244321}">
                <p14:modId xmlns:p14="http://schemas.microsoft.com/office/powerpoint/2010/main" val="2234346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17792F-1113-485D-994F-752F5CA50A3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4AD33ABF-F8F3-4095-AEB7-1B6F928360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850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A334-7B47-42BA-8624-F4667FC9D3D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2B0BCCB6-9510-492F-83DD-AD125B396527}"/>
              </a:ext>
            </a:extLst>
          </p:cNvPr>
          <p:cNvGraphicFramePr>
            <a:graphicFrameLocks noGrp="1"/>
          </p:cNvGraphicFramePr>
          <p:nvPr>
            <p:ph type="chart" sz="quarter" idx="13"/>
            <p:extLst>
              <p:ext uri="{D42A27DB-BD31-4B8C-83A1-F6EECF244321}">
                <p14:modId xmlns:p14="http://schemas.microsoft.com/office/powerpoint/2010/main" val="629314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AC04F3-606E-4272-AED7-DB8AB8DDFF24}"/>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AB6D2BE-8DD5-4401-A895-D6D0C6EEC8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2929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1817-69C2-4270-96F4-90834B0E436D}"/>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1CBBAF89-3180-41ED-BA8A-5BC6BAEA9EA4}"/>
              </a:ext>
            </a:extLst>
          </p:cNvPr>
          <p:cNvGraphicFramePr>
            <a:graphicFrameLocks noGrp="1"/>
          </p:cNvGraphicFramePr>
          <p:nvPr>
            <p:ph type="chart" sz="quarter" idx="13"/>
            <p:extLst>
              <p:ext uri="{D42A27DB-BD31-4B8C-83A1-F6EECF244321}">
                <p14:modId xmlns:p14="http://schemas.microsoft.com/office/powerpoint/2010/main" val="313317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371D81-D5DF-4693-B3CB-8F27457AD113}"/>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C7B926FF-6F69-4E40-9A92-381ECEAECF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6163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27003-A1A1-4733-B75B-F7BD226E7186}"/>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CF0D427-4468-42A6-9C42-4EE80E534DFD}"/>
              </a:ext>
            </a:extLst>
          </p:cNvPr>
          <p:cNvGraphicFramePr>
            <a:graphicFrameLocks noGrp="1"/>
          </p:cNvGraphicFramePr>
          <p:nvPr>
            <p:ph type="chart" sz="quarter" idx="13"/>
            <p:extLst>
              <p:ext uri="{D42A27DB-BD31-4B8C-83A1-F6EECF244321}">
                <p14:modId xmlns:p14="http://schemas.microsoft.com/office/powerpoint/2010/main" val="69569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E8BF4A-DA15-4F4B-AC9B-E1CED1358713}"/>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57D24E1-EF09-4534-A3C5-3A2480563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041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79712-4DFD-4DC6-93BF-EF1842FC18FC}"/>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BB5676A1-50F6-4BAD-BE96-8E46B599BFB2}"/>
              </a:ext>
            </a:extLst>
          </p:cNvPr>
          <p:cNvGraphicFramePr>
            <a:graphicFrameLocks noGrp="1"/>
          </p:cNvGraphicFramePr>
          <p:nvPr>
            <p:ph type="tbl" sz="quarter" idx="13"/>
            <p:extLst>
              <p:ext uri="{D42A27DB-BD31-4B8C-83A1-F6EECF244321}">
                <p14:modId xmlns:p14="http://schemas.microsoft.com/office/powerpoint/2010/main" val="3501616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1275175"/>
                    </a:ext>
                  </a:extLst>
                </a:gridCol>
                <a:gridCol w="658368">
                  <a:extLst>
                    <a:ext uri="{9D8B030D-6E8A-4147-A177-3AD203B41FA5}">
                      <a16:colId xmlns:a16="http://schemas.microsoft.com/office/drawing/2014/main" val="4148625697"/>
                    </a:ext>
                  </a:extLst>
                </a:gridCol>
                <a:gridCol w="658368">
                  <a:extLst>
                    <a:ext uri="{9D8B030D-6E8A-4147-A177-3AD203B41FA5}">
                      <a16:colId xmlns:a16="http://schemas.microsoft.com/office/drawing/2014/main" val="281638547"/>
                    </a:ext>
                  </a:extLst>
                </a:gridCol>
                <a:gridCol w="658368">
                  <a:extLst>
                    <a:ext uri="{9D8B030D-6E8A-4147-A177-3AD203B41FA5}">
                      <a16:colId xmlns:a16="http://schemas.microsoft.com/office/drawing/2014/main" val="3212754742"/>
                    </a:ext>
                  </a:extLst>
                </a:gridCol>
                <a:gridCol w="658368">
                  <a:extLst>
                    <a:ext uri="{9D8B030D-6E8A-4147-A177-3AD203B41FA5}">
                      <a16:colId xmlns:a16="http://schemas.microsoft.com/office/drawing/2014/main" val="897055658"/>
                    </a:ext>
                  </a:extLst>
                </a:gridCol>
                <a:gridCol w="658368">
                  <a:extLst>
                    <a:ext uri="{9D8B030D-6E8A-4147-A177-3AD203B41FA5}">
                      <a16:colId xmlns:a16="http://schemas.microsoft.com/office/drawing/2014/main" val="3448311875"/>
                    </a:ext>
                  </a:extLst>
                </a:gridCol>
                <a:gridCol w="658368">
                  <a:extLst>
                    <a:ext uri="{9D8B030D-6E8A-4147-A177-3AD203B41FA5}">
                      <a16:colId xmlns:a16="http://schemas.microsoft.com/office/drawing/2014/main" val="2566337751"/>
                    </a:ext>
                  </a:extLst>
                </a:gridCol>
                <a:gridCol w="658368">
                  <a:extLst>
                    <a:ext uri="{9D8B030D-6E8A-4147-A177-3AD203B41FA5}">
                      <a16:colId xmlns:a16="http://schemas.microsoft.com/office/drawing/2014/main" val="374687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7471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- 2017-07-30 12:20:00</a:t>
                      </a:r>
                      <a:r>
                        <a:rPr kumimoji="0" lang="es-ES" sz="1000" b="0" i="0" u="none" strike="noStrike" kern="1200" cap="none" spc="0" normalizeH="0" baseline="0" noProof="0">
                          <a:ln>
                            <a:noFill/>
                          </a:ln>
                          <a:solidFill>
                            <a:prstClr val="black"/>
                          </a:solidFill>
                          <a:effectLst/>
                          <a:uLnTx/>
                          <a:uFillTx/>
                          <a:latin typeface="+mn-lt"/>
                          <a:ea typeface="+mn-ea"/>
                          <a:cs typeface="+mn-cs"/>
                        </a:rPr>
                        <a:t>
MI FORTALEZA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2669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- 2017-07-29 23:54:55</a:t>
                      </a:r>
                      <a:r>
                        <a:rPr kumimoji="0" lang="es-ES" sz="1000" b="0" i="0" u="none" strike="noStrike" kern="1200" cap="none" spc="0" normalizeH="0" baseline="0" noProof="0">
                          <a:ln>
                            <a:noFill/>
                          </a:ln>
                          <a:solidFill>
                            <a:prstClr val="black"/>
                          </a:solidFill>
                          <a:effectLst/>
                          <a:uLnTx/>
                          <a:uFillTx/>
                          <a:latin typeface="+mn-lt"/>
                          <a:ea typeface="+mn-ea"/>
                          <a:cs typeface="+mn-cs"/>
                        </a:rPr>
                        <a:t>
JUNTOS EN LO DE MIRTHA 
Con Mirtha Legrand, Elisa Lilita Carrió, Claudio Savoia y María Luján Rey.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46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- 2017-07-12 10:30:00</a:t>
                      </a:r>
                      <a:r>
                        <a:rPr kumimoji="0" lang="es-ES" sz="1000" b="0" i="0" u="none" strike="noStrike" kern="1200" cap="none" spc="0" normalizeH="0" baseline="0" noProof="0">
                          <a:ln>
                            <a:noFill/>
                          </a:ln>
                          <a:solidFill>
                            <a:prstClr val="black"/>
                          </a:solidFill>
                          <a:effectLst/>
                          <a:uLnTx/>
                          <a:uFillTx/>
                          <a:latin typeface="+mn-lt"/>
                          <a:ea typeface="+mn-ea"/>
                          <a:cs typeface="+mn-cs"/>
                        </a:rPr>
                        <a:t>
94 AÑOS DON RENÉ
Tu legado vivirá por siempre en el corazón de todos los argentinos.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3153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- 2017-07-15 17:50:58</a:t>
                      </a:r>
                      <a:r>
                        <a:rPr kumimoji="0" lang="es-ES" sz="1000" b="0" i="0" u="none" strike="noStrike" kern="1200" cap="none" spc="0" normalizeH="0" baseline="0" noProof="0">
                          <a:ln>
                            <a:noFill/>
                          </a:ln>
                          <a:solidFill>
                            <a:prstClr val="black"/>
                          </a:solidFill>
                          <a:effectLst/>
                          <a:uLnTx/>
                          <a:uFillTx/>
                          <a:latin typeface="+mn-lt"/>
                          <a:ea typeface="+mn-ea"/>
                          <a:cs typeface="+mn-cs"/>
                        </a:rPr>
                        <a:t>
TODOS SOMOS LA PROVINCIA
Hoy visité Agustina, una localidad de la provincia de Buenos Aires, y tomamos unos mates con mi amigo Rolly Palma. Les cuento más en el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442198"/>
                  </a:ext>
                </a:extLst>
              </a:tr>
            </a:tbl>
          </a:graphicData>
        </a:graphic>
      </p:graphicFrame>
      <p:sp>
        <p:nvSpPr>
          <p:cNvPr id="4" name="Text Placeholder 3">
            <a:extLst>
              <a:ext uri="{FF2B5EF4-FFF2-40B4-BE49-F238E27FC236}">
                <a16:creationId xmlns:a16="http://schemas.microsoft.com/office/drawing/2014/main" id="{178C7006-79D0-4DF8-A21C-775DD0FDD113}"/>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022521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40916-5C41-45F0-BDF6-6D96DB3D948C}"/>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CA7E369C-41F0-4838-9EE2-FE65EE5D36DA}"/>
              </a:ext>
            </a:extLst>
          </p:cNvPr>
          <p:cNvGraphicFramePr>
            <a:graphicFrameLocks noGrp="1"/>
          </p:cNvGraphicFramePr>
          <p:nvPr>
            <p:ph type="tbl" sz="quarter" idx="13"/>
            <p:extLst>
              <p:ext uri="{D42A27DB-BD31-4B8C-83A1-F6EECF244321}">
                <p14:modId xmlns:p14="http://schemas.microsoft.com/office/powerpoint/2010/main" val="1212983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37368006"/>
                    </a:ext>
                  </a:extLst>
                </a:gridCol>
                <a:gridCol w="658368">
                  <a:extLst>
                    <a:ext uri="{9D8B030D-6E8A-4147-A177-3AD203B41FA5}">
                      <a16:colId xmlns:a16="http://schemas.microsoft.com/office/drawing/2014/main" val="1689107755"/>
                    </a:ext>
                  </a:extLst>
                </a:gridCol>
                <a:gridCol w="658368">
                  <a:extLst>
                    <a:ext uri="{9D8B030D-6E8A-4147-A177-3AD203B41FA5}">
                      <a16:colId xmlns:a16="http://schemas.microsoft.com/office/drawing/2014/main" val="2487976935"/>
                    </a:ext>
                  </a:extLst>
                </a:gridCol>
                <a:gridCol w="658368">
                  <a:extLst>
                    <a:ext uri="{9D8B030D-6E8A-4147-A177-3AD203B41FA5}">
                      <a16:colId xmlns:a16="http://schemas.microsoft.com/office/drawing/2014/main" val="2332222994"/>
                    </a:ext>
                  </a:extLst>
                </a:gridCol>
                <a:gridCol w="658368">
                  <a:extLst>
                    <a:ext uri="{9D8B030D-6E8A-4147-A177-3AD203B41FA5}">
                      <a16:colId xmlns:a16="http://schemas.microsoft.com/office/drawing/2014/main" val="1546793892"/>
                    </a:ext>
                  </a:extLst>
                </a:gridCol>
                <a:gridCol w="658368">
                  <a:extLst>
                    <a:ext uri="{9D8B030D-6E8A-4147-A177-3AD203B41FA5}">
                      <a16:colId xmlns:a16="http://schemas.microsoft.com/office/drawing/2014/main" val="3111180239"/>
                    </a:ext>
                  </a:extLst>
                </a:gridCol>
                <a:gridCol w="658368">
                  <a:extLst>
                    <a:ext uri="{9D8B030D-6E8A-4147-A177-3AD203B41FA5}">
                      <a16:colId xmlns:a16="http://schemas.microsoft.com/office/drawing/2014/main" val="3870932236"/>
                    </a:ext>
                  </a:extLst>
                </a:gridCol>
                <a:gridCol w="658368">
                  <a:extLst>
                    <a:ext uri="{9D8B030D-6E8A-4147-A177-3AD203B41FA5}">
                      <a16:colId xmlns:a16="http://schemas.microsoft.com/office/drawing/2014/main" val="53671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1239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- 2017-07-17 17:08:18</a:t>
                      </a:r>
                      <a:r>
                        <a:rPr kumimoji="0" lang="es-ES" sz="1000" b="0" i="0" u="none" strike="noStrike" kern="1200" cap="none" spc="0" normalizeH="0" baseline="0" noProof="0">
                          <a:ln>
                            <a:noFill/>
                          </a:ln>
                          <a:solidFill>
                            <a:prstClr val="black"/>
                          </a:solidFill>
                          <a:effectLst/>
                          <a:uLnTx/>
                          <a:uFillTx/>
                          <a:latin typeface="+mn-lt"/>
                          <a:ea typeface="+mn-ea"/>
                          <a:cs typeface="+mn-cs"/>
                        </a:rPr>
                        <a:t>
PARA QUE VIAJES MEJOR
Inauguramos junto a Mauricio Macri y María Eugenia Vidal el nuevo centro de trasbordo en La Matanza que beneficiará a vecinos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994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- 2017-07-28 21:08:18</a:t>
                      </a:r>
                      <a:r>
                        <a:rPr kumimoji="0" lang="es-ES" sz="1000" b="0" i="0" u="none" strike="noStrike" kern="1200" cap="none" spc="0" normalizeH="0" baseline="0" noProof="0">
                          <a:ln>
                            <a:noFill/>
                          </a:ln>
                          <a:solidFill>
                            <a:prstClr val="black"/>
                          </a:solidFill>
                          <a:effectLst/>
                          <a:uLnTx/>
                          <a:uFillTx/>
                          <a:latin typeface="+mn-lt"/>
                          <a:ea typeface="+mn-ea"/>
                          <a:cs typeface="+mn-cs"/>
                        </a:rPr>
                        <a:t>
SUMO MI VOZ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714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- 2017-07-18 15:34:24</a:t>
                      </a:r>
                      <a:r>
                        <a:rPr kumimoji="0" lang="es-ES" sz="1000" b="0" i="0" u="none" strike="noStrike" kern="1200" cap="none" spc="0" normalizeH="0" baseline="0" noProof="0">
                          <a:ln>
                            <a:noFill/>
                          </a:ln>
                          <a:solidFill>
                            <a:prstClr val="black"/>
                          </a:solidFill>
                          <a:effectLst/>
                          <a:uLnTx/>
                          <a:uFillTx/>
                          <a:latin typeface="+mn-lt"/>
                          <a:ea typeface="+mn-ea"/>
                          <a:cs typeface="+mn-cs"/>
                        </a:rPr>
                        <a:t>
JUNTOS ES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972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- 2017-07-26 12:00:52</a:t>
                      </a:r>
                      <a:r>
                        <a:rPr kumimoji="0" lang="es-ES" sz="1000" b="0" i="0" u="none" strike="noStrike" kern="1200" cap="none" spc="0" normalizeH="0" baseline="0" noProof="0">
                          <a:ln>
                            <a:noFill/>
                          </a:ln>
                          <a:solidFill>
                            <a:prstClr val="black"/>
                          </a:solidFill>
                          <a:effectLst/>
                          <a:uLnTx/>
                          <a:uFillTx/>
                          <a:latin typeface="+mn-lt"/>
                          <a:ea typeface="+mn-ea"/>
                          <a:cs typeface="+mn-cs"/>
                        </a:rPr>
                        <a:t>
SIGAMOS CONSTRUYENDO LA PROVINCIA QUE NOS MERECEMOS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216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Esteban Bullrich - 2017-07-09 00:01:00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0721931"/>
                  </a:ext>
                </a:extLst>
              </a:tr>
            </a:tbl>
          </a:graphicData>
        </a:graphic>
      </p:graphicFrame>
      <p:sp>
        <p:nvSpPr>
          <p:cNvPr id="4" name="Text Placeholder 3">
            <a:extLst>
              <a:ext uri="{FF2B5EF4-FFF2-40B4-BE49-F238E27FC236}">
                <a16:creationId xmlns:a16="http://schemas.microsoft.com/office/drawing/2014/main" id="{30A6DFC4-1C1E-47AD-86D4-FC083E9D4BEC}"/>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089463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BDE76-0235-4797-949E-74A06F9128C7}"/>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30714DDC-EB66-48CB-9995-2A47DDA7529F}"/>
              </a:ext>
            </a:extLst>
          </p:cNvPr>
          <p:cNvGraphicFramePr>
            <a:graphicFrameLocks noGrp="1"/>
          </p:cNvGraphicFramePr>
          <p:nvPr>
            <p:ph type="tbl" sz="quarter" idx="13"/>
            <p:extLst>
              <p:ext uri="{D42A27DB-BD31-4B8C-83A1-F6EECF244321}">
                <p14:modId xmlns:p14="http://schemas.microsoft.com/office/powerpoint/2010/main" val="2047701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5034869"/>
                    </a:ext>
                  </a:extLst>
                </a:gridCol>
                <a:gridCol w="658368">
                  <a:extLst>
                    <a:ext uri="{9D8B030D-6E8A-4147-A177-3AD203B41FA5}">
                      <a16:colId xmlns:a16="http://schemas.microsoft.com/office/drawing/2014/main" val="4100722380"/>
                    </a:ext>
                  </a:extLst>
                </a:gridCol>
                <a:gridCol w="658368">
                  <a:extLst>
                    <a:ext uri="{9D8B030D-6E8A-4147-A177-3AD203B41FA5}">
                      <a16:colId xmlns:a16="http://schemas.microsoft.com/office/drawing/2014/main" val="1498418700"/>
                    </a:ext>
                  </a:extLst>
                </a:gridCol>
                <a:gridCol w="658368">
                  <a:extLst>
                    <a:ext uri="{9D8B030D-6E8A-4147-A177-3AD203B41FA5}">
                      <a16:colId xmlns:a16="http://schemas.microsoft.com/office/drawing/2014/main" val="1257985098"/>
                    </a:ext>
                  </a:extLst>
                </a:gridCol>
                <a:gridCol w="658368">
                  <a:extLst>
                    <a:ext uri="{9D8B030D-6E8A-4147-A177-3AD203B41FA5}">
                      <a16:colId xmlns:a16="http://schemas.microsoft.com/office/drawing/2014/main" val="279077350"/>
                    </a:ext>
                  </a:extLst>
                </a:gridCol>
                <a:gridCol w="658368">
                  <a:extLst>
                    <a:ext uri="{9D8B030D-6E8A-4147-A177-3AD203B41FA5}">
                      <a16:colId xmlns:a16="http://schemas.microsoft.com/office/drawing/2014/main" val="343863473"/>
                    </a:ext>
                  </a:extLst>
                </a:gridCol>
                <a:gridCol w="658368">
                  <a:extLst>
                    <a:ext uri="{9D8B030D-6E8A-4147-A177-3AD203B41FA5}">
                      <a16:colId xmlns:a16="http://schemas.microsoft.com/office/drawing/2014/main" val="1830189153"/>
                    </a:ext>
                  </a:extLst>
                </a:gridCol>
                <a:gridCol w="658368">
                  <a:extLst>
                    <a:ext uri="{9D8B030D-6E8A-4147-A177-3AD203B41FA5}">
                      <a16:colId xmlns:a16="http://schemas.microsoft.com/office/drawing/2014/main" val="440782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723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- 2017-07-14 23:26:03</a:t>
                      </a:r>
                      <a:r>
                        <a:rPr kumimoji="0" lang="es-ES" sz="1000" b="0" i="0" u="none" strike="noStrike" kern="1200" cap="none" spc="0" normalizeH="0" baseline="0" noProof="0">
                          <a:ln>
                            <a:noFill/>
                          </a:ln>
                          <a:solidFill>
                            <a:prstClr val="black"/>
                          </a:solidFill>
                          <a:effectLst/>
                          <a:uLnTx/>
                          <a:uFillTx/>
                          <a:latin typeface="+mn-lt"/>
                          <a:ea typeface="+mn-ea"/>
                          <a:cs typeface="+mn-cs"/>
                        </a:rPr>
                        <a:t>
SIGUIENDO JUNTOS
Gracias señor Presidente, Mauricio Macri.
De mi mayor consideración, me dirijo a usted a fin de elevarle mi renuncia indeclinable al cargo de Ministro de Educación y Deportes de La Nación, a partir del día 17 de julio del 2017, puesto con el que fuera honrado por su investidura y confiado por su persona.
Desempeñé mi cargo apasionadamente para llevar adelante la Revolución Educativa tan necesaria para el desarrollo de la Nación. Continuaré trabajando por este noble objetivo, como así también por todos aquellos que engrandecen a nuestra sociedad y desde donde me depare el destino.
La guía de mis acciones, mis esperanzas y mis procederes,  son  el amor por mi Patria, mi profunda vocación de servicio y mi fiel convicción al gran cambio que nuestro gobierno lleva a cabo para el progreso del país y el bienestar de todos sus ciudadanos.
Saludo a usted afectuosamente, confiando siempre en que Dios ilumina sus decisiones y a nuestra querida Argentina.
#LaEducaciónNosUne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234"/>
                  </a:ext>
                </a:extLst>
              </a:tr>
            </a:tbl>
          </a:graphicData>
        </a:graphic>
      </p:graphicFrame>
      <p:sp>
        <p:nvSpPr>
          <p:cNvPr id="4" name="Text Placeholder 3">
            <a:extLst>
              <a:ext uri="{FF2B5EF4-FFF2-40B4-BE49-F238E27FC236}">
                <a16:creationId xmlns:a16="http://schemas.microsoft.com/office/drawing/2014/main" id="{154F94C8-66D5-4C32-835B-A174C8015EA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067076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844E7-6124-49A2-9005-0354B504841C}"/>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8533F4D8-417A-41D8-A0CE-4435F7E645B9}"/>
              </a:ext>
            </a:extLst>
          </p:cNvPr>
          <p:cNvGraphicFramePr>
            <a:graphicFrameLocks noGrp="1"/>
          </p:cNvGraphicFramePr>
          <p:nvPr>
            <p:ph type="tbl" sz="quarter" idx="13"/>
            <p:extLst>
              <p:ext uri="{D42A27DB-BD31-4B8C-83A1-F6EECF244321}">
                <p14:modId xmlns:p14="http://schemas.microsoft.com/office/powerpoint/2010/main" val="1307987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7512251"/>
                    </a:ext>
                  </a:extLst>
                </a:gridCol>
                <a:gridCol w="658368">
                  <a:extLst>
                    <a:ext uri="{9D8B030D-6E8A-4147-A177-3AD203B41FA5}">
                      <a16:colId xmlns:a16="http://schemas.microsoft.com/office/drawing/2014/main" val="828476408"/>
                    </a:ext>
                  </a:extLst>
                </a:gridCol>
                <a:gridCol w="658368">
                  <a:extLst>
                    <a:ext uri="{9D8B030D-6E8A-4147-A177-3AD203B41FA5}">
                      <a16:colId xmlns:a16="http://schemas.microsoft.com/office/drawing/2014/main" val="3695109660"/>
                    </a:ext>
                  </a:extLst>
                </a:gridCol>
                <a:gridCol w="658368">
                  <a:extLst>
                    <a:ext uri="{9D8B030D-6E8A-4147-A177-3AD203B41FA5}">
                      <a16:colId xmlns:a16="http://schemas.microsoft.com/office/drawing/2014/main" val="3067411673"/>
                    </a:ext>
                  </a:extLst>
                </a:gridCol>
                <a:gridCol w="658368">
                  <a:extLst>
                    <a:ext uri="{9D8B030D-6E8A-4147-A177-3AD203B41FA5}">
                      <a16:colId xmlns:a16="http://schemas.microsoft.com/office/drawing/2014/main" val="2611672538"/>
                    </a:ext>
                  </a:extLst>
                </a:gridCol>
                <a:gridCol w="658368">
                  <a:extLst>
                    <a:ext uri="{9D8B030D-6E8A-4147-A177-3AD203B41FA5}">
                      <a16:colId xmlns:a16="http://schemas.microsoft.com/office/drawing/2014/main" val="2614915878"/>
                    </a:ext>
                  </a:extLst>
                </a:gridCol>
                <a:gridCol w="658368">
                  <a:extLst>
                    <a:ext uri="{9D8B030D-6E8A-4147-A177-3AD203B41FA5}">
                      <a16:colId xmlns:a16="http://schemas.microsoft.com/office/drawing/2014/main" val="1209319254"/>
                    </a:ext>
                  </a:extLst>
                </a:gridCol>
                <a:gridCol w="658368">
                  <a:extLst>
                    <a:ext uri="{9D8B030D-6E8A-4147-A177-3AD203B41FA5}">
                      <a16:colId xmlns:a16="http://schemas.microsoft.com/office/drawing/2014/main" val="2049202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381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Esteban Bullrich - 2017-07-14 13:26:42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613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- 2017-07-22 12:00:08</a:t>
                      </a:r>
                      <a:r>
                        <a:rPr kumimoji="0" lang="es-ES" sz="1000" b="0" i="0" u="none" strike="noStrike" kern="1200" cap="none" spc="0" normalizeH="0" baseline="0" noProof="0">
                          <a:ln>
                            <a:noFill/>
                          </a:ln>
                          <a:solidFill>
                            <a:prstClr val="black"/>
                          </a:solidFill>
                          <a:effectLst/>
                          <a:uLnTx/>
                          <a:uFillTx/>
                          <a:latin typeface="+mn-lt"/>
                          <a:ea typeface="+mn-ea"/>
                          <a:cs typeface="+mn-cs"/>
                        </a:rPr>
                        <a:t>
JUNTOS ES POSIBLE
Estoy en Carlos Casares escuchando a los vecinos. Esto es el cambio, y estamos en toda la Provincia. Sigamos construyendo, vamos!!
#JuntosEsPosible
#CambiandoJuntos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104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- 2017-07-30 19:23:00</a:t>
                      </a:r>
                      <a:r>
                        <a:rPr kumimoji="0" lang="es-ES" sz="1000" b="0" i="0" u="none" strike="noStrike" kern="1200" cap="none" spc="0" normalizeH="0" baseline="0" noProof="0">
                          <a:ln>
                            <a:noFill/>
                          </a:ln>
                          <a:solidFill>
                            <a:prstClr val="black"/>
                          </a:solidFill>
                          <a:effectLst/>
                          <a:uLnTx/>
                          <a:uFillTx/>
                          <a:latin typeface="+mn-lt"/>
                          <a:ea typeface="+mn-ea"/>
                          <a:cs typeface="+mn-cs"/>
                        </a:rPr>
                        <a:t>
¡¡HAY EQUIPO!!
Hoy todo el equipo junto en lo de Novaresio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922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- 2017-07-17 20:54:05</a:t>
                      </a:r>
                      <a:r>
                        <a:rPr kumimoji="0" lang="es-ES" sz="1000" b="0" i="0" u="none" strike="noStrike" kern="1200" cap="none" spc="0" normalizeH="0" baseline="0" noProof="0">
                          <a:ln>
                            <a:noFill/>
                          </a:ln>
                          <a:solidFill>
                            <a:prstClr val="black"/>
                          </a:solidFill>
                          <a:effectLst/>
                          <a:uLnTx/>
                          <a:uFillTx/>
                          <a:latin typeface="+mn-lt"/>
                          <a:ea typeface="+mn-ea"/>
                          <a:cs typeface="+mn-cs"/>
                        </a:rPr>
                        <a:t>
LA PROVINCIA CRECE
Junto a Mauricio Macri y María Eugenia Vidal inauguramos el nuevo centro de trasbordo de La Matanza, que ya permite que los vecinos de la Provincia puedan combinar distintos transportes en un lugar mucho más iluminado y seguro, como se merecen.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5623184"/>
                  </a:ext>
                </a:extLst>
              </a:tr>
            </a:tbl>
          </a:graphicData>
        </a:graphic>
      </p:graphicFrame>
      <p:sp>
        <p:nvSpPr>
          <p:cNvPr id="4" name="Text Placeholder 3">
            <a:extLst>
              <a:ext uri="{FF2B5EF4-FFF2-40B4-BE49-F238E27FC236}">
                <a16:creationId xmlns:a16="http://schemas.microsoft.com/office/drawing/2014/main" id="{6EC73EE9-3231-417B-83C6-4058ED12C85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746600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10147-9B5C-4D7B-8E95-2C9E1B19C94C}"/>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909D1760-F356-4B7C-9C09-9DC153A946BC}"/>
              </a:ext>
            </a:extLst>
          </p:cNvPr>
          <p:cNvGraphicFramePr>
            <a:graphicFrameLocks noGrp="1"/>
          </p:cNvGraphicFramePr>
          <p:nvPr>
            <p:ph type="tbl" sz="quarter" idx="13"/>
            <p:extLst>
              <p:ext uri="{D42A27DB-BD31-4B8C-83A1-F6EECF244321}">
                <p14:modId xmlns:p14="http://schemas.microsoft.com/office/powerpoint/2010/main" val="1618239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3483901"/>
                    </a:ext>
                  </a:extLst>
                </a:gridCol>
                <a:gridCol w="658368">
                  <a:extLst>
                    <a:ext uri="{9D8B030D-6E8A-4147-A177-3AD203B41FA5}">
                      <a16:colId xmlns:a16="http://schemas.microsoft.com/office/drawing/2014/main" val="141452365"/>
                    </a:ext>
                  </a:extLst>
                </a:gridCol>
                <a:gridCol w="658368">
                  <a:extLst>
                    <a:ext uri="{9D8B030D-6E8A-4147-A177-3AD203B41FA5}">
                      <a16:colId xmlns:a16="http://schemas.microsoft.com/office/drawing/2014/main" val="3432956168"/>
                    </a:ext>
                  </a:extLst>
                </a:gridCol>
                <a:gridCol w="658368">
                  <a:extLst>
                    <a:ext uri="{9D8B030D-6E8A-4147-A177-3AD203B41FA5}">
                      <a16:colId xmlns:a16="http://schemas.microsoft.com/office/drawing/2014/main" val="4034999590"/>
                    </a:ext>
                  </a:extLst>
                </a:gridCol>
                <a:gridCol w="658368">
                  <a:extLst>
                    <a:ext uri="{9D8B030D-6E8A-4147-A177-3AD203B41FA5}">
                      <a16:colId xmlns:a16="http://schemas.microsoft.com/office/drawing/2014/main" val="1869949315"/>
                    </a:ext>
                  </a:extLst>
                </a:gridCol>
                <a:gridCol w="658368">
                  <a:extLst>
                    <a:ext uri="{9D8B030D-6E8A-4147-A177-3AD203B41FA5}">
                      <a16:colId xmlns:a16="http://schemas.microsoft.com/office/drawing/2014/main" val="1599645504"/>
                    </a:ext>
                  </a:extLst>
                </a:gridCol>
                <a:gridCol w="658368">
                  <a:extLst>
                    <a:ext uri="{9D8B030D-6E8A-4147-A177-3AD203B41FA5}">
                      <a16:colId xmlns:a16="http://schemas.microsoft.com/office/drawing/2014/main" val="3438920382"/>
                    </a:ext>
                  </a:extLst>
                </a:gridCol>
                <a:gridCol w="658368">
                  <a:extLst>
                    <a:ext uri="{9D8B030D-6E8A-4147-A177-3AD203B41FA5}">
                      <a16:colId xmlns:a16="http://schemas.microsoft.com/office/drawing/2014/main" val="449488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379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- 2017-07-14 22:40:21</a:t>
                      </a:r>
                      <a:r>
                        <a:rPr kumimoji="0" lang="es-ES" sz="1000" b="0" i="0" u="none" strike="noStrike" kern="1200" cap="none" spc="0" normalizeH="0" baseline="0" noProof="0">
                          <a:ln>
                            <a:noFill/>
                          </a:ln>
                          <a:solidFill>
                            <a:prstClr val="black"/>
                          </a:solidFill>
                          <a:effectLst/>
                          <a:uLnTx/>
                          <a:uFillTx/>
                          <a:latin typeface="+mn-lt"/>
                          <a:ea typeface="+mn-ea"/>
                          <a:cs typeface="+mn-cs"/>
                        </a:rPr>
                        <a:t>
SIEMPRE JUNTOS
Mi gratitud a quienes me acompañaron como Ministro de Educación. El mayor de los éxitos a mi querido amigo Alejandro Finocchiaro.
#LaEducaciónNosUne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379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- 2017-07-27 16:50:16</a:t>
                      </a:r>
                      <a:r>
                        <a:rPr kumimoji="0" lang="es-ES" sz="1000" b="0" i="0" u="none" strike="noStrike" kern="1200" cap="none" spc="0" normalizeH="0" baseline="0" noProof="0">
                          <a:ln>
                            <a:noFill/>
                          </a:ln>
                          <a:solidFill>
                            <a:prstClr val="black"/>
                          </a:solidFill>
                          <a:effectLst/>
                          <a:uLnTx/>
                          <a:uFillTx/>
                          <a:latin typeface="+mn-lt"/>
                          <a:ea typeface="+mn-ea"/>
                          <a:cs typeface="+mn-cs"/>
                        </a:rPr>
                        <a:t>
LA PROVINCIA CRECE CUANDO ESTAMOS JUNTOS
Con María Eugenia Vidal y Gladys González visitamos la Exposición Rural '17, y escuchamos las historias de los productores de nuestra provincia. Que orgullo ver cómo, cuando trabajamos juntos, la provincia crece.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572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- 2017-07-10 14:16:23</a:t>
                      </a:r>
                      <a:r>
                        <a:rPr kumimoji="0" lang="es-ES" sz="1000" b="0" i="0" u="none" strike="noStrike" kern="1200" cap="none" spc="0" normalizeH="0" baseline="0" noProof="0">
                          <a:ln>
                            <a:noFill/>
                          </a:ln>
                          <a:solidFill>
                            <a:prstClr val="black"/>
                          </a:solidFill>
                          <a:effectLst/>
                          <a:uLnTx/>
                          <a:uFillTx/>
                          <a:latin typeface="+mn-lt"/>
                          <a:ea typeface="+mn-ea"/>
                          <a:cs typeface="+mn-cs"/>
                        </a:rPr>
                        <a:t>
UN EJEMPLO EN LA CANCHA Y EN LA VIDA ️️🎾
Gustavo Fernández es el nuevo número uno del mundo en el ranking de singles en tenis adaptado. Gracias por llevar la celeste y blanca siempre a lo más alto ¡Grande campeón!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494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- 2017-07-28 10:24:51</a:t>
                      </a:r>
                      <a:r>
                        <a:rPr kumimoji="0" lang="es-ES" sz="1000" b="0" i="0" u="none" strike="noStrike" kern="1200" cap="none" spc="0" normalizeH="0" baseline="0" noProof="0">
                          <a:ln>
                            <a:noFill/>
                          </a:ln>
                          <a:solidFill>
                            <a:prstClr val="black"/>
                          </a:solidFill>
                          <a:effectLst/>
                          <a:uLnTx/>
                          <a:uFillTx/>
                          <a:latin typeface="+mn-lt"/>
                          <a:ea typeface="+mn-ea"/>
                          <a:cs typeface="+mn-cs"/>
                        </a:rPr>
                        <a:t>
LO ESTAMOS HACIENDO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8820862"/>
                  </a:ext>
                </a:extLst>
              </a:tr>
            </a:tbl>
          </a:graphicData>
        </a:graphic>
      </p:graphicFrame>
      <p:sp>
        <p:nvSpPr>
          <p:cNvPr id="4" name="Text Placeholder 3">
            <a:extLst>
              <a:ext uri="{FF2B5EF4-FFF2-40B4-BE49-F238E27FC236}">
                <a16:creationId xmlns:a16="http://schemas.microsoft.com/office/drawing/2014/main" id="{CFD3260A-A22A-4E28-87EA-6C86CEBB7C8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325080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4FEF5-8A87-4203-AC9E-63B8FD14C9F7}"/>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DDC89E6F-299E-4D32-9CED-89AD99256FC4}"/>
              </a:ext>
            </a:extLst>
          </p:cNvPr>
          <p:cNvGraphicFramePr>
            <a:graphicFrameLocks noGrp="1"/>
          </p:cNvGraphicFramePr>
          <p:nvPr>
            <p:ph type="tbl" sz="quarter" idx="13"/>
            <p:extLst>
              <p:ext uri="{D42A27DB-BD31-4B8C-83A1-F6EECF244321}">
                <p14:modId xmlns:p14="http://schemas.microsoft.com/office/powerpoint/2010/main" val="1080696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94619736"/>
                    </a:ext>
                  </a:extLst>
                </a:gridCol>
                <a:gridCol w="658368">
                  <a:extLst>
                    <a:ext uri="{9D8B030D-6E8A-4147-A177-3AD203B41FA5}">
                      <a16:colId xmlns:a16="http://schemas.microsoft.com/office/drawing/2014/main" val="2290969760"/>
                    </a:ext>
                  </a:extLst>
                </a:gridCol>
                <a:gridCol w="658368">
                  <a:extLst>
                    <a:ext uri="{9D8B030D-6E8A-4147-A177-3AD203B41FA5}">
                      <a16:colId xmlns:a16="http://schemas.microsoft.com/office/drawing/2014/main" val="3756785382"/>
                    </a:ext>
                  </a:extLst>
                </a:gridCol>
                <a:gridCol w="658368">
                  <a:extLst>
                    <a:ext uri="{9D8B030D-6E8A-4147-A177-3AD203B41FA5}">
                      <a16:colId xmlns:a16="http://schemas.microsoft.com/office/drawing/2014/main" val="1206313860"/>
                    </a:ext>
                  </a:extLst>
                </a:gridCol>
                <a:gridCol w="658368">
                  <a:extLst>
                    <a:ext uri="{9D8B030D-6E8A-4147-A177-3AD203B41FA5}">
                      <a16:colId xmlns:a16="http://schemas.microsoft.com/office/drawing/2014/main" val="648373797"/>
                    </a:ext>
                  </a:extLst>
                </a:gridCol>
                <a:gridCol w="658368">
                  <a:extLst>
                    <a:ext uri="{9D8B030D-6E8A-4147-A177-3AD203B41FA5}">
                      <a16:colId xmlns:a16="http://schemas.microsoft.com/office/drawing/2014/main" val="3873691026"/>
                    </a:ext>
                  </a:extLst>
                </a:gridCol>
                <a:gridCol w="658368">
                  <a:extLst>
                    <a:ext uri="{9D8B030D-6E8A-4147-A177-3AD203B41FA5}">
                      <a16:colId xmlns:a16="http://schemas.microsoft.com/office/drawing/2014/main" val="139813054"/>
                    </a:ext>
                  </a:extLst>
                </a:gridCol>
                <a:gridCol w="658368">
                  <a:extLst>
                    <a:ext uri="{9D8B030D-6E8A-4147-A177-3AD203B41FA5}">
                      <a16:colId xmlns:a16="http://schemas.microsoft.com/office/drawing/2014/main" val="1379255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605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- 2017-07-04 11:30:00</a:t>
                      </a:r>
                      <a:r>
                        <a:rPr kumimoji="0" lang="es-ES" sz="1000" b="0" i="0" u="none" strike="noStrike" kern="1200" cap="none" spc="0" normalizeH="0" baseline="0" noProof="0">
                          <a:ln>
                            <a:noFill/>
                          </a:ln>
                          <a:solidFill>
                            <a:prstClr val="black"/>
                          </a:solidFill>
                          <a:effectLst/>
                          <a:uLnTx/>
                          <a:uFillTx/>
                          <a:latin typeface="+mn-lt"/>
                          <a:ea typeface="+mn-ea"/>
                          <a:cs typeface="+mn-cs"/>
                        </a:rPr>
                        <a:t>
LOS HÉROES NO NECESITAN CAPA
"Con el oxígeno del aire y el agua que cae del cielo me basta. No tengo motivo de queja". Dr. Esteban L. Maradona
Hoy se conmemora el Día del Médico Rural recordando el nacimiento del doctor Esteban Laureano Maradona, el 4 de julio de 1895. Fue un médico rural, naturalista, escritor y filántropo argentino, famoso por su modestia y abnegación, que pasó 50 años ejerciendo la medicina en Estanislao del Campo, una remota localidad en la provincia de Formosa. Ejemplo de vida. Un verdadero héroe. Lo recordamos. Hoy y siempre.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4117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Esteban Bullrich - 2017-07-29 11:19:51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683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- 2017-07-29 12:16:21</a:t>
                      </a:r>
                      <a:r>
                        <a:rPr kumimoji="0" lang="es-ES" sz="1000" b="0" i="0" u="none" strike="noStrike" kern="1200" cap="none" spc="0" normalizeH="0" baseline="0" noProof="0">
                          <a:ln>
                            <a:noFill/>
                          </a:ln>
                          <a:solidFill>
                            <a:prstClr val="black"/>
                          </a:solidFill>
                          <a:effectLst/>
                          <a:uLnTx/>
                          <a:uFillTx/>
                          <a:latin typeface="+mn-lt"/>
                          <a:ea typeface="+mn-ea"/>
                          <a:cs typeface="+mn-cs"/>
                        </a:rPr>
                        <a:t>
JUNTOS PODEMOS
Sus sueños nos hacen fuertes. Somos un gran equipo sin edades, y llenos de esperanza. Recorriendo Lomas de Zamora tuve la enorme alegría de escuchar las historias de los vecinos de la zona. Seguimos cambiando.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3460200"/>
                  </a:ext>
                </a:extLst>
              </a:tr>
            </a:tbl>
          </a:graphicData>
        </a:graphic>
      </p:graphicFrame>
      <p:sp>
        <p:nvSpPr>
          <p:cNvPr id="4" name="Text Placeholder 3">
            <a:extLst>
              <a:ext uri="{FF2B5EF4-FFF2-40B4-BE49-F238E27FC236}">
                <a16:creationId xmlns:a16="http://schemas.microsoft.com/office/drawing/2014/main" id="{8BDB6007-174D-4688-BDAE-69828123D307}"/>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016776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6CDAD-76F4-4784-A5D7-068733E0CB82}"/>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775F527C-676D-4E73-AAE3-7ABD36FAE235}"/>
              </a:ext>
            </a:extLst>
          </p:cNvPr>
          <p:cNvGraphicFramePr>
            <a:graphicFrameLocks noGrp="1"/>
          </p:cNvGraphicFramePr>
          <p:nvPr>
            <p:ph type="tbl" sz="quarter" idx="13"/>
            <p:extLst>
              <p:ext uri="{D42A27DB-BD31-4B8C-83A1-F6EECF244321}">
                <p14:modId xmlns:p14="http://schemas.microsoft.com/office/powerpoint/2010/main" val="476374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0090238"/>
                    </a:ext>
                  </a:extLst>
                </a:gridCol>
                <a:gridCol w="658368">
                  <a:extLst>
                    <a:ext uri="{9D8B030D-6E8A-4147-A177-3AD203B41FA5}">
                      <a16:colId xmlns:a16="http://schemas.microsoft.com/office/drawing/2014/main" val="1718623160"/>
                    </a:ext>
                  </a:extLst>
                </a:gridCol>
                <a:gridCol w="658368">
                  <a:extLst>
                    <a:ext uri="{9D8B030D-6E8A-4147-A177-3AD203B41FA5}">
                      <a16:colId xmlns:a16="http://schemas.microsoft.com/office/drawing/2014/main" val="267033808"/>
                    </a:ext>
                  </a:extLst>
                </a:gridCol>
                <a:gridCol w="658368">
                  <a:extLst>
                    <a:ext uri="{9D8B030D-6E8A-4147-A177-3AD203B41FA5}">
                      <a16:colId xmlns:a16="http://schemas.microsoft.com/office/drawing/2014/main" val="1681696306"/>
                    </a:ext>
                  </a:extLst>
                </a:gridCol>
                <a:gridCol w="658368">
                  <a:extLst>
                    <a:ext uri="{9D8B030D-6E8A-4147-A177-3AD203B41FA5}">
                      <a16:colId xmlns:a16="http://schemas.microsoft.com/office/drawing/2014/main" val="3394497956"/>
                    </a:ext>
                  </a:extLst>
                </a:gridCol>
                <a:gridCol w="658368">
                  <a:extLst>
                    <a:ext uri="{9D8B030D-6E8A-4147-A177-3AD203B41FA5}">
                      <a16:colId xmlns:a16="http://schemas.microsoft.com/office/drawing/2014/main" val="1881742144"/>
                    </a:ext>
                  </a:extLst>
                </a:gridCol>
                <a:gridCol w="658368">
                  <a:extLst>
                    <a:ext uri="{9D8B030D-6E8A-4147-A177-3AD203B41FA5}">
                      <a16:colId xmlns:a16="http://schemas.microsoft.com/office/drawing/2014/main" val="2874761595"/>
                    </a:ext>
                  </a:extLst>
                </a:gridCol>
                <a:gridCol w="658368">
                  <a:extLst>
                    <a:ext uri="{9D8B030D-6E8A-4147-A177-3AD203B41FA5}">
                      <a16:colId xmlns:a16="http://schemas.microsoft.com/office/drawing/2014/main" val="2726637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1321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- 2017-07-19 13:24:25</a:t>
                      </a:r>
                      <a:r>
                        <a:rPr kumimoji="0" lang="es-ES" sz="1000" b="0" i="0" u="none" strike="noStrike" kern="1200" cap="none" spc="0" normalizeH="0" baseline="0" noProof="0">
                          <a:ln>
                            <a:noFill/>
                          </a:ln>
                          <a:solidFill>
                            <a:prstClr val="black"/>
                          </a:solidFill>
                          <a:effectLst/>
                          <a:uLnTx/>
                          <a:uFillTx/>
                          <a:latin typeface="+mn-lt"/>
                          <a:ea typeface="+mn-ea"/>
                          <a:cs typeface="+mn-cs"/>
                        </a:rPr>
                        <a:t>
RECORRIENDO EL HOSPITAL MUNICIPAL MATERNO INFANTIL "DR. CARLOS GIANANTONIO" DE SAN 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1873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- 2017-07-25 14:22:56</a:t>
                      </a:r>
                      <a:r>
                        <a:rPr kumimoji="0" lang="es-ES" sz="1000" b="0" i="0" u="none" strike="noStrike" kern="1200" cap="none" spc="0" normalizeH="0" baseline="0" noProof="0">
                          <a:ln>
                            <a:noFill/>
                          </a:ln>
                          <a:solidFill>
                            <a:prstClr val="black"/>
                          </a:solidFill>
                          <a:effectLst/>
                          <a:uLnTx/>
                          <a:uFillTx/>
                          <a:latin typeface="+mn-lt"/>
                          <a:ea typeface="+mn-ea"/>
                          <a:cs typeface="+mn-cs"/>
                        </a:rPr>
                        <a:t>
CADA DÍA MAS JUNTOS
Con los vecinos de Carlos Casares. Escucharlos es seguir llevando el cambio cada día a más personas.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7281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- 2017-07-22 16:57:04</a:t>
                      </a:r>
                      <a:r>
                        <a:rPr kumimoji="0" lang="es-ES" sz="1000" b="0" i="0" u="none" strike="noStrike" kern="1200" cap="none" spc="0" normalizeH="0" baseline="0" noProof="0">
                          <a:ln>
                            <a:noFill/>
                          </a:ln>
                          <a:solidFill>
                            <a:prstClr val="black"/>
                          </a:solidFill>
                          <a:effectLst/>
                          <a:uLnTx/>
                          <a:uFillTx/>
                          <a:latin typeface="+mn-lt"/>
                          <a:ea typeface="+mn-ea"/>
                          <a:cs typeface="+mn-cs"/>
                        </a:rPr>
                        <a:t>
EN CARLOS CASARES CON LOS VECINOS
#JuntosEsPosible
#CambiandoJuntos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419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Esteban Bullrich - 2017-07-27 17:47:11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9450139"/>
                  </a:ext>
                </a:extLst>
              </a:tr>
            </a:tbl>
          </a:graphicData>
        </a:graphic>
      </p:graphicFrame>
      <p:sp>
        <p:nvSpPr>
          <p:cNvPr id="4" name="Text Placeholder 3">
            <a:extLst>
              <a:ext uri="{FF2B5EF4-FFF2-40B4-BE49-F238E27FC236}">
                <a16:creationId xmlns:a16="http://schemas.microsoft.com/office/drawing/2014/main" id="{F3AA357B-C9E3-4E6E-BC6C-1B820D965CE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03485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09A76-D9F5-41EB-AF26-A5C6C793005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C83A2623-84FD-4493-A7D9-BE60EF941703}"/>
              </a:ext>
            </a:extLst>
          </p:cNvPr>
          <p:cNvGraphicFramePr>
            <a:graphicFrameLocks noGrp="1"/>
          </p:cNvGraphicFramePr>
          <p:nvPr>
            <p:ph type="chart" sz="quarter" idx="13"/>
            <p:extLst>
              <p:ext uri="{D42A27DB-BD31-4B8C-83A1-F6EECF244321}">
                <p14:modId xmlns:p14="http://schemas.microsoft.com/office/powerpoint/2010/main" val="2634107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E118B-81BD-4E9D-AF94-6C9CBC56FC69}"/>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88387B9D-62D6-41D8-99EF-2A03D29DA3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7444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7DD08-E142-41DA-BF12-A0C95D7A1ADE}"/>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1EE39118-B3E9-47A8-8548-26484E5A38A3}"/>
              </a:ext>
            </a:extLst>
          </p:cNvPr>
          <p:cNvGraphicFramePr>
            <a:graphicFrameLocks noGrp="1"/>
          </p:cNvGraphicFramePr>
          <p:nvPr>
            <p:ph type="chart" sz="quarter" idx="13"/>
            <p:extLst>
              <p:ext uri="{D42A27DB-BD31-4B8C-83A1-F6EECF244321}">
                <p14:modId xmlns:p14="http://schemas.microsoft.com/office/powerpoint/2010/main" val="175444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3519C4-6C08-4C5E-A3DA-12E05B2578A5}"/>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02A7706-9611-4521-8C1C-B4CE2865AF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392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A1DCE-6292-4DB5-95D9-9ECD5D692415}"/>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76AD140-95F1-487C-8FE6-B991974D437D}"/>
              </a:ext>
            </a:extLst>
          </p:cNvPr>
          <p:cNvGraphicFramePr>
            <a:graphicFrameLocks noGrp="1"/>
          </p:cNvGraphicFramePr>
          <p:nvPr>
            <p:ph type="chart" sz="quarter" idx="13"/>
            <p:extLst>
              <p:ext uri="{D42A27DB-BD31-4B8C-83A1-F6EECF244321}">
                <p14:modId xmlns:p14="http://schemas.microsoft.com/office/powerpoint/2010/main" val="2541724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7978AD-4A85-4431-99EC-3432E53A4F2A}"/>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BDC285D-C4E2-4904-A980-1153D61E90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0147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4C731-EB36-4B26-A73E-5E27BBAA66A0}"/>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E215C6EF-74DF-48CA-B799-871B826C22E3}"/>
              </a:ext>
            </a:extLst>
          </p:cNvPr>
          <p:cNvGraphicFramePr>
            <a:graphicFrameLocks noGrp="1"/>
          </p:cNvGraphicFramePr>
          <p:nvPr>
            <p:ph type="chart" sz="quarter" idx="13"/>
            <p:extLst>
              <p:ext uri="{D42A27DB-BD31-4B8C-83A1-F6EECF244321}">
                <p14:modId xmlns:p14="http://schemas.microsoft.com/office/powerpoint/2010/main" val="3712143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7FC7DE-2498-4A89-A966-CB8995F8FB6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F5D2C28B-B471-4553-A761-5EBA315457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3095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C3094-06E9-4336-B54A-5B00E51D2458}"/>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71A32B97-B036-47EC-867E-1DCBDDD61BF9}"/>
              </a:ext>
            </a:extLst>
          </p:cNvPr>
          <p:cNvGraphicFramePr>
            <a:graphicFrameLocks noGrp="1"/>
          </p:cNvGraphicFramePr>
          <p:nvPr>
            <p:ph type="chart" sz="quarter" idx="13"/>
            <p:extLst>
              <p:ext uri="{D42A27DB-BD31-4B8C-83A1-F6EECF244321}">
                <p14:modId xmlns:p14="http://schemas.microsoft.com/office/powerpoint/2010/main" val="3679522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A6A36A-1DC9-4CD0-A19C-B9BB955B0A5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E5713382-0AD1-45A4-871C-09B646B810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4164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1E665-19F0-404B-88EA-B6DEB307E88D}"/>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0F8EEB0-CAFB-477C-8F82-8B06A9989C1A}"/>
              </a:ext>
            </a:extLst>
          </p:cNvPr>
          <p:cNvGraphicFramePr>
            <a:graphicFrameLocks noGrp="1"/>
          </p:cNvGraphicFramePr>
          <p:nvPr>
            <p:ph type="chart" sz="quarter" idx="13"/>
            <p:extLst>
              <p:ext uri="{D42A27DB-BD31-4B8C-83A1-F6EECF244321}">
                <p14:modId xmlns:p14="http://schemas.microsoft.com/office/powerpoint/2010/main" val="88138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E1E716-2211-4D6B-8670-BC12756A751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FC839CDD-4944-4AC2-8F8C-ACC158887A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5402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555D6-A55F-4910-A94E-609C811E775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7F76E637-DCEB-49A5-9F31-B0BA3543E2BD}"/>
              </a:ext>
            </a:extLst>
          </p:cNvPr>
          <p:cNvGraphicFramePr>
            <a:graphicFrameLocks noGrp="1"/>
          </p:cNvGraphicFramePr>
          <p:nvPr>
            <p:ph type="chart" sz="quarter" idx="13"/>
            <p:extLst>
              <p:ext uri="{D42A27DB-BD31-4B8C-83A1-F6EECF244321}">
                <p14:modId xmlns:p14="http://schemas.microsoft.com/office/powerpoint/2010/main" val="620648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520DB3-8CB8-4784-8524-F4F34BBF98A2}"/>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916C908-58B0-46EE-BE11-73D976CE11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4610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C97B2-6CFC-488B-BE6A-626395664AA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93C543C-873D-4DDC-AFC0-04855D726310}"/>
              </a:ext>
            </a:extLst>
          </p:cNvPr>
          <p:cNvGraphicFramePr>
            <a:graphicFrameLocks noGrp="1"/>
          </p:cNvGraphicFramePr>
          <p:nvPr>
            <p:ph type="chart" sz="quarter" idx="13"/>
            <p:extLst>
              <p:ext uri="{D42A27DB-BD31-4B8C-83A1-F6EECF244321}">
                <p14:modId xmlns:p14="http://schemas.microsoft.com/office/powerpoint/2010/main" val="1517972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574319-041D-4AB9-97ED-98AEBB767043}"/>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CAAB7968-A91D-4DCE-AEE0-7F6438030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0612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2D9B4-663C-4829-8AC2-308152BFA026}"/>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5EDB2F1E-4182-4D66-94A2-AF37C2A59E5C}"/>
              </a:ext>
            </a:extLst>
          </p:cNvPr>
          <p:cNvGraphicFramePr>
            <a:graphicFrameLocks noGrp="1"/>
          </p:cNvGraphicFramePr>
          <p:nvPr>
            <p:ph type="tbl" sz="quarter" idx="13"/>
            <p:extLst>
              <p:ext uri="{D42A27DB-BD31-4B8C-83A1-F6EECF244321}">
                <p14:modId xmlns:p14="http://schemas.microsoft.com/office/powerpoint/2010/main" val="2496043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2780741"/>
                    </a:ext>
                  </a:extLst>
                </a:gridCol>
                <a:gridCol w="2468880">
                  <a:extLst>
                    <a:ext uri="{9D8B030D-6E8A-4147-A177-3AD203B41FA5}">
                      <a16:colId xmlns:a16="http://schemas.microsoft.com/office/drawing/2014/main" val="349282265"/>
                    </a:ext>
                  </a:extLst>
                </a:gridCol>
                <a:gridCol w="822960">
                  <a:extLst>
                    <a:ext uri="{9D8B030D-6E8A-4147-A177-3AD203B41FA5}">
                      <a16:colId xmlns:a16="http://schemas.microsoft.com/office/drawing/2014/main" val="900525751"/>
                    </a:ext>
                  </a:extLst>
                </a:gridCol>
                <a:gridCol w="822960">
                  <a:extLst>
                    <a:ext uri="{9D8B030D-6E8A-4147-A177-3AD203B41FA5}">
                      <a16:colId xmlns:a16="http://schemas.microsoft.com/office/drawing/2014/main" val="4234535692"/>
                    </a:ext>
                  </a:extLst>
                </a:gridCol>
                <a:gridCol w="822960">
                  <a:extLst>
                    <a:ext uri="{9D8B030D-6E8A-4147-A177-3AD203B41FA5}">
                      <a16:colId xmlns:a16="http://schemas.microsoft.com/office/drawing/2014/main" val="3093747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4341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Adriana Campastri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282456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Andreassi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2244482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Marcela Inés Razquin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60810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Mario De Nardo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70505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Peka Peka Colores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80880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Zalazar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191106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Joae Pecora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285030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 Pauli Carolina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59672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Stella Maris Rabino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80798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Cristina Faverio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345373579"/>
                  </a:ext>
                </a:extLst>
              </a:tr>
            </a:tbl>
          </a:graphicData>
        </a:graphic>
      </p:graphicFrame>
      <p:sp>
        <p:nvSpPr>
          <p:cNvPr id="4" name="Text Placeholder 3">
            <a:extLst>
              <a:ext uri="{FF2B5EF4-FFF2-40B4-BE49-F238E27FC236}">
                <a16:creationId xmlns:a16="http://schemas.microsoft.com/office/drawing/2014/main" id="{C68F969A-0070-490B-92AE-85DCB1F5889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311870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ABC40-D587-4BE9-B0D1-8F23E783A8EB}"/>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E4CEC1E9-5235-4289-8F03-C6164DCF9633}"/>
              </a:ext>
            </a:extLst>
          </p:cNvPr>
          <p:cNvGraphicFramePr>
            <a:graphicFrameLocks noGrp="1"/>
          </p:cNvGraphicFramePr>
          <p:nvPr>
            <p:ph type="tbl" sz="quarter" idx="13"/>
            <p:extLst>
              <p:ext uri="{D42A27DB-BD31-4B8C-83A1-F6EECF244321}">
                <p14:modId xmlns:p14="http://schemas.microsoft.com/office/powerpoint/2010/main" val="105503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081401"/>
                    </a:ext>
                  </a:extLst>
                </a:gridCol>
                <a:gridCol w="2468880">
                  <a:extLst>
                    <a:ext uri="{9D8B030D-6E8A-4147-A177-3AD203B41FA5}">
                      <a16:colId xmlns:a16="http://schemas.microsoft.com/office/drawing/2014/main" val="1318788671"/>
                    </a:ext>
                  </a:extLst>
                </a:gridCol>
                <a:gridCol w="822960">
                  <a:extLst>
                    <a:ext uri="{9D8B030D-6E8A-4147-A177-3AD203B41FA5}">
                      <a16:colId xmlns:a16="http://schemas.microsoft.com/office/drawing/2014/main" val="3852470971"/>
                    </a:ext>
                  </a:extLst>
                </a:gridCol>
                <a:gridCol w="822960">
                  <a:extLst>
                    <a:ext uri="{9D8B030D-6E8A-4147-A177-3AD203B41FA5}">
                      <a16:colId xmlns:a16="http://schemas.microsoft.com/office/drawing/2014/main" val="3131614579"/>
                    </a:ext>
                  </a:extLst>
                </a:gridCol>
                <a:gridCol w="822960">
                  <a:extLst>
                    <a:ext uri="{9D8B030D-6E8A-4147-A177-3AD203B41FA5}">
                      <a16:colId xmlns:a16="http://schemas.microsoft.com/office/drawing/2014/main" val="2511215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708997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Fabian Gagliano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682480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Escobar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79982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 Ramírez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07693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Rita Godoy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537726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 del Millo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234428545"/>
                  </a:ext>
                </a:extLst>
              </a:tr>
            </a:tbl>
          </a:graphicData>
        </a:graphic>
      </p:graphicFrame>
      <p:sp>
        <p:nvSpPr>
          <p:cNvPr id="4" name="Text Placeholder 3">
            <a:extLst>
              <a:ext uri="{FF2B5EF4-FFF2-40B4-BE49-F238E27FC236}">
                <a16:creationId xmlns:a16="http://schemas.microsoft.com/office/drawing/2014/main" id="{F42CB8DA-42AC-415C-83F1-A005C1D0EC3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562987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0D345-6A99-452E-AC78-736BF64626E0}"/>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CDAAA2F-94E2-4EE7-BAA0-48E9036C17F5}"/>
              </a:ext>
            </a:extLst>
          </p:cNvPr>
          <p:cNvGraphicFramePr>
            <a:graphicFrameLocks noGrp="1"/>
          </p:cNvGraphicFramePr>
          <p:nvPr>
            <p:ph type="chart" sz="quarter" idx="13"/>
            <p:extLst>
              <p:ext uri="{D42A27DB-BD31-4B8C-83A1-F6EECF244321}">
                <p14:modId xmlns:p14="http://schemas.microsoft.com/office/powerpoint/2010/main" val="2712483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B4565A-1E3A-4DFD-BD1C-989B9EC909F1}"/>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77736E6-6AA7-4E79-8147-6EA3189C1F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16042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868</Words>
  <Application>Microsoft Office PowerPoint</Application>
  <PresentationFormat>On-screen Show (4:3)</PresentationFormat>
  <Paragraphs>425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2017-08-01T15:33:38Z</dcterms:created>
  <dcterms:modified xsi:type="dcterms:W3CDTF">2017-08-01T15:34:32Z</dcterms:modified>
</cp:coreProperties>
</file>