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4367804</c:v>
                </c:pt>
                <c:pt idx="1">
                  <c:v>4368019</c:v>
                </c:pt>
                <c:pt idx="2">
                  <c:v>4369077</c:v>
                </c:pt>
                <c:pt idx="3">
                  <c:v>4370728</c:v>
                </c:pt>
                <c:pt idx="4">
                  <c:v>4371502</c:v>
                </c:pt>
                <c:pt idx="5">
                  <c:v>4372249</c:v>
                </c:pt>
                <c:pt idx="6">
                  <c:v>4373828</c:v>
                </c:pt>
                <c:pt idx="7">
                  <c:v>4374740</c:v>
                </c:pt>
                <c:pt idx="8">
                  <c:v>4375460</c:v>
                </c:pt>
                <c:pt idx="9">
                  <c:v>4375883</c:v>
                </c:pt>
                <c:pt idx="10">
                  <c:v>4376212</c:v>
                </c:pt>
                <c:pt idx="11">
                  <c:v>4376640</c:v>
                </c:pt>
                <c:pt idx="12">
                  <c:v>4377374</c:v>
                </c:pt>
                <c:pt idx="13">
                  <c:v>4378088</c:v>
                </c:pt>
                <c:pt idx="14">
                  <c:v>4379636</c:v>
                </c:pt>
                <c:pt idx="15">
                  <c:v>4380453</c:v>
                </c:pt>
                <c:pt idx="16">
                  <c:v>4381385</c:v>
                </c:pt>
                <c:pt idx="17">
                  <c:v>4383223</c:v>
                </c:pt>
                <c:pt idx="18">
                  <c:v>4384943</c:v>
                </c:pt>
                <c:pt idx="19">
                  <c:v>4386427</c:v>
                </c:pt>
                <c:pt idx="20">
                  <c:v>4387225</c:v>
                </c:pt>
                <c:pt idx="21">
                  <c:v>4388045</c:v>
                </c:pt>
                <c:pt idx="22">
                  <c:v>4388524</c:v>
                </c:pt>
                <c:pt idx="23">
                  <c:v>4389488</c:v>
                </c:pt>
                <c:pt idx="24">
                  <c:v>4391049</c:v>
                </c:pt>
                <c:pt idx="25">
                  <c:v>4392544</c:v>
                </c:pt>
                <c:pt idx="26">
                  <c:v>4393675</c:v>
                </c:pt>
                <c:pt idx="27">
                  <c:v>4393929</c:v>
                </c:pt>
                <c:pt idx="28">
                  <c:v>4394230</c:v>
                </c:pt>
                <c:pt idx="29">
                  <c:v>4394649</c:v>
                </c:pt>
                <c:pt idx="30">
                  <c:v>4395081</c:v>
                </c:pt>
              </c:numCache>
            </c:numRef>
          </c:val>
          <c:smooth val="0"/>
          <c:extLst>
            <c:ext xmlns:c16="http://schemas.microsoft.com/office/drawing/2014/chart" uri="{C3380CC4-5D6E-409C-BE32-E72D297353CC}">
              <c16:uniqueId val="{00000000-2E44-4D91-B932-29EF36BD77D2}"/>
            </c:ext>
          </c:extLst>
        </c:ser>
        <c:dLbls>
          <c:showLegendKey val="0"/>
          <c:showVal val="0"/>
          <c:showCatName val="0"/>
          <c:showSerName val="0"/>
          <c:showPercent val="0"/>
          <c:showBubbleSize val="0"/>
        </c:dLbls>
        <c:smooth val="0"/>
        <c:axId val="243976704"/>
        <c:axId val="288179288"/>
      </c:lineChart>
      <c:dateAx>
        <c:axId val="24397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79288"/>
        <c:crosses val="autoZero"/>
        <c:auto val="1"/>
        <c:lblOffset val="100"/>
        <c:baseTimeUnit val="days"/>
      </c:dateAx>
      <c:valAx>
        <c:axId val="28817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7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DB5-458F-9A1B-8CF5B37DC0B9}"/>
            </c:ext>
          </c:extLst>
        </c:ser>
        <c:dLbls>
          <c:showLegendKey val="0"/>
          <c:showVal val="0"/>
          <c:showCatName val="0"/>
          <c:showSerName val="0"/>
          <c:showPercent val="0"/>
          <c:showBubbleSize val="0"/>
        </c:dLbls>
        <c:axId val="288178632"/>
        <c:axId val="288197968"/>
      </c:radarChart>
      <c:catAx>
        <c:axId val="28817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97968"/>
        <c:crosses val="autoZero"/>
        <c:auto val="1"/>
        <c:lblAlgn val="ctr"/>
        <c:lblOffset val="100"/>
        <c:noMultiLvlLbl val="0"/>
      </c:catAx>
      <c:valAx>
        <c:axId val="28819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7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0.58626156937042995</c:v>
                </c:pt>
                <c:pt idx="1">
                  <c:v>1.0755942600479</c:v>
                </c:pt>
                <c:pt idx="2">
                  <c:v>1.5858129520380999</c:v>
                </c:pt>
                <c:pt idx="3">
                  <c:v>0.81645614325752003</c:v>
                </c:pt>
                <c:pt idx="4">
                  <c:v>0.82019118691684001</c:v>
                </c:pt>
                <c:pt idx="5">
                  <c:v>0.90486919228020002</c:v>
                </c:pt>
                <c:pt idx="6">
                  <c:v>0.48701269003379</c:v>
                </c:pt>
                <c:pt idx="7">
                  <c:v>0.66357831361658004</c:v>
                </c:pt>
                <c:pt idx="8">
                  <c:v>0.79226760531188001</c:v>
                </c:pt>
                <c:pt idx="9">
                  <c:v>0.45561012242464999</c:v>
                </c:pt>
                <c:pt idx="10">
                  <c:v>0.71203531406313003</c:v>
                </c:pt>
                <c:pt idx="11">
                  <c:v>0.60604817721127002</c:v>
                </c:pt>
                <c:pt idx="12">
                  <c:v>0.35604238238594998</c:v>
                </c:pt>
                <c:pt idx="13">
                  <c:v>1.4005733411517001</c:v>
                </c:pt>
                <c:pt idx="14">
                  <c:v>0.80081689413063994</c:v>
                </c:pt>
                <c:pt idx="15">
                  <c:v>0.68822367994476996</c:v>
                </c:pt>
                <c:pt idx="16">
                  <c:v>0.46341874844067998</c:v>
                </c:pt>
                <c:pt idx="17">
                  <c:v>0.47838610313966001</c:v>
                </c:pt>
                <c:pt idx="18">
                  <c:v>0.50706727039610999</c:v>
                </c:pt>
                <c:pt idx="19">
                  <c:v>0.96674369758278</c:v>
                </c:pt>
                <c:pt idx="20">
                  <c:v>0.54061410231452001</c:v>
                </c:pt>
                <c:pt idx="21">
                  <c:v>0.20670209197742001</c:v>
                </c:pt>
                <c:pt idx="22">
                  <c:v>0.30845770237295</c:v>
                </c:pt>
                <c:pt idx="23">
                  <c:v>0.57076704839319004</c:v>
                </c:pt>
                <c:pt idx="24">
                  <c:v>0.40085252198727001</c:v>
                </c:pt>
                <c:pt idx="25">
                  <c:v>0.53935223767224005</c:v>
                </c:pt>
                <c:pt idx="26">
                  <c:v>0.55582504326662996</c:v>
                </c:pt>
                <c:pt idx="27">
                  <c:v>0.35864155917813001</c:v>
                </c:pt>
                <c:pt idx="28">
                  <c:v>0.86544870950204</c:v>
                </c:pt>
                <c:pt idx="29">
                  <c:v>9.0295939936816005E-2</c:v>
                </c:pt>
                <c:pt idx="30">
                  <c:v>0.74752011722772005</c:v>
                </c:pt>
              </c:numCache>
            </c:numRef>
          </c:val>
          <c:smooth val="0"/>
          <c:extLst>
            <c:ext xmlns:c16="http://schemas.microsoft.com/office/drawing/2014/chart" uri="{C3380CC4-5D6E-409C-BE32-E72D297353CC}">
              <c16:uniqueId val="{00000000-4EC2-4C3A-90FC-75F508046F39}"/>
            </c:ext>
          </c:extLst>
        </c:ser>
        <c:dLbls>
          <c:showLegendKey val="0"/>
          <c:showVal val="0"/>
          <c:showCatName val="0"/>
          <c:showSerName val="0"/>
          <c:showPercent val="0"/>
          <c:showBubbleSize val="0"/>
        </c:dLbls>
        <c:smooth val="0"/>
        <c:axId val="242394136"/>
        <c:axId val="242399056"/>
      </c:lineChart>
      <c:dateAx>
        <c:axId val="24239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99056"/>
        <c:crosses val="autoZero"/>
        <c:auto val="1"/>
        <c:lblOffset val="100"/>
        <c:baseTimeUnit val="days"/>
      </c:dateAx>
      <c:valAx>
        <c:axId val="24239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9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762</c:v>
                </c:pt>
                <c:pt idx="1">
                  <c:v>1345</c:v>
                </c:pt>
                <c:pt idx="2">
                  <c:v>1104</c:v>
                </c:pt>
                <c:pt idx="3">
                  <c:v>1024</c:v>
                </c:pt>
                <c:pt idx="4">
                  <c:v>836</c:v>
                </c:pt>
                <c:pt idx="5">
                  <c:v>768</c:v>
                </c:pt>
                <c:pt idx="6">
                  <c:v>530</c:v>
                </c:pt>
              </c:numCache>
            </c:numRef>
          </c:val>
          <c:extLst>
            <c:ext xmlns:c16="http://schemas.microsoft.com/office/drawing/2014/chart" uri="{C3380CC4-5D6E-409C-BE32-E72D297353CC}">
              <c16:uniqueId val="{00000000-EC83-43C2-BE59-0A06090211E7}"/>
            </c:ext>
          </c:extLst>
        </c:ser>
        <c:dLbls>
          <c:showLegendKey val="0"/>
          <c:showVal val="0"/>
          <c:showCatName val="0"/>
          <c:showSerName val="0"/>
          <c:showPercent val="0"/>
          <c:showBubbleSize val="0"/>
        </c:dLbls>
        <c:gapWidth val="219"/>
        <c:overlap val="-27"/>
        <c:axId val="290931032"/>
        <c:axId val="290934312"/>
      </c:barChart>
      <c:catAx>
        <c:axId val="29093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34312"/>
        <c:crosses val="autoZero"/>
        <c:auto val="1"/>
        <c:lblAlgn val="ctr"/>
        <c:lblOffset val="100"/>
        <c:noMultiLvlLbl val="0"/>
      </c:catAx>
      <c:valAx>
        <c:axId val="29093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3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258</c:v>
                </c:pt>
                <c:pt idx="1">
                  <c:v>215</c:v>
                </c:pt>
                <c:pt idx="2">
                  <c:v>1058</c:v>
                </c:pt>
                <c:pt idx="3">
                  <c:v>1651</c:v>
                </c:pt>
                <c:pt idx="4">
                  <c:v>774</c:v>
                </c:pt>
                <c:pt idx="5">
                  <c:v>747</c:v>
                </c:pt>
                <c:pt idx="6">
                  <c:v>1579</c:v>
                </c:pt>
                <c:pt idx="7">
                  <c:v>912</c:v>
                </c:pt>
                <c:pt idx="8">
                  <c:v>720</c:v>
                </c:pt>
                <c:pt idx="9">
                  <c:v>423</c:v>
                </c:pt>
                <c:pt idx="10">
                  <c:v>329</c:v>
                </c:pt>
                <c:pt idx="11">
                  <c:v>428</c:v>
                </c:pt>
                <c:pt idx="12">
                  <c:v>734</c:v>
                </c:pt>
                <c:pt idx="13">
                  <c:v>714</c:v>
                </c:pt>
                <c:pt idx="14">
                  <c:v>1548</c:v>
                </c:pt>
                <c:pt idx="15">
                  <c:v>817</c:v>
                </c:pt>
                <c:pt idx="16">
                  <c:v>932</c:v>
                </c:pt>
                <c:pt idx="17">
                  <c:v>1838</c:v>
                </c:pt>
                <c:pt idx="18">
                  <c:v>1720</c:v>
                </c:pt>
                <c:pt idx="19">
                  <c:v>1484</c:v>
                </c:pt>
                <c:pt idx="20">
                  <c:v>798</c:v>
                </c:pt>
                <c:pt idx="21">
                  <c:v>820</c:v>
                </c:pt>
                <c:pt idx="22">
                  <c:v>479</c:v>
                </c:pt>
                <c:pt idx="23">
                  <c:v>964</c:v>
                </c:pt>
                <c:pt idx="24">
                  <c:v>1561</c:v>
                </c:pt>
                <c:pt idx="25">
                  <c:v>1495</c:v>
                </c:pt>
                <c:pt idx="26">
                  <c:v>1131</c:v>
                </c:pt>
                <c:pt idx="27">
                  <c:v>254</c:v>
                </c:pt>
                <c:pt idx="28">
                  <c:v>301</c:v>
                </c:pt>
                <c:pt idx="29">
                  <c:v>419</c:v>
                </c:pt>
                <c:pt idx="30">
                  <c:v>432</c:v>
                </c:pt>
              </c:numCache>
            </c:numRef>
          </c:val>
          <c:smooth val="0"/>
          <c:extLst>
            <c:ext xmlns:c16="http://schemas.microsoft.com/office/drawing/2014/chart" uri="{C3380CC4-5D6E-409C-BE32-E72D297353CC}">
              <c16:uniqueId val="{00000000-3E83-4CAE-A22D-AF0C9889FA5F}"/>
            </c:ext>
          </c:extLst>
        </c:ser>
        <c:dLbls>
          <c:showLegendKey val="0"/>
          <c:showVal val="0"/>
          <c:showCatName val="0"/>
          <c:showSerName val="0"/>
          <c:showPercent val="0"/>
          <c:showBubbleSize val="0"/>
        </c:dLbls>
        <c:smooth val="0"/>
        <c:axId val="290929064"/>
        <c:axId val="290933328"/>
      </c:lineChart>
      <c:dateAx>
        <c:axId val="29092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33328"/>
        <c:crosses val="autoZero"/>
        <c:auto val="1"/>
        <c:lblOffset val="100"/>
        <c:baseTimeUnit val="days"/>
      </c:dateAx>
      <c:valAx>
        <c:axId val="29093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2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3</c:v>
                </c:pt>
                <c:pt idx="1">
                  <c:v>2</c:v>
                </c:pt>
                <c:pt idx="2">
                  <c:v>3</c:v>
                </c:pt>
                <c:pt idx="3">
                  <c:v>3</c:v>
                </c:pt>
                <c:pt idx="4">
                  <c:v>2</c:v>
                </c:pt>
                <c:pt idx="5">
                  <c:v>4</c:v>
                </c:pt>
                <c:pt idx="6">
                  <c:v>4</c:v>
                </c:pt>
                <c:pt idx="7">
                  <c:v>5</c:v>
                </c:pt>
                <c:pt idx="8">
                  <c:v>4</c:v>
                </c:pt>
                <c:pt idx="9">
                  <c:v>3</c:v>
                </c:pt>
                <c:pt idx="10">
                  <c:v>2</c:v>
                </c:pt>
                <c:pt idx="11">
                  <c:v>4</c:v>
                </c:pt>
                <c:pt idx="12">
                  <c:v>1</c:v>
                </c:pt>
                <c:pt idx="13">
                  <c:v>3</c:v>
                </c:pt>
                <c:pt idx="14">
                  <c:v>3</c:v>
                </c:pt>
                <c:pt idx="15">
                  <c:v>2</c:v>
                </c:pt>
                <c:pt idx="16">
                  <c:v>4</c:v>
                </c:pt>
                <c:pt idx="17">
                  <c:v>3</c:v>
                </c:pt>
                <c:pt idx="18">
                  <c:v>4</c:v>
                </c:pt>
                <c:pt idx="19">
                  <c:v>3</c:v>
                </c:pt>
                <c:pt idx="20">
                  <c:v>5</c:v>
                </c:pt>
                <c:pt idx="21">
                  <c:v>3</c:v>
                </c:pt>
                <c:pt idx="22">
                  <c:v>2</c:v>
                </c:pt>
                <c:pt idx="23">
                  <c:v>2</c:v>
                </c:pt>
                <c:pt idx="24">
                  <c:v>2</c:v>
                </c:pt>
                <c:pt idx="25">
                  <c:v>4</c:v>
                </c:pt>
                <c:pt idx="26">
                  <c:v>3</c:v>
                </c:pt>
                <c:pt idx="27">
                  <c:v>4</c:v>
                </c:pt>
                <c:pt idx="28">
                  <c:v>2</c:v>
                </c:pt>
                <c:pt idx="29">
                  <c:v>1</c:v>
                </c:pt>
                <c:pt idx="30">
                  <c:v>2</c:v>
                </c:pt>
              </c:numCache>
            </c:numRef>
          </c:val>
          <c:smooth val="0"/>
          <c:extLst>
            <c:ext xmlns:c16="http://schemas.microsoft.com/office/drawing/2014/chart" uri="{C3380CC4-5D6E-409C-BE32-E72D297353CC}">
              <c16:uniqueId val="{00000000-5B3E-4A74-BC0D-465124F3E62D}"/>
            </c:ext>
          </c:extLst>
        </c:ser>
        <c:dLbls>
          <c:showLegendKey val="0"/>
          <c:showVal val="0"/>
          <c:showCatName val="0"/>
          <c:showSerName val="0"/>
          <c:showPercent val="0"/>
          <c:showBubbleSize val="0"/>
        </c:dLbls>
        <c:smooth val="0"/>
        <c:axId val="350948016"/>
        <c:axId val="350952608"/>
      </c:lineChart>
      <c:dateAx>
        <c:axId val="35094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52608"/>
        <c:crosses val="autoZero"/>
        <c:auto val="1"/>
        <c:lblOffset val="100"/>
        <c:baseTimeUnit val="days"/>
      </c:dateAx>
      <c:valAx>
        <c:axId val="35095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4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10</c:v>
                </c:pt>
                <c:pt idx="2">
                  <c:v>14</c:v>
                </c:pt>
                <c:pt idx="3">
                  <c:v>11</c:v>
                </c:pt>
                <c:pt idx="4">
                  <c:v>16</c:v>
                </c:pt>
                <c:pt idx="5">
                  <c:v>16</c:v>
                </c:pt>
                <c:pt idx="6">
                  <c:v>11</c:v>
                </c:pt>
              </c:numCache>
            </c:numRef>
          </c:val>
          <c:extLst>
            <c:ext xmlns:c16="http://schemas.microsoft.com/office/drawing/2014/chart" uri="{C3380CC4-5D6E-409C-BE32-E72D297353CC}">
              <c16:uniqueId val="{00000000-B502-4378-92C1-E13AFCFCC852}"/>
            </c:ext>
          </c:extLst>
        </c:ser>
        <c:dLbls>
          <c:showLegendKey val="0"/>
          <c:showVal val="0"/>
          <c:showCatName val="0"/>
          <c:showSerName val="0"/>
          <c:showPercent val="0"/>
          <c:showBubbleSize val="0"/>
        </c:dLbls>
        <c:gapWidth val="219"/>
        <c:overlap val="-27"/>
        <c:axId val="350952280"/>
        <c:axId val="357840112"/>
      </c:barChart>
      <c:catAx>
        <c:axId val="35095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0112"/>
        <c:crosses val="autoZero"/>
        <c:auto val="1"/>
        <c:lblAlgn val="ctr"/>
        <c:lblOffset val="100"/>
        <c:noMultiLvlLbl val="0"/>
      </c:catAx>
      <c:valAx>
        <c:axId val="35784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95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0.75750338424134001</c:v>
                </c:pt>
                <c:pt idx="1">
                  <c:v>0.61039949861256004</c:v>
                </c:pt>
                <c:pt idx="2">
                  <c:v>0.58928088058679995</c:v>
                </c:pt>
                <c:pt idx="3">
                  <c:v>0.77656459386493004</c:v>
                </c:pt>
                <c:pt idx="4">
                  <c:v>0.64296754356214003</c:v>
                </c:pt>
                <c:pt idx="5">
                  <c:v>0.61397737320269996</c:v>
                </c:pt>
                <c:pt idx="6">
                  <c:v>0.67213446664777998</c:v>
                </c:pt>
              </c:numCache>
            </c:numRef>
          </c:val>
          <c:extLst>
            <c:ext xmlns:c16="http://schemas.microsoft.com/office/drawing/2014/chart" uri="{C3380CC4-5D6E-409C-BE32-E72D297353CC}">
              <c16:uniqueId val="{00000000-1BE7-4B66-A523-B9400876DC58}"/>
            </c:ext>
          </c:extLst>
        </c:ser>
        <c:dLbls>
          <c:showLegendKey val="0"/>
          <c:showVal val="0"/>
          <c:showCatName val="0"/>
          <c:showSerName val="0"/>
          <c:showPercent val="0"/>
          <c:showBubbleSize val="0"/>
        </c:dLbls>
        <c:gapWidth val="219"/>
        <c:overlap val="-27"/>
        <c:axId val="357837160"/>
        <c:axId val="357835520"/>
      </c:barChart>
      <c:catAx>
        <c:axId val="3578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5520"/>
        <c:crosses val="autoZero"/>
        <c:auto val="1"/>
        <c:lblAlgn val="ctr"/>
        <c:lblOffset val="100"/>
        <c:noMultiLvlLbl val="0"/>
      </c:catAx>
      <c:valAx>
        <c:axId val="35783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Mauricio Macri</c:v>
                </c:pt>
              </c:strCache>
            </c:strRef>
          </c:cat>
          <c:val>
            <c:numRef>
              <c:f>Sheet1!$B$2</c:f>
              <c:numCache>
                <c:formatCode>General</c:formatCode>
                <c:ptCount val="1"/>
                <c:pt idx="0">
                  <c:v>16</c:v>
                </c:pt>
              </c:numCache>
            </c:numRef>
          </c:val>
          <c:extLst>
            <c:ext xmlns:c16="http://schemas.microsoft.com/office/drawing/2014/chart" uri="{C3380CC4-5D6E-409C-BE32-E72D297353CC}">
              <c16:uniqueId val="{00000000-CA1B-4CBE-97EB-623ED659E0F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Mauricio Macri</c:v>
                </c:pt>
              </c:strCache>
            </c:strRef>
          </c:cat>
          <c:val>
            <c:numRef>
              <c:f>Sheet1!$C$2</c:f>
              <c:numCache>
                <c:formatCode>General</c:formatCode>
                <c:ptCount val="1"/>
                <c:pt idx="0">
                  <c:v>28</c:v>
                </c:pt>
              </c:numCache>
            </c:numRef>
          </c:val>
          <c:extLst>
            <c:ext xmlns:c16="http://schemas.microsoft.com/office/drawing/2014/chart" uri="{C3380CC4-5D6E-409C-BE32-E72D297353CC}">
              <c16:uniqueId val="{00000001-CA1B-4CBE-97EB-623ED659E0F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Mauricio Macri</c:v>
                </c:pt>
              </c:strCache>
            </c:strRef>
          </c:cat>
          <c:val>
            <c:numRef>
              <c:f>Sheet1!$D$2</c:f>
              <c:numCache>
                <c:formatCode>General</c:formatCode>
                <c:ptCount val="1"/>
                <c:pt idx="0">
                  <c:v>48</c:v>
                </c:pt>
              </c:numCache>
            </c:numRef>
          </c:val>
          <c:extLst>
            <c:ext xmlns:c16="http://schemas.microsoft.com/office/drawing/2014/chart" uri="{C3380CC4-5D6E-409C-BE32-E72D297353CC}">
              <c16:uniqueId val="{00000002-CA1B-4CBE-97EB-623ED659E0FA}"/>
            </c:ext>
          </c:extLst>
        </c:ser>
        <c:dLbls>
          <c:showLegendKey val="0"/>
          <c:showVal val="0"/>
          <c:showCatName val="0"/>
          <c:showSerName val="0"/>
          <c:showPercent val="0"/>
          <c:showBubbleSize val="0"/>
        </c:dLbls>
        <c:gapWidth val="150"/>
        <c:overlap val="100"/>
        <c:axId val="357831584"/>
        <c:axId val="357837488"/>
      </c:barChart>
      <c:catAx>
        <c:axId val="35783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7488"/>
        <c:crosses val="autoZero"/>
        <c:auto val="1"/>
        <c:lblAlgn val="ctr"/>
        <c:lblOffset val="100"/>
        <c:noMultiLvlLbl val="0"/>
      </c:catAx>
      <c:valAx>
        <c:axId val="357837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0.51445178132922997</c:v>
                </c:pt>
                <c:pt idx="9">
                  <c:v>0.72414299690149997</c:v>
                </c:pt>
                <c:pt idx="10">
                  <c:v>0.38447700711704003</c:v>
                </c:pt>
                <c:pt idx="11">
                  <c:v>0.47104389335334002</c:v>
                </c:pt>
                <c:pt idx="12">
                  <c:v>0.44499280246808998</c:v>
                </c:pt>
                <c:pt idx="13">
                  <c:v>0.42180024800501997</c:v>
                </c:pt>
                <c:pt idx="14">
                  <c:v>1.0542647725529</c:v>
                </c:pt>
                <c:pt idx="15">
                  <c:v>0.50440163635531998</c:v>
                </c:pt>
                <c:pt idx="16">
                  <c:v>1.3104141336840001</c:v>
                </c:pt>
                <c:pt idx="17">
                  <c:v>0.73351603142675004</c:v>
                </c:pt>
                <c:pt idx="18">
                  <c:v>0.53321877233181003</c:v>
                </c:pt>
                <c:pt idx="19">
                  <c:v>0.60815321624800001</c:v>
                </c:pt>
                <c:pt idx="20">
                  <c:v>0.45737764709293</c:v>
                </c:pt>
                <c:pt idx="21">
                  <c:v>0.83813244873797998</c:v>
                </c:pt>
                <c:pt idx="22">
                  <c:v>0.78022524041035002</c:v>
                </c:pt>
                <c:pt idx="23">
                  <c:v>0.84538380712424999</c:v>
                </c:pt>
              </c:numCache>
            </c:numRef>
          </c:val>
          <c:smooth val="0"/>
          <c:extLst>
            <c:ext xmlns:c16="http://schemas.microsoft.com/office/drawing/2014/chart" uri="{C3380CC4-5D6E-409C-BE32-E72D297353CC}">
              <c16:uniqueId val="{00000000-FA31-498C-89EA-5D9D57D3A554}"/>
            </c:ext>
          </c:extLst>
        </c:ser>
        <c:dLbls>
          <c:showLegendKey val="0"/>
          <c:showVal val="0"/>
          <c:showCatName val="0"/>
          <c:showSerName val="0"/>
          <c:showPercent val="0"/>
          <c:showBubbleSize val="0"/>
        </c:dLbls>
        <c:smooth val="0"/>
        <c:axId val="357836832"/>
        <c:axId val="357844704"/>
      </c:lineChart>
      <c:catAx>
        <c:axId val="35783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4704"/>
        <c:crosses val="autoZero"/>
        <c:auto val="1"/>
        <c:lblAlgn val="ctr"/>
        <c:lblOffset val="100"/>
        <c:noMultiLvlLbl val="0"/>
      </c:catAx>
      <c:valAx>
        <c:axId val="35784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3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3</c:v>
                </c:pt>
                <c:pt idx="10">
                  <c:v>3</c:v>
                </c:pt>
                <c:pt idx="11">
                  <c:v>7</c:v>
                </c:pt>
                <c:pt idx="12">
                  <c:v>8</c:v>
                </c:pt>
                <c:pt idx="13">
                  <c:v>5</c:v>
                </c:pt>
                <c:pt idx="14">
                  <c:v>6</c:v>
                </c:pt>
                <c:pt idx="15">
                  <c:v>3</c:v>
                </c:pt>
                <c:pt idx="16">
                  <c:v>5</c:v>
                </c:pt>
                <c:pt idx="17">
                  <c:v>5</c:v>
                </c:pt>
                <c:pt idx="18">
                  <c:v>12</c:v>
                </c:pt>
                <c:pt idx="19">
                  <c:v>5</c:v>
                </c:pt>
                <c:pt idx="20">
                  <c:v>8</c:v>
                </c:pt>
                <c:pt idx="21">
                  <c:v>8</c:v>
                </c:pt>
                <c:pt idx="22">
                  <c:v>10</c:v>
                </c:pt>
                <c:pt idx="23">
                  <c:v>3</c:v>
                </c:pt>
              </c:numCache>
            </c:numRef>
          </c:val>
          <c:smooth val="0"/>
          <c:extLst>
            <c:ext xmlns:c16="http://schemas.microsoft.com/office/drawing/2014/chart" uri="{C3380CC4-5D6E-409C-BE32-E72D297353CC}">
              <c16:uniqueId val="{00000000-9453-4562-920B-25F01227D4AF}"/>
            </c:ext>
          </c:extLst>
        </c:ser>
        <c:dLbls>
          <c:showLegendKey val="0"/>
          <c:showVal val="0"/>
          <c:showCatName val="0"/>
          <c:showSerName val="0"/>
          <c:showPercent val="0"/>
          <c:showBubbleSize val="0"/>
        </c:dLbls>
        <c:smooth val="0"/>
        <c:axId val="357843392"/>
        <c:axId val="357848968"/>
      </c:lineChart>
      <c:catAx>
        <c:axId val="35784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8968"/>
        <c:crosses val="autoZero"/>
        <c:auto val="1"/>
        <c:lblAlgn val="ctr"/>
        <c:lblOffset val="100"/>
        <c:noMultiLvlLbl val="0"/>
      </c:catAx>
      <c:valAx>
        <c:axId val="35784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0.75821045849027002</c:v>
                </c:pt>
                <c:pt idx="3">
                  <c:v>0</c:v>
                </c:pt>
                <c:pt idx="4">
                  <c:v>0.62192794210185998</c:v>
                </c:pt>
                <c:pt idx="5">
                  <c:v>0</c:v>
                </c:pt>
                <c:pt idx="6">
                  <c:v>0</c:v>
                </c:pt>
              </c:numCache>
            </c:numRef>
          </c:val>
          <c:extLst>
            <c:ext xmlns:c16="http://schemas.microsoft.com/office/drawing/2014/chart" uri="{C3380CC4-5D6E-409C-BE32-E72D297353CC}">
              <c16:uniqueId val="{00000000-E9AE-4EC5-85E6-E026C09460AC}"/>
            </c:ext>
          </c:extLst>
        </c:ser>
        <c:dLbls>
          <c:showLegendKey val="0"/>
          <c:showVal val="0"/>
          <c:showCatName val="0"/>
          <c:showSerName val="0"/>
          <c:showPercent val="0"/>
          <c:showBubbleSize val="0"/>
        </c:dLbls>
        <c:gapWidth val="219"/>
        <c:overlap val="-27"/>
        <c:axId val="357842408"/>
        <c:axId val="357846016"/>
      </c:barChart>
      <c:catAx>
        <c:axId val="35784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6016"/>
        <c:crosses val="autoZero"/>
        <c:auto val="1"/>
        <c:lblAlgn val="ctr"/>
        <c:lblOffset val="100"/>
        <c:noMultiLvlLbl val="0"/>
      </c:catAx>
      <c:valAx>
        <c:axId val="35784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4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Mauricio Macri</c:v>
                </c:pt>
              </c:strCache>
            </c:strRef>
          </c:cat>
          <c:val>
            <c:numRef>
              <c:f>Sheet1!$B$2</c:f>
              <c:numCache>
                <c:formatCode>General</c:formatCode>
                <c:ptCount val="1"/>
                <c:pt idx="0">
                  <c:v>1601738</c:v>
                </c:pt>
              </c:numCache>
            </c:numRef>
          </c:val>
          <c:extLst>
            <c:ext xmlns:c16="http://schemas.microsoft.com/office/drawing/2014/chart" uri="{C3380CC4-5D6E-409C-BE32-E72D297353CC}">
              <c16:uniqueId val="{00000000-9BF0-4680-AE72-780E4B1C3FB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Mauricio Macri</c:v>
                </c:pt>
              </c:strCache>
            </c:strRef>
          </c:cat>
          <c:val>
            <c:numRef>
              <c:f>Sheet1!$C$2</c:f>
              <c:numCache>
                <c:formatCode>General</c:formatCode>
                <c:ptCount val="1"/>
                <c:pt idx="0">
                  <c:v>328382</c:v>
                </c:pt>
              </c:numCache>
            </c:numRef>
          </c:val>
          <c:extLst>
            <c:ext xmlns:c16="http://schemas.microsoft.com/office/drawing/2014/chart" uri="{C3380CC4-5D6E-409C-BE32-E72D297353CC}">
              <c16:uniqueId val="{00000001-9BF0-4680-AE72-780E4B1C3FB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Mauricio Macri</c:v>
                </c:pt>
              </c:strCache>
            </c:strRef>
          </c:cat>
          <c:val>
            <c:numRef>
              <c:f>Sheet1!$D$2</c:f>
              <c:numCache>
                <c:formatCode>General</c:formatCode>
                <c:ptCount val="1"/>
                <c:pt idx="0">
                  <c:v>17732</c:v>
                </c:pt>
              </c:numCache>
            </c:numRef>
          </c:val>
          <c:extLst>
            <c:ext xmlns:c16="http://schemas.microsoft.com/office/drawing/2014/chart" uri="{C3380CC4-5D6E-409C-BE32-E72D297353CC}">
              <c16:uniqueId val="{00000002-9BF0-4680-AE72-780E4B1C3FB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Mauricio Macri</c:v>
                </c:pt>
              </c:strCache>
            </c:strRef>
          </c:cat>
          <c:val>
            <c:numRef>
              <c:f>Sheet1!$E$2</c:f>
              <c:numCache>
                <c:formatCode>General</c:formatCode>
                <c:ptCount val="1"/>
                <c:pt idx="0">
                  <c:v>10803</c:v>
                </c:pt>
              </c:numCache>
            </c:numRef>
          </c:val>
          <c:extLst>
            <c:ext xmlns:c16="http://schemas.microsoft.com/office/drawing/2014/chart" uri="{C3380CC4-5D6E-409C-BE32-E72D297353CC}">
              <c16:uniqueId val="{00000003-9BF0-4680-AE72-780E4B1C3FB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Mauricio Macri</c:v>
                </c:pt>
              </c:strCache>
            </c:strRef>
          </c:cat>
          <c:val>
            <c:numRef>
              <c:f>Sheet1!$F$2</c:f>
              <c:numCache>
                <c:formatCode>General</c:formatCode>
                <c:ptCount val="1"/>
                <c:pt idx="0">
                  <c:v>3821</c:v>
                </c:pt>
              </c:numCache>
            </c:numRef>
          </c:val>
          <c:extLst>
            <c:ext xmlns:c16="http://schemas.microsoft.com/office/drawing/2014/chart" uri="{C3380CC4-5D6E-409C-BE32-E72D297353CC}">
              <c16:uniqueId val="{00000004-9BF0-4680-AE72-780E4B1C3FB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Mauricio Macri</c:v>
                </c:pt>
              </c:strCache>
            </c:strRef>
          </c:cat>
          <c:val>
            <c:numRef>
              <c:f>Sheet1!$G$2</c:f>
              <c:numCache>
                <c:formatCode>General</c:formatCode>
                <c:ptCount val="1"/>
                <c:pt idx="0">
                  <c:v>11168</c:v>
                </c:pt>
              </c:numCache>
            </c:numRef>
          </c:val>
          <c:extLst>
            <c:ext xmlns:c16="http://schemas.microsoft.com/office/drawing/2014/chart" uri="{C3380CC4-5D6E-409C-BE32-E72D297353CC}">
              <c16:uniqueId val="{00000005-9BF0-4680-AE72-780E4B1C3FB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Mauricio Macri</c:v>
                </c:pt>
              </c:strCache>
            </c:strRef>
          </c:cat>
          <c:val>
            <c:numRef>
              <c:f>Sheet1!$H$2</c:f>
              <c:numCache>
                <c:formatCode>General</c:formatCode>
                <c:ptCount val="1"/>
                <c:pt idx="0">
                  <c:v>290103</c:v>
                </c:pt>
              </c:numCache>
            </c:numRef>
          </c:val>
          <c:extLst>
            <c:ext xmlns:c16="http://schemas.microsoft.com/office/drawing/2014/chart" uri="{C3380CC4-5D6E-409C-BE32-E72D297353CC}">
              <c16:uniqueId val="{00000006-9BF0-4680-AE72-780E4B1C3FB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Mauricio Macri</c:v>
                </c:pt>
              </c:strCache>
            </c:strRef>
          </c:cat>
          <c:val>
            <c:numRef>
              <c:f>Sheet1!$I$2</c:f>
              <c:numCache>
                <c:formatCode>General</c:formatCode>
                <c:ptCount val="1"/>
                <c:pt idx="0">
                  <c:v>409186</c:v>
                </c:pt>
              </c:numCache>
            </c:numRef>
          </c:val>
          <c:extLst>
            <c:ext xmlns:c16="http://schemas.microsoft.com/office/drawing/2014/chart" uri="{C3380CC4-5D6E-409C-BE32-E72D297353CC}">
              <c16:uniqueId val="{00000007-9BF0-4680-AE72-780E4B1C3FB7}"/>
            </c:ext>
          </c:extLst>
        </c:ser>
        <c:dLbls>
          <c:showLegendKey val="0"/>
          <c:showVal val="0"/>
          <c:showCatName val="0"/>
          <c:showSerName val="0"/>
          <c:showPercent val="0"/>
          <c:showBubbleSize val="0"/>
        </c:dLbls>
        <c:gapWidth val="150"/>
        <c:overlap val="100"/>
        <c:axId val="357858152"/>
        <c:axId val="357859792"/>
      </c:barChart>
      <c:catAx>
        <c:axId val="35785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59792"/>
        <c:crosses val="autoZero"/>
        <c:auto val="1"/>
        <c:lblAlgn val="ctr"/>
        <c:lblOffset val="100"/>
        <c:noMultiLvlLbl val="0"/>
      </c:catAx>
      <c:valAx>
        <c:axId val="357859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5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1A8-48CF-98EF-A824A9C69AF0}"/>
            </c:ext>
          </c:extLst>
        </c:ser>
        <c:dLbls>
          <c:showLegendKey val="0"/>
          <c:showVal val="0"/>
          <c:showCatName val="0"/>
          <c:showSerName val="0"/>
          <c:showPercent val="0"/>
          <c:showBubbleSize val="0"/>
        </c:dLbls>
        <c:gapWidth val="219"/>
        <c:overlap val="-27"/>
        <c:axId val="299128664"/>
        <c:axId val="299128992"/>
      </c:barChart>
      <c:catAx>
        <c:axId val="29912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8992"/>
        <c:crosses val="autoZero"/>
        <c:auto val="1"/>
        <c:lblAlgn val="ctr"/>
        <c:lblOffset val="100"/>
        <c:noMultiLvlLbl val="0"/>
      </c:catAx>
      <c:valAx>
        <c:axId val="29912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01213-283D-41C5-8A95-673249C7971F}"/>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9E658F7-0264-4ACB-8EE6-A5BDDCBF863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44659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BF6A7-DD12-4776-B78B-E9545156015C}"/>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BF7D4A7-C4B3-4F3E-990C-196A4E5E4290}"/>
              </a:ext>
            </a:extLst>
          </p:cNvPr>
          <p:cNvGraphicFramePr>
            <a:graphicFrameLocks noGrp="1"/>
          </p:cNvGraphicFramePr>
          <p:nvPr>
            <p:ph type="tbl" sz="quarter" idx="13"/>
            <p:extLst>
              <p:ext uri="{D42A27DB-BD31-4B8C-83A1-F6EECF244321}">
                <p14:modId xmlns:p14="http://schemas.microsoft.com/office/powerpoint/2010/main" val="1402903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4735907"/>
                    </a:ext>
                  </a:extLst>
                </a:gridCol>
                <a:gridCol w="740664">
                  <a:extLst>
                    <a:ext uri="{9D8B030D-6E8A-4147-A177-3AD203B41FA5}">
                      <a16:colId xmlns:a16="http://schemas.microsoft.com/office/drawing/2014/main" val="1158098718"/>
                    </a:ext>
                  </a:extLst>
                </a:gridCol>
                <a:gridCol w="740664">
                  <a:extLst>
                    <a:ext uri="{9D8B030D-6E8A-4147-A177-3AD203B41FA5}">
                      <a16:colId xmlns:a16="http://schemas.microsoft.com/office/drawing/2014/main" val="3619339517"/>
                    </a:ext>
                  </a:extLst>
                </a:gridCol>
                <a:gridCol w="740664">
                  <a:extLst>
                    <a:ext uri="{9D8B030D-6E8A-4147-A177-3AD203B41FA5}">
                      <a16:colId xmlns:a16="http://schemas.microsoft.com/office/drawing/2014/main" val="2793043533"/>
                    </a:ext>
                  </a:extLst>
                </a:gridCol>
                <a:gridCol w="740664">
                  <a:extLst>
                    <a:ext uri="{9D8B030D-6E8A-4147-A177-3AD203B41FA5}">
                      <a16:colId xmlns:a16="http://schemas.microsoft.com/office/drawing/2014/main" val="772916405"/>
                    </a:ext>
                  </a:extLst>
                </a:gridCol>
                <a:gridCol w="740664">
                  <a:extLst>
                    <a:ext uri="{9D8B030D-6E8A-4147-A177-3AD203B41FA5}">
                      <a16:colId xmlns:a16="http://schemas.microsoft.com/office/drawing/2014/main" val="3186290325"/>
                    </a:ext>
                  </a:extLst>
                </a:gridCol>
                <a:gridCol w="740664">
                  <a:extLst>
                    <a:ext uri="{9D8B030D-6E8A-4147-A177-3AD203B41FA5}">
                      <a16:colId xmlns:a16="http://schemas.microsoft.com/office/drawing/2014/main" val="3145108450"/>
                    </a:ext>
                  </a:extLst>
                </a:gridCol>
                <a:gridCol w="740664">
                  <a:extLst>
                    <a:ext uri="{9D8B030D-6E8A-4147-A177-3AD203B41FA5}">
                      <a16:colId xmlns:a16="http://schemas.microsoft.com/office/drawing/2014/main" val="743004034"/>
                    </a:ext>
                  </a:extLst>
                </a:gridCol>
                <a:gridCol w="740664">
                  <a:extLst>
                    <a:ext uri="{9D8B030D-6E8A-4147-A177-3AD203B41FA5}">
                      <a16:colId xmlns:a16="http://schemas.microsoft.com/office/drawing/2014/main" val="3564174112"/>
                    </a:ext>
                  </a:extLst>
                </a:gridCol>
                <a:gridCol w="740664">
                  <a:extLst>
                    <a:ext uri="{9D8B030D-6E8A-4147-A177-3AD203B41FA5}">
                      <a16:colId xmlns:a16="http://schemas.microsoft.com/office/drawing/2014/main" val="7767487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3395768"/>
                  </a:ext>
                </a:extLst>
              </a:tr>
              <a:tr h="370840">
                <a:tc>
                  <a:txBody>
                    <a:bodyPr/>
                    <a:lstStyle/>
                    <a:p>
                      <a:r>
                        <a:rPr lang="en-US" sz="1000"/>
                        <a:t>Mauricio Macri</a:t>
                      </a:r>
                    </a:p>
                  </a:txBody>
                  <a:tcPr/>
                </a:tc>
                <a:tc>
                  <a:txBody>
                    <a:bodyPr/>
                    <a:lstStyle/>
                    <a:p>
                      <a:r>
                        <a:rPr lang="en-US" sz="1000"/>
                        <a:t>4395081</a:t>
                      </a:r>
                    </a:p>
                  </a:txBody>
                  <a:tcPr/>
                </a:tc>
                <a:tc>
                  <a:txBody>
                    <a:bodyPr/>
                    <a:lstStyle/>
                    <a:p>
                      <a:r>
                        <a:rPr lang="en-US" sz="1000"/>
                        <a:t>27535</a:t>
                      </a:r>
                    </a:p>
                  </a:txBody>
                  <a:tcPr/>
                </a:tc>
                <a:tc>
                  <a:txBody>
                    <a:bodyPr/>
                    <a:lstStyle/>
                    <a:p>
                      <a:r>
                        <a:rPr lang="en-US" sz="1000"/>
                        <a:t>92</a:t>
                      </a:r>
                    </a:p>
                  </a:txBody>
                  <a:tcPr/>
                </a:tc>
                <a:tc>
                  <a:txBody>
                    <a:bodyPr/>
                    <a:lstStyle/>
                    <a:p>
                      <a:r>
                        <a:rPr lang="en-US" sz="1000"/>
                        <a:t>1973644</a:t>
                      </a:r>
                    </a:p>
                  </a:txBody>
                  <a:tcPr/>
                </a:tc>
                <a:tc>
                  <a:txBody>
                    <a:bodyPr/>
                    <a:lstStyle/>
                    <a:p>
                      <a:r>
                        <a:rPr lang="en-US" sz="1000"/>
                        <a:t>290103</a:t>
                      </a:r>
                    </a:p>
                  </a:txBody>
                  <a:tcPr/>
                </a:tc>
                <a:tc>
                  <a:txBody>
                    <a:bodyPr/>
                    <a:lstStyle/>
                    <a:p>
                      <a:r>
                        <a:rPr lang="en-US" sz="1000"/>
                        <a:t>409186</a:t>
                      </a:r>
                    </a:p>
                  </a:txBody>
                  <a:tcPr/>
                </a:tc>
                <a:tc>
                  <a:txBody>
                    <a:bodyPr/>
                    <a:lstStyle/>
                    <a:p>
                      <a:r>
                        <a:rPr lang="en-US" sz="1000"/>
                        <a:t>0</a:t>
                      </a:r>
                    </a:p>
                  </a:txBody>
                  <a:tcPr/>
                </a:tc>
                <a:tc>
                  <a:txBody>
                    <a:bodyPr/>
                    <a:lstStyle/>
                    <a:p>
                      <a:r>
                        <a:rPr lang="en-US" sz="1000"/>
                        <a:t>0.6631%</a:t>
                      </a:r>
                    </a:p>
                  </a:txBody>
                  <a:tcPr/>
                </a:tc>
                <a:tc>
                  <a:txBody>
                    <a:bodyPr/>
                    <a:lstStyle/>
                    <a:p>
                      <a:r>
                        <a:rPr lang="en-US" sz="1000"/>
                        <a:t>0.0%</a:t>
                      </a:r>
                    </a:p>
                  </a:txBody>
                  <a:tcPr/>
                </a:tc>
                <a:extLst>
                  <a:ext uri="{0D108BD9-81ED-4DB2-BD59-A6C34878D82A}">
                    <a16:rowId xmlns:a16="http://schemas.microsoft.com/office/drawing/2014/main" val="181959842"/>
                  </a:ext>
                </a:extLst>
              </a:tr>
            </a:tbl>
          </a:graphicData>
        </a:graphic>
      </p:graphicFrame>
      <p:sp>
        <p:nvSpPr>
          <p:cNvPr id="4" name="Text Placeholder 3">
            <a:extLst>
              <a:ext uri="{FF2B5EF4-FFF2-40B4-BE49-F238E27FC236}">
                <a16:creationId xmlns:a16="http://schemas.microsoft.com/office/drawing/2014/main" id="{33826A36-5F67-4CD4-A766-9CA5A557426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35396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BE14C-5993-4ECA-AC81-9B984E77F74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3AF4662-E4D8-4EAB-84C0-4C8CFAF53C7F}"/>
              </a:ext>
            </a:extLst>
          </p:cNvPr>
          <p:cNvGraphicFramePr>
            <a:graphicFrameLocks noGrp="1"/>
          </p:cNvGraphicFramePr>
          <p:nvPr>
            <p:ph type="chart" sz="quarter" idx="13"/>
            <p:extLst>
              <p:ext uri="{D42A27DB-BD31-4B8C-83A1-F6EECF244321}">
                <p14:modId xmlns:p14="http://schemas.microsoft.com/office/powerpoint/2010/main" val="2673989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04217C-B767-41AF-8CFB-4B7C9881582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2BD8D32-B80A-478C-95BC-F2767F2010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256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91446-72F7-4D5B-9F81-7440E28A4D1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9C66DD7-EF55-4316-95F3-E80F4A3A42B3}"/>
              </a:ext>
            </a:extLst>
          </p:cNvPr>
          <p:cNvGraphicFramePr>
            <a:graphicFrameLocks noGrp="1"/>
          </p:cNvGraphicFramePr>
          <p:nvPr>
            <p:ph type="chart" sz="quarter" idx="13"/>
            <p:extLst>
              <p:ext uri="{D42A27DB-BD31-4B8C-83A1-F6EECF244321}">
                <p14:modId xmlns:p14="http://schemas.microsoft.com/office/powerpoint/2010/main" val="134358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370499-6C31-42B1-B497-C65D7A3E3079}"/>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E0BF0DE-555A-4EBC-BC47-949F2FEABF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9453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9A5E-507E-40C7-920F-F30FF7F9A43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8F84790-B523-4E93-AB48-550F776A1702}"/>
              </a:ext>
            </a:extLst>
          </p:cNvPr>
          <p:cNvGraphicFramePr>
            <a:graphicFrameLocks noGrp="1"/>
          </p:cNvGraphicFramePr>
          <p:nvPr>
            <p:ph type="chart" sz="quarter" idx="13"/>
            <p:extLst>
              <p:ext uri="{D42A27DB-BD31-4B8C-83A1-F6EECF244321}">
                <p14:modId xmlns:p14="http://schemas.microsoft.com/office/powerpoint/2010/main" val="1274323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D2097A-A5B7-4AD2-9263-55740D2E01F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19A639C-134F-4030-A1D3-E927E3A458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47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D8101-73DA-45BC-9FCE-E38D9F60ECDA}"/>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C349EA3-01A9-4078-92A3-6C868005335D}"/>
              </a:ext>
            </a:extLst>
          </p:cNvPr>
          <p:cNvGraphicFramePr>
            <a:graphicFrameLocks noGrp="1"/>
          </p:cNvGraphicFramePr>
          <p:nvPr>
            <p:ph type="chart" sz="quarter" idx="13"/>
            <p:extLst>
              <p:ext uri="{D42A27DB-BD31-4B8C-83A1-F6EECF244321}">
                <p14:modId xmlns:p14="http://schemas.microsoft.com/office/powerpoint/2010/main" val="2131062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333B53-C57B-4045-8465-DF38D25F4AD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7F7042C-34FB-4AB4-82EA-0E2E4B7C57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2423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2D1F0-80C1-43DE-B5B4-486180BF840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27D86DA-7802-4A27-B10D-1D1D5CD252FE}"/>
              </a:ext>
            </a:extLst>
          </p:cNvPr>
          <p:cNvGraphicFramePr>
            <a:graphicFrameLocks noGrp="1"/>
          </p:cNvGraphicFramePr>
          <p:nvPr>
            <p:ph type="chart" sz="quarter" idx="13"/>
            <p:extLst>
              <p:ext uri="{D42A27DB-BD31-4B8C-83A1-F6EECF244321}">
                <p14:modId xmlns:p14="http://schemas.microsoft.com/office/powerpoint/2010/main" val="788291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076370-1750-4975-A80F-25E65EED316B}"/>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F5FC1906-022A-411F-A9BB-2565EEB460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675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8F9CA-9119-47E5-BBEE-A17A83A71257}"/>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E8428F79-C7B7-4199-A6F1-7EA331A25738}"/>
              </a:ext>
            </a:extLst>
          </p:cNvPr>
          <p:cNvGraphicFramePr>
            <a:graphicFrameLocks noGrp="1"/>
          </p:cNvGraphicFramePr>
          <p:nvPr>
            <p:ph type="tbl" sz="quarter" idx="13"/>
            <p:extLst>
              <p:ext uri="{D42A27DB-BD31-4B8C-83A1-F6EECF244321}">
                <p14:modId xmlns:p14="http://schemas.microsoft.com/office/powerpoint/2010/main" val="350092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1808666"/>
                    </a:ext>
                  </a:extLst>
                </a:gridCol>
                <a:gridCol w="658368">
                  <a:extLst>
                    <a:ext uri="{9D8B030D-6E8A-4147-A177-3AD203B41FA5}">
                      <a16:colId xmlns:a16="http://schemas.microsoft.com/office/drawing/2014/main" val="1434226628"/>
                    </a:ext>
                  </a:extLst>
                </a:gridCol>
                <a:gridCol w="658368">
                  <a:extLst>
                    <a:ext uri="{9D8B030D-6E8A-4147-A177-3AD203B41FA5}">
                      <a16:colId xmlns:a16="http://schemas.microsoft.com/office/drawing/2014/main" val="1938077574"/>
                    </a:ext>
                  </a:extLst>
                </a:gridCol>
                <a:gridCol w="658368">
                  <a:extLst>
                    <a:ext uri="{9D8B030D-6E8A-4147-A177-3AD203B41FA5}">
                      <a16:colId xmlns:a16="http://schemas.microsoft.com/office/drawing/2014/main" val="4008355508"/>
                    </a:ext>
                  </a:extLst>
                </a:gridCol>
                <a:gridCol w="658368">
                  <a:extLst>
                    <a:ext uri="{9D8B030D-6E8A-4147-A177-3AD203B41FA5}">
                      <a16:colId xmlns:a16="http://schemas.microsoft.com/office/drawing/2014/main" val="583037833"/>
                    </a:ext>
                  </a:extLst>
                </a:gridCol>
                <a:gridCol w="658368">
                  <a:extLst>
                    <a:ext uri="{9D8B030D-6E8A-4147-A177-3AD203B41FA5}">
                      <a16:colId xmlns:a16="http://schemas.microsoft.com/office/drawing/2014/main" val="397511200"/>
                    </a:ext>
                  </a:extLst>
                </a:gridCol>
                <a:gridCol w="658368">
                  <a:extLst>
                    <a:ext uri="{9D8B030D-6E8A-4147-A177-3AD203B41FA5}">
                      <a16:colId xmlns:a16="http://schemas.microsoft.com/office/drawing/2014/main" val="1843382675"/>
                    </a:ext>
                  </a:extLst>
                </a:gridCol>
                <a:gridCol w="658368">
                  <a:extLst>
                    <a:ext uri="{9D8B030D-6E8A-4147-A177-3AD203B41FA5}">
                      <a16:colId xmlns:a16="http://schemas.microsoft.com/office/drawing/2014/main" val="2005853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091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- 2017-07-03 16:00:31</a:t>
                      </a:r>
                      <a:r>
                        <a:rPr kumimoji="0" lang="es-ES" sz="1000" b="0" i="0" u="none" strike="noStrike" kern="1200" cap="none" spc="0" normalizeH="0" baseline="0" noProof="0">
                          <a:ln>
                            <a:noFill/>
                          </a:ln>
                          <a:solidFill>
                            <a:prstClr val="black"/>
                          </a:solidFill>
                          <a:effectLst/>
                          <a:uLnTx/>
                          <a:uFillTx/>
                          <a:latin typeface="+mn-lt"/>
                          <a:ea typeface="+mn-ea"/>
                          <a:cs typeface="+mn-cs"/>
                        </a:rPr>
                        <a:t>
HOY EMPEZÓ A FUNCIONAR EL TREN A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465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- 2017-07-14 22:08:25</a:t>
                      </a:r>
                      <a:r>
                        <a:rPr kumimoji="0" lang="es-ES" sz="1000" b="0" i="0" u="none" strike="noStrike" kern="1200" cap="none" spc="0" normalizeH="0" baseline="0" noProof="0">
                          <a:ln>
                            <a:noFill/>
                          </a:ln>
                          <a:solidFill>
                            <a:prstClr val="black"/>
                          </a:solidFill>
                          <a:effectLst/>
                          <a:uLnTx/>
                          <a:uFillTx/>
                          <a:latin typeface="+mn-lt"/>
                          <a:ea typeface="+mn-ea"/>
                          <a:cs typeface="+mn-cs"/>
                        </a:rPr>
                        <a:t>
HOY FUI A LA PARRILLA DE BETO EN CAÑUELAS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052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- 2017-07-02 18:41:55</a:t>
                      </a:r>
                      <a:r>
                        <a:rPr kumimoji="0" lang="es-ES" sz="1000" b="0" i="0" u="none" strike="noStrike" kern="1200" cap="none" spc="0" normalizeH="0" baseline="0" noProof="0">
                          <a:ln>
                            <a:noFill/>
                          </a:ln>
                          <a:solidFill>
                            <a:prstClr val="black"/>
                          </a:solidFill>
                          <a:effectLst/>
                          <a:uLnTx/>
                          <a:uFillTx/>
                          <a:latin typeface="+mn-lt"/>
                          <a:ea typeface="+mn-ea"/>
                          <a:cs typeface="+mn-cs"/>
                        </a:rPr>
                        <a:t>
ANTONIA ME PIDIÓ ESTA SEMANA QUE VAYA A SU ESCUELA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440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- 2017-07-06 21:08:29</a:t>
                      </a:r>
                      <a:r>
                        <a:rPr kumimoji="0" lang="es-ES" sz="1000" b="0" i="0" u="none" strike="noStrike" kern="1200" cap="none" spc="0" normalizeH="0" baseline="0" noProof="0">
                          <a:ln>
                            <a:noFill/>
                          </a:ln>
                          <a:solidFill>
                            <a:prstClr val="black"/>
                          </a:solidFill>
                          <a:effectLst/>
                          <a:uLnTx/>
                          <a:uFillTx/>
                          <a:latin typeface="+mn-lt"/>
                          <a:ea typeface="+mn-ea"/>
                          <a:cs typeface="+mn-cs"/>
                        </a:rPr>
                        <a:t>
CON SHAKIRA EN EL GLOBAL CITIZEN FESTIVAL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000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- 2017-07-14 14:09:34</a:t>
                      </a:r>
                      <a:r>
                        <a:rPr kumimoji="0" lang="es-ES" sz="1000" b="0" i="0" u="none" strike="noStrike" kern="1200" cap="none" spc="0" normalizeH="0" baseline="0" noProof="0">
                          <a:ln>
                            <a:noFill/>
                          </a:ln>
                          <a:solidFill>
                            <a:prstClr val="black"/>
                          </a:solidFill>
                          <a:effectLst/>
                          <a:uLnTx/>
                          <a:uFillTx/>
                          <a:latin typeface="+mn-lt"/>
                          <a:ea typeface="+mn-ea"/>
                          <a:cs typeface="+mn-cs"/>
                        </a:rPr>
                        <a:t>
UNA PARADA EN LA RUTA 205
Camino a Cañuelas paré y les compré unos fiambres a Silvia y a Javier en el puesto que tienen al lado de la ruta. Terminamos almorzando juntos en una parrilla y compartiendo un lindo momento.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969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- 2017-07-20 14:36:22</a:t>
                      </a:r>
                      <a:r>
                        <a:rPr kumimoji="0" lang="es-ES" sz="1000" b="0" i="0" u="none" strike="noStrike" kern="1200" cap="none" spc="0" normalizeH="0" baseline="0" noProof="0">
                          <a:ln>
                            <a:noFill/>
                          </a:ln>
                          <a:solidFill>
                            <a:prstClr val="black"/>
                          </a:solidFill>
                          <a:effectLst/>
                          <a:uLnTx/>
                          <a:uFillTx/>
                          <a:latin typeface="+mn-lt"/>
                          <a:ea typeface="+mn-ea"/>
                          <a:cs typeface="+mn-cs"/>
                        </a:rPr>
                        <a:t>
CUANDO EN EL CAMPO SE ENCAJA UN CARRO TODOS LOS VECINOS AYUDAN PARA SACARLO
No sé cómo agradecerle a Santiago la energía que me transmitió en este llamado.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7031011"/>
                  </a:ext>
                </a:extLst>
              </a:tr>
            </a:tbl>
          </a:graphicData>
        </a:graphic>
      </p:graphicFrame>
      <p:sp>
        <p:nvSpPr>
          <p:cNvPr id="4" name="Text Placeholder 3">
            <a:extLst>
              <a:ext uri="{FF2B5EF4-FFF2-40B4-BE49-F238E27FC236}">
                <a16:creationId xmlns:a16="http://schemas.microsoft.com/office/drawing/2014/main" id="{3ED69D28-5D32-4E19-A342-920FE4DFBF3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814910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C8BE5-5AC9-4EC9-BEE4-9D7EB067A1FB}"/>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395BE295-65EE-428D-BCF3-9E4565B41C7A}"/>
              </a:ext>
            </a:extLst>
          </p:cNvPr>
          <p:cNvGraphicFramePr>
            <a:graphicFrameLocks noGrp="1"/>
          </p:cNvGraphicFramePr>
          <p:nvPr>
            <p:ph type="tbl" sz="quarter" idx="13"/>
            <p:extLst>
              <p:ext uri="{D42A27DB-BD31-4B8C-83A1-F6EECF244321}">
                <p14:modId xmlns:p14="http://schemas.microsoft.com/office/powerpoint/2010/main" val="2522841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2142946"/>
                    </a:ext>
                  </a:extLst>
                </a:gridCol>
                <a:gridCol w="658368">
                  <a:extLst>
                    <a:ext uri="{9D8B030D-6E8A-4147-A177-3AD203B41FA5}">
                      <a16:colId xmlns:a16="http://schemas.microsoft.com/office/drawing/2014/main" val="924596747"/>
                    </a:ext>
                  </a:extLst>
                </a:gridCol>
                <a:gridCol w="658368">
                  <a:extLst>
                    <a:ext uri="{9D8B030D-6E8A-4147-A177-3AD203B41FA5}">
                      <a16:colId xmlns:a16="http://schemas.microsoft.com/office/drawing/2014/main" val="2357904934"/>
                    </a:ext>
                  </a:extLst>
                </a:gridCol>
                <a:gridCol w="658368">
                  <a:extLst>
                    <a:ext uri="{9D8B030D-6E8A-4147-A177-3AD203B41FA5}">
                      <a16:colId xmlns:a16="http://schemas.microsoft.com/office/drawing/2014/main" val="3905357939"/>
                    </a:ext>
                  </a:extLst>
                </a:gridCol>
                <a:gridCol w="658368">
                  <a:extLst>
                    <a:ext uri="{9D8B030D-6E8A-4147-A177-3AD203B41FA5}">
                      <a16:colId xmlns:a16="http://schemas.microsoft.com/office/drawing/2014/main" val="2631601734"/>
                    </a:ext>
                  </a:extLst>
                </a:gridCol>
                <a:gridCol w="658368">
                  <a:extLst>
                    <a:ext uri="{9D8B030D-6E8A-4147-A177-3AD203B41FA5}">
                      <a16:colId xmlns:a16="http://schemas.microsoft.com/office/drawing/2014/main" val="2361624896"/>
                    </a:ext>
                  </a:extLst>
                </a:gridCol>
                <a:gridCol w="658368">
                  <a:extLst>
                    <a:ext uri="{9D8B030D-6E8A-4147-A177-3AD203B41FA5}">
                      <a16:colId xmlns:a16="http://schemas.microsoft.com/office/drawing/2014/main" val="3226040406"/>
                    </a:ext>
                  </a:extLst>
                </a:gridCol>
                <a:gridCol w="658368">
                  <a:extLst>
                    <a:ext uri="{9D8B030D-6E8A-4147-A177-3AD203B41FA5}">
                      <a16:colId xmlns:a16="http://schemas.microsoft.com/office/drawing/2014/main" val="464949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748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- 2017-07-08 23:53:40</a:t>
                      </a:r>
                      <a:r>
                        <a:rPr kumimoji="0" lang="es-ES" sz="1000" b="0" i="0" u="none" strike="noStrike" kern="1200" cap="none" spc="0" normalizeH="0" baseline="0" noProof="0">
                          <a:ln>
                            <a:noFill/>
                          </a:ln>
                          <a:solidFill>
                            <a:prstClr val="black"/>
                          </a:solidFill>
                          <a:effectLst/>
                          <a:uLnTx/>
                          <a:uFillTx/>
                          <a:latin typeface="+mn-lt"/>
                          <a:ea typeface="+mn-ea"/>
                          <a:cs typeface="+mn-cs"/>
                        </a:rPr>
                        <a:t>
ESPERANDO EN VIVO EL 9 DE 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542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- 2017-07-15 22:29:26</a:t>
                      </a:r>
                      <a:r>
                        <a:rPr kumimoji="0" lang="es-ES" sz="1000" b="0" i="0" u="none" strike="noStrike" kern="1200" cap="none" spc="0" normalizeH="0" baseline="0" noProof="0">
                          <a:ln>
                            <a:noFill/>
                          </a:ln>
                          <a:solidFill>
                            <a:prstClr val="black"/>
                          </a:solidFill>
                          <a:effectLst/>
                          <a:uLnTx/>
                          <a:uFillTx/>
                          <a:latin typeface="+mn-lt"/>
                          <a:ea typeface="+mn-ea"/>
                          <a:cs typeface="+mn-cs"/>
                        </a:rPr>
                        <a:t>
FUIMOS A TIMBREAR AL BARRIO DONDE NACIÓ MARÍA EUGENIA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306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- 2017-07-05 14:21:18</a:t>
                      </a:r>
                      <a:r>
                        <a:rPr kumimoji="0" lang="es-ES" sz="1000" b="0" i="0" u="none" strike="noStrike" kern="1200" cap="none" spc="0" normalizeH="0" baseline="0" noProof="0">
                          <a:ln>
                            <a:noFill/>
                          </a:ln>
                          <a:solidFill>
                            <a:prstClr val="black"/>
                          </a:solidFill>
                          <a:effectLst/>
                          <a:uLnTx/>
                          <a:uFillTx/>
                          <a:latin typeface="+mn-lt"/>
                          <a:ea typeface="+mn-ea"/>
                          <a:cs typeface="+mn-cs"/>
                        </a:rPr>
                        <a:t>
EN HUMAHUACA ANTES TENÍAN UNA CANCHA DE TIERRA...
Con ayuda de la Secretaría de Deporte el Club Independencia de Humahuaca pudo construir su nueva cancha de césped artificial. Ahora todos los vecinos de este maravilloso lugar podrán aprovecharla.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847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- 2017-07-20 11:15:25</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para disfrutar y saludar a nuestros hermanos de ADN distinto.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62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- 2017-07-12 21:03:54</a:t>
                      </a:r>
                      <a:r>
                        <a:rPr kumimoji="0" lang="es-ES" sz="1000" b="0" i="0" u="none" strike="noStrike" kern="1200" cap="none" spc="0" normalizeH="0" baseline="0" noProof="0">
                          <a:ln>
                            <a:noFill/>
                          </a:ln>
                          <a:solidFill>
                            <a:prstClr val="black"/>
                          </a:solidFill>
                          <a:effectLst/>
                          <a:uLnTx/>
                          <a:uFillTx/>
                          <a:latin typeface="+mn-lt"/>
                          <a:ea typeface="+mn-ea"/>
                          <a:cs typeface="+mn-cs"/>
                        </a:rPr>
                        <a:t>
LE PROMETÍ QUE IBA A VISITARLO  Y HOY FUI
Hace un tiempo Luis me mandó un video contándome sobre su fundación y el largo camino que recorrió para salir adelante con su emprendimiento. Lo llamé por teléfono y le prometí visitarlo la próxima vez que estuviera en Córdoba. Hoy fui.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422682"/>
                  </a:ext>
                </a:extLst>
              </a:tr>
            </a:tbl>
          </a:graphicData>
        </a:graphic>
      </p:graphicFrame>
      <p:sp>
        <p:nvSpPr>
          <p:cNvPr id="4" name="Text Placeholder 3">
            <a:extLst>
              <a:ext uri="{FF2B5EF4-FFF2-40B4-BE49-F238E27FC236}">
                <a16:creationId xmlns:a16="http://schemas.microsoft.com/office/drawing/2014/main" id="{37A68425-803A-46D4-989C-297063C7081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96899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9C6D-DCD5-4A54-BFD1-8FD136E64047}"/>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BC02D131-FA7E-481B-B21A-8F69E8C3EB8E}"/>
              </a:ext>
            </a:extLst>
          </p:cNvPr>
          <p:cNvGraphicFramePr>
            <a:graphicFrameLocks noGrp="1"/>
          </p:cNvGraphicFramePr>
          <p:nvPr>
            <p:ph type="tbl" sz="quarter" idx="13"/>
            <p:extLst>
              <p:ext uri="{D42A27DB-BD31-4B8C-83A1-F6EECF244321}">
                <p14:modId xmlns:p14="http://schemas.microsoft.com/office/powerpoint/2010/main" val="486326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4170588"/>
                    </a:ext>
                  </a:extLst>
                </a:gridCol>
                <a:gridCol w="658368">
                  <a:extLst>
                    <a:ext uri="{9D8B030D-6E8A-4147-A177-3AD203B41FA5}">
                      <a16:colId xmlns:a16="http://schemas.microsoft.com/office/drawing/2014/main" val="3560293164"/>
                    </a:ext>
                  </a:extLst>
                </a:gridCol>
                <a:gridCol w="658368">
                  <a:extLst>
                    <a:ext uri="{9D8B030D-6E8A-4147-A177-3AD203B41FA5}">
                      <a16:colId xmlns:a16="http://schemas.microsoft.com/office/drawing/2014/main" val="3991161952"/>
                    </a:ext>
                  </a:extLst>
                </a:gridCol>
                <a:gridCol w="658368">
                  <a:extLst>
                    <a:ext uri="{9D8B030D-6E8A-4147-A177-3AD203B41FA5}">
                      <a16:colId xmlns:a16="http://schemas.microsoft.com/office/drawing/2014/main" val="4250308344"/>
                    </a:ext>
                  </a:extLst>
                </a:gridCol>
                <a:gridCol w="658368">
                  <a:extLst>
                    <a:ext uri="{9D8B030D-6E8A-4147-A177-3AD203B41FA5}">
                      <a16:colId xmlns:a16="http://schemas.microsoft.com/office/drawing/2014/main" val="1891392662"/>
                    </a:ext>
                  </a:extLst>
                </a:gridCol>
                <a:gridCol w="658368">
                  <a:extLst>
                    <a:ext uri="{9D8B030D-6E8A-4147-A177-3AD203B41FA5}">
                      <a16:colId xmlns:a16="http://schemas.microsoft.com/office/drawing/2014/main" val="845432221"/>
                    </a:ext>
                  </a:extLst>
                </a:gridCol>
                <a:gridCol w="658368">
                  <a:extLst>
                    <a:ext uri="{9D8B030D-6E8A-4147-A177-3AD203B41FA5}">
                      <a16:colId xmlns:a16="http://schemas.microsoft.com/office/drawing/2014/main" val="3526438796"/>
                    </a:ext>
                  </a:extLst>
                </a:gridCol>
                <a:gridCol w="658368">
                  <a:extLst>
                    <a:ext uri="{9D8B030D-6E8A-4147-A177-3AD203B41FA5}">
                      <a16:colId xmlns:a16="http://schemas.microsoft.com/office/drawing/2014/main" val="249361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137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- 2017-07-09 21:48:32</a:t>
                      </a:r>
                      <a:r>
                        <a:rPr kumimoji="0" lang="es-ES" sz="1000" b="0" i="0" u="none" strike="noStrike" kern="1200" cap="none" spc="0" normalizeH="0" baseline="0" noProof="0">
                          <a:ln>
                            <a:noFill/>
                          </a:ln>
                          <a:solidFill>
                            <a:prstClr val="black"/>
                          </a:solidFill>
                          <a:effectLst/>
                          <a:uLnTx/>
                          <a:uFillTx/>
                          <a:latin typeface="+mn-lt"/>
                          <a:ea typeface="+mn-ea"/>
                          <a:cs typeface="+mn-cs"/>
                        </a:rPr>
                        <a:t>
EN ESTE PIANO SE TOCÓ EL HIMNO POR PRIMERA VEZ. HOY VOLVIÓ A SONAR CON HORACIO LAVANDERA
La tradición dice que en mayo de 1813 se estrenó nuestro Himno Nacional en la casa de Mariquita Sánchez de Thompson. 204 años después, en aquel piano original, el joven concertista argentino Horacio Lavandera volvió a tocarlo para festejar un nuevo aniversario de nuestra independencia.
Gracias a Horacio Lavandera, al Museo Histórico Nacional y al Ministerio de Cultura de la Nación. 
https://www.facebook.com/horaciolavandera
https://www.facebook.com/museohistoriconacionalargentina/
https://www.facebook.com/MinCulturaAr/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55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- 2017-07-21 22:55:11</a:t>
                      </a:r>
                      <a:r>
                        <a:rPr kumimoji="0" lang="es-ES" sz="1000" b="0" i="0" u="none" strike="noStrike" kern="1200" cap="none" spc="0" normalizeH="0" baseline="0" noProof="0">
                          <a:ln>
                            <a:noFill/>
                          </a:ln>
                          <a:solidFill>
                            <a:prstClr val="black"/>
                          </a:solidFill>
                          <a:effectLst/>
                          <a:uLnTx/>
                          <a:uFillTx/>
                          <a:latin typeface="+mn-lt"/>
                          <a:ea typeface="+mn-ea"/>
                          <a:cs typeface="+mn-cs"/>
                        </a:rPr>
                        <a:t>
NO HAY EXCUSAS PARA SER CÓMPLICES DEL NARCOTRÁFICO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1923340"/>
                  </a:ext>
                </a:extLst>
              </a:tr>
            </a:tbl>
          </a:graphicData>
        </a:graphic>
      </p:graphicFrame>
      <p:sp>
        <p:nvSpPr>
          <p:cNvPr id="4" name="Text Placeholder 3">
            <a:extLst>
              <a:ext uri="{FF2B5EF4-FFF2-40B4-BE49-F238E27FC236}">
                <a16:creationId xmlns:a16="http://schemas.microsoft.com/office/drawing/2014/main" id="{BB6245F4-0EF5-4C2A-B38C-899072F1C82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087117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EDC6E-C201-445B-91D0-319913359C18}"/>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5B5B57F5-F254-4AA9-A607-D2451761D1DD}"/>
              </a:ext>
            </a:extLst>
          </p:cNvPr>
          <p:cNvGraphicFramePr>
            <a:graphicFrameLocks noGrp="1"/>
          </p:cNvGraphicFramePr>
          <p:nvPr>
            <p:ph type="tbl" sz="quarter" idx="13"/>
            <p:extLst>
              <p:ext uri="{D42A27DB-BD31-4B8C-83A1-F6EECF244321}">
                <p14:modId xmlns:p14="http://schemas.microsoft.com/office/powerpoint/2010/main" val="368388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4703913"/>
                    </a:ext>
                  </a:extLst>
                </a:gridCol>
                <a:gridCol w="658368">
                  <a:extLst>
                    <a:ext uri="{9D8B030D-6E8A-4147-A177-3AD203B41FA5}">
                      <a16:colId xmlns:a16="http://schemas.microsoft.com/office/drawing/2014/main" val="3137978132"/>
                    </a:ext>
                  </a:extLst>
                </a:gridCol>
                <a:gridCol w="658368">
                  <a:extLst>
                    <a:ext uri="{9D8B030D-6E8A-4147-A177-3AD203B41FA5}">
                      <a16:colId xmlns:a16="http://schemas.microsoft.com/office/drawing/2014/main" val="2759183321"/>
                    </a:ext>
                  </a:extLst>
                </a:gridCol>
                <a:gridCol w="658368">
                  <a:extLst>
                    <a:ext uri="{9D8B030D-6E8A-4147-A177-3AD203B41FA5}">
                      <a16:colId xmlns:a16="http://schemas.microsoft.com/office/drawing/2014/main" val="1958725143"/>
                    </a:ext>
                  </a:extLst>
                </a:gridCol>
                <a:gridCol w="658368">
                  <a:extLst>
                    <a:ext uri="{9D8B030D-6E8A-4147-A177-3AD203B41FA5}">
                      <a16:colId xmlns:a16="http://schemas.microsoft.com/office/drawing/2014/main" val="2761640926"/>
                    </a:ext>
                  </a:extLst>
                </a:gridCol>
                <a:gridCol w="658368">
                  <a:extLst>
                    <a:ext uri="{9D8B030D-6E8A-4147-A177-3AD203B41FA5}">
                      <a16:colId xmlns:a16="http://schemas.microsoft.com/office/drawing/2014/main" val="3187187914"/>
                    </a:ext>
                  </a:extLst>
                </a:gridCol>
                <a:gridCol w="658368">
                  <a:extLst>
                    <a:ext uri="{9D8B030D-6E8A-4147-A177-3AD203B41FA5}">
                      <a16:colId xmlns:a16="http://schemas.microsoft.com/office/drawing/2014/main" val="4036286483"/>
                    </a:ext>
                  </a:extLst>
                </a:gridCol>
                <a:gridCol w="658368">
                  <a:extLst>
                    <a:ext uri="{9D8B030D-6E8A-4147-A177-3AD203B41FA5}">
                      <a16:colId xmlns:a16="http://schemas.microsoft.com/office/drawing/2014/main" val="226070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630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- 2017-07-11 15:34:42</a:t>
                      </a:r>
                      <a:r>
                        <a:rPr kumimoji="0" lang="es-ES" sz="1000" b="0" i="0" u="none" strike="noStrike" kern="1200" cap="none" spc="0" normalizeH="0" baseline="0" noProof="0">
                          <a:ln>
                            <a:noFill/>
                          </a:ln>
                          <a:solidFill>
                            <a:prstClr val="black"/>
                          </a:solidFill>
                          <a:effectLst/>
                          <a:uLnTx/>
                          <a:uFillTx/>
                          <a:latin typeface="+mn-lt"/>
                          <a:ea typeface="+mn-ea"/>
                          <a:cs typeface="+mn-cs"/>
                        </a:rPr>
                        <a:t>
TRENES: COCHES NUEVOS Y MÁS FRECUENCIA 
El tren de Constitución a Bahía Blanca ahora tiene coches nuevos, más modernos y cómodos con camarotes, aire acondicionado y coche comedor. También triplicamos su frecuencia e incorporamos una nueva parada en Saavedra. Ahora nueve localidades de la provincia de Buenos Aires estarán más conectadas.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571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- 2017-07-15 17:02:33</a:t>
                      </a:r>
                      <a:r>
                        <a:rPr kumimoji="0" lang="es-ES" sz="1000" b="0" i="0" u="none" strike="noStrike" kern="1200" cap="none" spc="0" normalizeH="0" baseline="0" noProof="0">
                          <a:ln>
                            <a:noFill/>
                          </a:ln>
                          <a:solidFill>
                            <a:prstClr val="black"/>
                          </a:solidFill>
                          <a:effectLst/>
                          <a:uLnTx/>
                          <a:uFillTx/>
                          <a:latin typeface="+mn-lt"/>
                          <a:ea typeface="+mn-ea"/>
                          <a:cs typeface="+mn-cs"/>
                        </a:rPr>
                        <a:t>
SALIMOS A TIMBREAR CON MARÍA EUGENIA EN MORÓN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772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- 2017-07-04 14:59:43</a:t>
                      </a:r>
                      <a:r>
                        <a:rPr kumimoji="0" lang="es-ES" sz="1000" b="0" i="0" u="none" strike="noStrike" kern="1200" cap="none" spc="0" normalizeH="0" baseline="0" noProof="0">
                          <a:ln>
                            <a:noFill/>
                          </a:ln>
                          <a:solidFill>
                            <a:prstClr val="black"/>
                          </a:solidFill>
                          <a:effectLst/>
                          <a:uLnTx/>
                          <a:uFillTx/>
                          <a:latin typeface="+mn-lt"/>
                          <a:ea typeface="+mn-ea"/>
                          <a:cs typeface="+mn-cs"/>
                        </a:rPr>
                        <a:t>
LA NUEVA RUTA 8 CONTADA POR LA GENTE
Este video está armado con material que subió la gente a las redes.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38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- 2017-07-29 10:57:30</a:t>
                      </a:r>
                      <a:r>
                        <a:rPr kumimoji="0" lang="es-ES" sz="1000" b="0" i="0" u="none" strike="noStrike" kern="1200" cap="none" spc="0" normalizeH="0" baseline="0" noProof="0">
                          <a:ln>
                            <a:noFill/>
                          </a:ln>
                          <a:solidFill>
                            <a:prstClr val="black"/>
                          </a:solidFill>
                          <a:effectLst/>
                          <a:uLnTx/>
                          <a:uFillTx/>
                          <a:latin typeface="+mn-lt"/>
                          <a:ea typeface="+mn-ea"/>
                          <a:cs typeface="+mn-cs"/>
                        </a:rPr>
                        <a:t>
EN VIVO: EL PRESIDENTE EN LA EXPOSICIÓN RURAL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2349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- 2017-07-21 17:01:31</a:t>
                      </a:r>
                      <a:r>
                        <a:rPr kumimoji="0" lang="es-ES" sz="1000" b="0" i="0" u="none" strike="noStrike" kern="1200" cap="none" spc="0" normalizeH="0" baseline="0" noProof="0">
                          <a:ln>
                            <a:noFill/>
                          </a:ln>
                          <a:solidFill>
                            <a:prstClr val="black"/>
                          </a:solidFill>
                          <a:effectLst/>
                          <a:uLnTx/>
                          <a:uFillTx/>
                          <a:latin typeface="+mn-lt"/>
                          <a:ea typeface="+mn-ea"/>
                          <a:cs typeface="+mn-cs"/>
                        </a:rPr>
                        <a:t>
EN VIVO: EL PRESIDENTE EN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6117787"/>
                  </a:ext>
                </a:extLst>
              </a:tr>
            </a:tbl>
          </a:graphicData>
        </a:graphic>
      </p:graphicFrame>
      <p:sp>
        <p:nvSpPr>
          <p:cNvPr id="4" name="Text Placeholder 3">
            <a:extLst>
              <a:ext uri="{FF2B5EF4-FFF2-40B4-BE49-F238E27FC236}">
                <a16:creationId xmlns:a16="http://schemas.microsoft.com/office/drawing/2014/main" id="{47406046-6415-4161-AC5B-4FE5528C7D6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187976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C78A3-6EB4-4242-93BC-DED6829DE8D9}"/>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A067511D-0422-4AD5-9F79-481F2228B99F}"/>
              </a:ext>
            </a:extLst>
          </p:cNvPr>
          <p:cNvGraphicFramePr>
            <a:graphicFrameLocks noGrp="1"/>
          </p:cNvGraphicFramePr>
          <p:nvPr>
            <p:ph type="tbl" sz="quarter" idx="13"/>
            <p:extLst>
              <p:ext uri="{D42A27DB-BD31-4B8C-83A1-F6EECF244321}">
                <p14:modId xmlns:p14="http://schemas.microsoft.com/office/powerpoint/2010/main" val="287286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3670766"/>
                    </a:ext>
                  </a:extLst>
                </a:gridCol>
                <a:gridCol w="658368">
                  <a:extLst>
                    <a:ext uri="{9D8B030D-6E8A-4147-A177-3AD203B41FA5}">
                      <a16:colId xmlns:a16="http://schemas.microsoft.com/office/drawing/2014/main" val="3543193835"/>
                    </a:ext>
                  </a:extLst>
                </a:gridCol>
                <a:gridCol w="658368">
                  <a:extLst>
                    <a:ext uri="{9D8B030D-6E8A-4147-A177-3AD203B41FA5}">
                      <a16:colId xmlns:a16="http://schemas.microsoft.com/office/drawing/2014/main" val="3613412251"/>
                    </a:ext>
                  </a:extLst>
                </a:gridCol>
                <a:gridCol w="658368">
                  <a:extLst>
                    <a:ext uri="{9D8B030D-6E8A-4147-A177-3AD203B41FA5}">
                      <a16:colId xmlns:a16="http://schemas.microsoft.com/office/drawing/2014/main" val="3950258064"/>
                    </a:ext>
                  </a:extLst>
                </a:gridCol>
                <a:gridCol w="658368">
                  <a:extLst>
                    <a:ext uri="{9D8B030D-6E8A-4147-A177-3AD203B41FA5}">
                      <a16:colId xmlns:a16="http://schemas.microsoft.com/office/drawing/2014/main" val="3185326725"/>
                    </a:ext>
                  </a:extLst>
                </a:gridCol>
                <a:gridCol w="658368">
                  <a:extLst>
                    <a:ext uri="{9D8B030D-6E8A-4147-A177-3AD203B41FA5}">
                      <a16:colId xmlns:a16="http://schemas.microsoft.com/office/drawing/2014/main" val="1299883170"/>
                    </a:ext>
                  </a:extLst>
                </a:gridCol>
                <a:gridCol w="658368">
                  <a:extLst>
                    <a:ext uri="{9D8B030D-6E8A-4147-A177-3AD203B41FA5}">
                      <a16:colId xmlns:a16="http://schemas.microsoft.com/office/drawing/2014/main" val="1098750149"/>
                    </a:ext>
                  </a:extLst>
                </a:gridCol>
                <a:gridCol w="658368">
                  <a:extLst>
                    <a:ext uri="{9D8B030D-6E8A-4147-A177-3AD203B41FA5}">
                      <a16:colId xmlns:a16="http://schemas.microsoft.com/office/drawing/2014/main" val="247865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996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Mauricio Macri - 2017-07-09 09:48:56</a:t>
                      </a:r>
                      <a:r>
                        <a:rPr kumimoji="0" lang="en-US" sz="1000" b="0" i="0" u="none" strike="noStrike" kern="1200" cap="none" spc="0" normalizeH="0" baseline="0" noProof="0">
                          <a:ln>
                            <a:noFill/>
                          </a:ln>
                          <a:solidFill>
                            <a:prstClr val="black"/>
                          </a:solidFill>
                          <a:effectLst/>
                          <a:uLnTx/>
                          <a:uFillTx/>
                          <a:latin typeface="+mn-lt"/>
                          <a:ea typeface="+mn-ea"/>
                          <a:cs typeface="+mn-cs"/>
                        </a:rPr>
                        <a:t>
¡FELIZ 9 DE JULIO!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546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- 2017-07-31 20:46:43</a:t>
                      </a:r>
                      <a:r>
                        <a:rPr kumimoji="0" lang="es-ES" sz="1000" b="0" i="0" u="none" strike="noStrike" kern="1200" cap="none" spc="0" normalizeH="0" baseline="0" noProof="0">
                          <a:ln>
                            <a:noFill/>
                          </a:ln>
                          <a:solidFill>
                            <a:prstClr val="black"/>
                          </a:solidFill>
                          <a:effectLst/>
                          <a:uLnTx/>
                          <a:uFillTx/>
                          <a:latin typeface="+mn-lt"/>
                          <a:ea typeface="+mn-ea"/>
                          <a:cs typeface="+mn-cs"/>
                        </a:rPr>
                        <a:t>
LOS VENEZOLANOS NO ESTÁN SOLOS
En estas horas de gran incertidumbre quiero enviarle a los venezolanos todo mi apoyo. Manténganse unidos y llenos de esperanza. No están solos.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404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- 2017-07-16 21:00:25</a:t>
                      </a:r>
                      <a:r>
                        <a:rPr kumimoji="0" lang="es-ES" sz="1000" b="0" i="0" u="none" strike="noStrike" kern="1200" cap="none" spc="0" normalizeH="0" baseline="0" noProof="0">
                          <a:ln>
                            <a:noFill/>
                          </a:ln>
                          <a:solidFill>
                            <a:prstClr val="black"/>
                          </a:solidFill>
                          <a:effectLst/>
                          <a:uLnTx/>
                          <a:uFillTx/>
                          <a:latin typeface="+mn-lt"/>
                          <a:ea typeface="+mn-ea"/>
                          <a:cs typeface="+mn-cs"/>
                        </a:rPr>
                        <a:t>
"¿DE QUIÉN SON LAS COSAS?"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527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- 2017-07-07 16:35:26</a:t>
                      </a:r>
                      <a:r>
                        <a:rPr kumimoji="0" lang="es-ES" sz="1000" b="0" i="0" u="none" strike="noStrike" kern="1200" cap="none" spc="0" normalizeH="0" baseline="0" noProof="0">
                          <a:ln>
                            <a:noFill/>
                          </a:ln>
                          <a:solidFill>
                            <a:prstClr val="black"/>
                          </a:solidFill>
                          <a:effectLst/>
                          <a:uLnTx/>
                          <a:uFillTx/>
                          <a:latin typeface="+mn-lt"/>
                          <a:ea typeface="+mn-ea"/>
                          <a:cs typeface="+mn-cs"/>
                        </a:rPr>
                        <a:t>
EL PARQUE NACIONAL LOS ALERCES ES AHORA UNO DE LOS TESOROS DEL PLANETA
Un orgullo para todos los argentinos. La Unesco lo declaró hoy Patrimonio Mundial.
Vía Parques Nacionales de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21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- 2017-07-04 19:19:47</a:t>
                      </a:r>
                      <a:r>
                        <a:rPr kumimoji="0" lang="es-ES" sz="1000" b="0" i="0" u="none" strike="noStrike" kern="1200" cap="none" spc="0" normalizeH="0" baseline="0" noProof="0">
                          <a:ln>
                            <a:noFill/>
                          </a:ln>
                          <a:solidFill>
                            <a:prstClr val="black"/>
                          </a:solidFill>
                          <a:effectLst/>
                          <a:uLnTx/>
                          <a:uFillTx/>
                          <a:latin typeface="+mn-lt"/>
                          <a:ea typeface="+mn-ea"/>
                          <a:cs typeface="+mn-cs"/>
                        </a:rPr>
                        <a:t>
CUENTO CON CADA UNO DE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9701093"/>
                  </a:ext>
                </a:extLst>
              </a:tr>
            </a:tbl>
          </a:graphicData>
        </a:graphic>
      </p:graphicFrame>
      <p:sp>
        <p:nvSpPr>
          <p:cNvPr id="4" name="Text Placeholder 3">
            <a:extLst>
              <a:ext uri="{FF2B5EF4-FFF2-40B4-BE49-F238E27FC236}">
                <a16:creationId xmlns:a16="http://schemas.microsoft.com/office/drawing/2014/main" id="{A35008DA-B102-4C3E-A4B4-84531D84432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772262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045B8-CAD4-4377-BA48-729E3D56869D}"/>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D775D029-414F-41F6-B9E0-74F496DF31EB}"/>
              </a:ext>
            </a:extLst>
          </p:cNvPr>
          <p:cNvGraphicFramePr>
            <a:graphicFrameLocks noGrp="1"/>
          </p:cNvGraphicFramePr>
          <p:nvPr>
            <p:ph type="tbl" sz="quarter" idx="13"/>
            <p:extLst>
              <p:ext uri="{D42A27DB-BD31-4B8C-83A1-F6EECF244321}">
                <p14:modId xmlns:p14="http://schemas.microsoft.com/office/powerpoint/2010/main" val="2523907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9007801"/>
                    </a:ext>
                  </a:extLst>
                </a:gridCol>
                <a:gridCol w="658368">
                  <a:extLst>
                    <a:ext uri="{9D8B030D-6E8A-4147-A177-3AD203B41FA5}">
                      <a16:colId xmlns:a16="http://schemas.microsoft.com/office/drawing/2014/main" val="1534245058"/>
                    </a:ext>
                  </a:extLst>
                </a:gridCol>
                <a:gridCol w="658368">
                  <a:extLst>
                    <a:ext uri="{9D8B030D-6E8A-4147-A177-3AD203B41FA5}">
                      <a16:colId xmlns:a16="http://schemas.microsoft.com/office/drawing/2014/main" val="234701325"/>
                    </a:ext>
                  </a:extLst>
                </a:gridCol>
                <a:gridCol w="658368">
                  <a:extLst>
                    <a:ext uri="{9D8B030D-6E8A-4147-A177-3AD203B41FA5}">
                      <a16:colId xmlns:a16="http://schemas.microsoft.com/office/drawing/2014/main" val="1131310879"/>
                    </a:ext>
                  </a:extLst>
                </a:gridCol>
                <a:gridCol w="658368">
                  <a:extLst>
                    <a:ext uri="{9D8B030D-6E8A-4147-A177-3AD203B41FA5}">
                      <a16:colId xmlns:a16="http://schemas.microsoft.com/office/drawing/2014/main" val="257508011"/>
                    </a:ext>
                  </a:extLst>
                </a:gridCol>
                <a:gridCol w="658368">
                  <a:extLst>
                    <a:ext uri="{9D8B030D-6E8A-4147-A177-3AD203B41FA5}">
                      <a16:colId xmlns:a16="http://schemas.microsoft.com/office/drawing/2014/main" val="3810448189"/>
                    </a:ext>
                  </a:extLst>
                </a:gridCol>
                <a:gridCol w="658368">
                  <a:extLst>
                    <a:ext uri="{9D8B030D-6E8A-4147-A177-3AD203B41FA5}">
                      <a16:colId xmlns:a16="http://schemas.microsoft.com/office/drawing/2014/main" val="448811341"/>
                    </a:ext>
                  </a:extLst>
                </a:gridCol>
                <a:gridCol w="658368">
                  <a:extLst>
                    <a:ext uri="{9D8B030D-6E8A-4147-A177-3AD203B41FA5}">
                      <a16:colId xmlns:a16="http://schemas.microsoft.com/office/drawing/2014/main" val="2859590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885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- 2017-07-27 17:34:13</a:t>
                      </a:r>
                      <a:r>
                        <a:rPr kumimoji="0" lang="es-ES" sz="1000" b="0" i="0" u="none" strike="noStrike" kern="1200" cap="none" spc="0" normalizeH="0" baseline="0" noProof="0">
                          <a:ln>
                            <a:noFill/>
                          </a:ln>
                          <a:solidFill>
                            <a:prstClr val="black"/>
                          </a:solidFill>
                          <a:effectLst/>
                          <a:uLnTx/>
                          <a:uFillTx/>
                          <a:latin typeface="+mn-lt"/>
                          <a:ea typeface="+mn-ea"/>
                          <a:cs typeface="+mn-cs"/>
                        </a:rPr>
                        <a:t>
EN VIVO DESDE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476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- 2017-07-29 19:45:00</a:t>
                      </a:r>
                      <a:r>
                        <a:rPr kumimoji="0" lang="es-ES" sz="1000" b="0" i="0" u="none" strike="noStrike" kern="1200" cap="none" spc="0" normalizeH="0" baseline="0" noProof="0">
                          <a:ln>
                            <a:noFill/>
                          </a:ln>
                          <a:solidFill>
                            <a:prstClr val="black"/>
                          </a:solidFill>
                          <a:effectLst/>
                          <a:uLnTx/>
                          <a:uFillTx/>
                          <a:latin typeface="+mn-lt"/>
                          <a:ea typeface="+mn-ea"/>
                          <a:cs typeface="+mn-cs"/>
                        </a:rPr>
                        <a:t>
HOY, EN LA RURAL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8040851"/>
                  </a:ext>
                </a:extLst>
              </a:tr>
            </a:tbl>
          </a:graphicData>
        </a:graphic>
      </p:graphicFrame>
      <p:sp>
        <p:nvSpPr>
          <p:cNvPr id="4" name="Text Placeholder 3">
            <a:extLst>
              <a:ext uri="{FF2B5EF4-FFF2-40B4-BE49-F238E27FC236}">
                <a16:creationId xmlns:a16="http://schemas.microsoft.com/office/drawing/2014/main" id="{75F3E2DD-0D1A-4DF9-B466-C8477F6C7E4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11451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6753-D839-41DB-88D8-601D7F6734A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C54487DB-A3F1-4375-B9D8-DD482B7C82C1}"/>
              </a:ext>
            </a:extLst>
          </p:cNvPr>
          <p:cNvGraphicFramePr>
            <a:graphicFrameLocks noGrp="1"/>
          </p:cNvGraphicFramePr>
          <p:nvPr>
            <p:ph type="chart" sz="quarter" idx="13"/>
            <p:extLst>
              <p:ext uri="{D42A27DB-BD31-4B8C-83A1-F6EECF244321}">
                <p14:modId xmlns:p14="http://schemas.microsoft.com/office/powerpoint/2010/main" val="594052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8A9C03-0DD9-4183-A31C-241C3890F6B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B6E0BF3-F437-47A1-9E3F-1B66306F4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087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7E04E-DF69-4BF8-B744-BA38015396D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52A36A4-FC45-4D9D-9272-B6C43E2140AA}"/>
              </a:ext>
            </a:extLst>
          </p:cNvPr>
          <p:cNvGraphicFramePr>
            <a:graphicFrameLocks noGrp="1"/>
          </p:cNvGraphicFramePr>
          <p:nvPr>
            <p:ph type="chart" sz="quarter" idx="13"/>
            <p:extLst>
              <p:ext uri="{D42A27DB-BD31-4B8C-83A1-F6EECF244321}">
                <p14:modId xmlns:p14="http://schemas.microsoft.com/office/powerpoint/2010/main" val="255365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C1749C-9FEC-42FA-91AD-2C8E8B87E91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43D4BD10-9738-4A88-8B37-6C8E558577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8725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BB90D-263A-4EF1-885D-0A9072F20471}"/>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A68CB115-16DB-4558-97AD-35C3BC2A8B5B}"/>
              </a:ext>
            </a:extLst>
          </p:cNvPr>
          <p:cNvGraphicFramePr>
            <a:graphicFrameLocks noGrp="1"/>
          </p:cNvGraphicFramePr>
          <p:nvPr>
            <p:ph type="chart" sz="quarter" idx="13"/>
            <p:extLst>
              <p:ext uri="{D42A27DB-BD31-4B8C-83A1-F6EECF244321}">
                <p14:modId xmlns:p14="http://schemas.microsoft.com/office/powerpoint/2010/main" val="1833476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50775-E958-4E10-88E2-A437C327CF3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F51C320-1F51-44E9-BA2D-7E22A28248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194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651CD-1AEF-4145-8CB8-012BCA293B94}"/>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F79EF1A1-AA76-4CE1-9E72-3FF2271BBE30}"/>
              </a:ext>
            </a:extLst>
          </p:cNvPr>
          <p:cNvGraphicFramePr>
            <a:graphicFrameLocks noGrp="1"/>
          </p:cNvGraphicFramePr>
          <p:nvPr>
            <p:ph type="chart" sz="quarter" idx="13"/>
            <p:extLst>
              <p:ext uri="{D42A27DB-BD31-4B8C-83A1-F6EECF244321}">
                <p14:modId xmlns:p14="http://schemas.microsoft.com/office/powerpoint/2010/main" val="3603434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8824A3-0CDA-4680-A1C3-A8DA768DAC7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FEC864A-9198-41B3-84EE-AAA6CDD59F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3865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C60F0-6B18-4323-98D7-3A062808B56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2530F80D-AF5D-4F60-9B59-D5569FDA62CF}"/>
              </a:ext>
            </a:extLst>
          </p:cNvPr>
          <p:cNvGraphicFramePr>
            <a:graphicFrameLocks noGrp="1"/>
          </p:cNvGraphicFramePr>
          <p:nvPr>
            <p:ph type="chart" sz="quarter" idx="13"/>
            <p:extLst>
              <p:ext uri="{D42A27DB-BD31-4B8C-83A1-F6EECF244321}">
                <p14:modId xmlns:p14="http://schemas.microsoft.com/office/powerpoint/2010/main" val="657615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BF3634-0A0F-4683-9748-B24308D5AE6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4F354012-76A0-4DDC-A7E6-138D9751FE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2714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AF3EF-5B1D-43AC-A930-B662A8E137F8}"/>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C7F00C5E-BD3D-4775-B69D-A01E3C0165E4}"/>
              </a:ext>
            </a:extLst>
          </p:cNvPr>
          <p:cNvGraphicFramePr>
            <a:graphicFrameLocks noGrp="1"/>
          </p:cNvGraphicFramePr>
          <p:nvPr>
            <p:ph type="chart" sz="quarter" idx="13"/>
            <p:extLst>
              <p:ext uri="{D42A27DB-BD31-4B8C-83A1-F6EECF244321}">
                <p14:modId xmlns:p14="http://schemas.microsoft.com/office/powerpoint/2010/main" val="3361619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662F1A-D2A6-459D-BF75-635ACCFD0F3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5479AB45-10B7-4BED-83BF-3A5A24003B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62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5AE1C-4196-422F-9658-8FAE5B4F5F9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ED7F461-6583-495A-8149-8AFB5529EA03}"/>
              </a:ext>
            </a:extLst>
          </p:cNvPr>
          <p:cNvGraphicFramePr>
            <a:graphicFrameLocks noGrp="1"/>
          </p:cNvGraphicFramePr>
          <p:nvPr>
            <p:ph type="chart" sz="quarter" idx="13"/>
            <p:extLst>
              <p:ext uri="{D42A27DB-BD31-4B8C-83A1-F6EECF244321}">
                <p14:modId xmlns:p14="http://schemas.microsoft.com/office/powerpoint/2010/main" val="2981821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46D3E5-5101-4A53-8E46-661F4B24CFA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9FEFB049-9C67-4121-8004-A8D69C6F4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8442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0FEF8-1AD1-4A71-BE63-8946CEF1BC9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38181CF-E86C-4EAE-A00B-1FC80086E7CB}"/>
              </a:ext>
            </a:extLst>
          </p:cNvPr>
          <p:cNvGraphicFramePr>
            <a:graphicFrameLocks noGrp="1"/>
          </p:cNvGraphicFramePr>
          <p:nvPr>
            <p:ph type="chart" sz="quarter" idx="13"/>
            <p:extLst>
              <p:ext uri="{D42A27DB-BD31-4B8C-83A1-F6EECF244321}">
                <p14:modId xmlns:p14="http://schemas.microsoft.com/office/powerpoint/2010/main" val="1865678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9D42F-D4A1-400D-9E88-20C127DC643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C642C9D-7BAF-4DD0-8E5E-6230113DD7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3022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478CA-E130-43E3-8F9D-27590666ABF7}"/>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FC2E8A17-797D-479C-97E1-073F383B6F31}"/>
              </a:ext>
            </a:extLst>
          </p:cNvPr>
          <p:cNvGraphicFramePr>
            <a:graphicFrameLocks noGrp="1"/>
          </p:cNvGraphicFramePr>
          <p:nvPr>
            <p:ph type="tbl" sz="quarter" idx="13"/>
            <p:extLst>
              <p:ext uri="{D42A27DB-BD31-4B8C-83A1-F6EECF244321}">
                <p14:modId xmlns:p14="http://schemas.microsoft.com/office/powerpoint/2010/main" val="161133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960581"/>
                    </a:ext>
                  </a:extLst>
                </a:gridCol>
                <a:gridCol w="2468880">
                  <a:extLst>
                    <a:ext uri="{9D8B030D-6E8A-4147-A177-3AD203B41FA5}">
                      <a16:colId xmlns:a16="http://schemas.microsoft.com/office/drawing/2014/main" val="410429753"/>
                    </a:ext>
                  </a:extLst>
                </a:gridCol>
                <a:gridCol w="822960">
                  <a:extLst>
                    <a:ext uri="{9D8B030D-6E8A-4147-A177-3AD203B41FA5}">
                      <a16:colId xmlns:a16="http://schemas.microsoft.com/office/drawing/2014/main" val="329023593"/>
                    </a:ext>
                  </a:extLst>
                </a:gridCol>
                <a:gridCol w="822960">
                  <a:extLst>
                    <a:ext uri="{9D8B030D-6E8A-4147-A177-3AD203B41FA5}">
                      <a16:colId xmlns:a16="http://schemas.microsoft.com/office/drawing/2014/main" val="2392594810"/>
                    </a:ext>
                  </a:extLst>
                </a:gridCol>
                <a:gridCol w="822960">
                  <a:extLst>
                    <a:ext uri="{9D8B030D-6E8A-4147-A177-3AD203B41FA5}">
                      <a16:colId xmlns:a16="http://schemas.microsoft.com/office/drawing/2014/main" val="1707604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2386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extLst>
                  <a:ext uri="{0D108BD9-81ED-4DB2-BD59-A6C34878D82A}">
                    <a16:rowId xmlns:a16="http://schemas.microsoft.com/office/drawing/2014/main" val="229020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94081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Ariana Yamir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extLst>
                  <a:ext uri="{0D108BD9-81ED-4DB2-BD59-A6C34878D82A}">
                    <a16:rowId xmlns:a16="http://schemas.microsoft.com/office/drawing/2014/main" val="214256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Alfonso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extLst>
                  <a:ext uri="{0D108BD9-81ED-4DB2-BD59-A6C34878D82A}">
                    <a16:rowId xmlns:a16="http://schemas.microsoft.com/office/drawing/2014/main" val="425290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Nicolas Alfaro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10655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extLst>
                  <a:ext uri="{0D108BD9-81ED-4DB2-BD59-A6C34878D82A}">
                    <a16:rowId xmlns:a16="http://schemas.microsoft.com/office/drawing/2014/main" val="290671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Celia Girado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extLst>
                  <a:ext uri="{0D108BD9-81ED-4DB2-BD59-A6C34878D82A}">
                    <a16:rowId xmlns:a16="http://schemas.microsoft.com/office/drawing/2014/main" val="4675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 Persico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extLst>
                  <a:ext uri="{0D108BD9-81ED-4DB2-BD59-A6C34878D82A}">
                    <a16:rowId xmlns:a16="http://schemas.microsoft.com/office/drawing/2014/main" val="2134683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 Rabino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extLst>
                  <a:ext uri="{0D108BD9-81ED-4DB2-BD59-A6C34878D82A}">
                    <a16:rowId xmlns:a16="http://schemas.microsoft.com/office/drawing/2014/main" val="145135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Federico Catatumbo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extLst>
                  <a:ext uri="{0D108BD9-81ED-4DB2-BD59-A6C34878D82A}">
                    <a16:rowId xmlns:a16="http://schemas.microsoft.com/office/drawing/2014/main" val="2250722714"/>
                  </a:ext>
                </a:extLst>
              </a:tr>
            </a:tbl>
          </a:graphicData>
        </a:graphic>
      </p:graphicFrame>
      <p:sp>
        <p:nvSpPr>
          <p:cNvPr id="4" name="Text Placeholder 3">
            <a:extLst>
              <a:ext uri="{FF2B5EF4-FFF2-40B4-BE49-F238E27FC236}">
                <a16:creationId xmlns:a16="http://schemas.microsoft.com/office/drawing/2014/main" id="{C7DF9E5A-8AA6-4CB2-AB70-32FCFE50D72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56470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9BF2D-6097-4EED-B00E-94D7B7AD0F3F}"/>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8E6AC832-228E-4006-9A2A-1C2BE5A1E867}"/>
              </a:ext>
            </a:extLst>
          </p:cNvPr>
          <p:cNvGraphicFramePr>
            <a:graphicFrameLocks noGrp="1"/>
          </p:cNvGraphicFramePr>
          <p:nvPr>
            <p:ph type="tbl" sz="quarter" idx="13"/>
            <p:extLst>
              <p:ext uri="{D42A27DB-BD31-4B8C-83A1-F6EECF244321}">
                <p14:modId xmlns:p14="http://schemas.microsoft.com/office/powerpoint/2010/main" val="163399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5661921"/>
                    </a:ext>
                  </a:extLst>
                </a:gridCol>
                <a:gridCol w="2468880">
                  <a:extLst>
                    <a:ext uri="{9D8B030D-6E8A-4147-A177-3AD203B41FA5}">
                      <a16:colId xmlns:a16="http://schemas.microsoft.com/office/drawing/2014/main" val="3839912764"/>
                    </a:ext>
                  </a:extLst>
                </a:gridCol>
                <a:gridCol w="822960">
                  <a:extLst>
                    <a:ext uri="{9D8B030D-6E8A-4147-A177-3AD203B41FA5}">
                      <a16:colId xmlns:a16="http://schemas.microsoft.com/office/drawing/2014/main" val="3197512672"/>
                    </a:ext>
                  </a:extLst>
                </a:gridCol>
                <a:gridCol w="822960">
                  <a:extLst>
                    <a:ext uri="{9D8B030D-6E8A-4147-A177-3AD203B41FA5}">
                      <a16:colId xmlns:a16="http://schemas.microsoft.com/office/drawing/2014/main" val="2587615847"/>
                    </a:ext>
                  </a:extLst>
                </a:gridCol>
                <a:gridCol w="822960">
                  <a:extLst>
                    <a:ext uri="{9D8B030D-6E8A-4147-A177-3AD203B41FA5}">
                      <a16:colId xmlns:a16="http://schemas.microsoft.com/office/drawing/2014/main" val="335769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0646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Buencamino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36086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Viola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extLst>
                  <a:ext uri="{0D108BD9-81ED-4DB2-BD59-A6C34878D82A}">
                    <a16:rowId xmlns:a16="http://schemas.microsoft.com/office/drawing/2014/main" val="322599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Julieta Unzueta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393610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Rosy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179824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Marcos Ferreyra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2908984994"/>
                  </a:ext>
                </a:extLst>
              </a:tr>
            </a:tbl>
          </a:graphicData>
        </a:graphic>
      </p:graphicFrame>
      <p:sp>
        <p:nvSpPr>
          <p:cNvPr id="4" name="Text Placeholder 3">
            <a:extLst>
              <a:ext uri="{FF2B5EF4-FFF2-40B4-BE49-F238E27FC236}">
                <a16:creationId xmlns:a16="http://schemas.microsoft.com/office/drawing/2014/main" id="{032DEEC5-1CB9-49F9-9CD4-2928E9479A0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82766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50B81-27F9-4E3C-ABA7-CED5C979C2C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C73A3AF-7204-402F-9C16-393E47B8E24C}"/>
              </a:ext>
            </a:extLst>
          </p:cNvPr>
          <p:cNvGraphicFramePr>
            <a:graphicFrameLocks noGrp="1"/>
          </p:cNvGraphicFramePr>
          <p:nvPr>
            <p:ph type="chart" sz="quarter" idx="13"/>
            <p:extLst>
              <p:ext uri="{D42A27DB-BD31-4B8C-83A1-F6EECF244321}">
                <p14:modId xmlns:p14="http://schemas.microsoft.com/office/powerpoint/2010/main" val="1969912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2FB22B-1F14-4457-92D8-1F7C899DAA0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3A19402-6DDA-454A-A451-25F1A6C17F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5423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841</Words>
  <Application>Microsoft Office PowerPoint</Application>
  <PresentationFormat>On-screen Show (4:3)</PresentationFormat>
  <Paragraphs>415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2017-08-01T14:22:48Z</dcterms:created>
  <dcterms:modified xsi:type="dcterms:W3CDTF">2017-08-01T14:23:39Z</dcterms:modified>
</cp:coreProperties>
</file>