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2250001</c:v>
                </c:pt>
                <c:pt idx="1">
                  <c:v>2250459</c:v>
                </c:pt>
                <c:pt idx="2">
                  <c:v>2250821</c:v>
                </c:pt>
                <c:pt idx="3">
                  <c:v>2251149</c:v>
                </c:pt>
                <c:pt idx="4">
                  <c:v>2251451</c:v>
                </c:pt>
                <c:pt idx="5">
                  <c:v>2251692</c:v>
                </c:pt>
                <c:pt idx="6">
                  <c:v>2251839</c:v>
                </c:pt>
                <c:pt idx="7">
                  <c:v>2251995</c:v>
                </c:pt>
                <c:pt idx="8">
                  <c:v>2252232</c:v>
                </c:pt>
                <c:pt idx="9">
                  <c:v>2252519</c:v>
                </c:pt>
                <c:pt idx="10">
                  <c:v>2252951</c:v>
                </c:pt>
                <c:pt idx="11">
                  <c:v>2253539</c:v>
                </c:pt>
                <c:pt idx="12">
                  <c:v>2254115</c:v>
                </c:pt>
                <c:pt idx="13">
                  <c:v>2254817</c:v>
                </c:pt>
                <c:pt idx="14">
                  <c:v>2255824</c:v>
                </c:pt>
                <c:pt idx="15">
                  <c:v>2256451</c:v>
                </c:pt>
                <c:pt idx="16">
                  <c:v>2256973</c:v>
                </c:pt>
                <c:pt idx="17">
                  <c:v>2257301</c:v>
                </c:pt>
                <c:pt idx="18">
                  <c:v>2257654</c:v>
                </c:pt>
                <c:pt idx="19">
                  <c:v>2257884</c:v>
                </c:pt>
                <c:pt idx="20">
                  <c:v>2258023</c:v>
                </c:pt>
                <c:pt idx="21">
                  <c:v>2258113</c:v>
                </c:pt>
                <c:pt idx="22">
                  <c:v>2259337</c:v>
                </c:pt>
                <c:pt idx="23">
                  <c:v>2259865</c:v>
                </c:pt>
                <c:pt idx="24">
                  <c:v>2260834</c:v>
                </c:pt>
                <c:pt idx="25">
                  <c:v>2261866</c:v>
                </c:pt>
                <c:pt idx="26">
                  <c:v>2262549</c:v>
                </c:pt>
                <c:pt idx="27">
                  <c:v>2262913</c:v>
                </c:pt>
                <c:pt idx="28">
                  <c:v>2263177</c:v>
                </c:pt>
                <c:pt idx="29">
                  <c:v>2263787</c:v>
                </c:pt>
                <c:pt idx="30">
                  <c:v>2264320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C4-4683-B64F-B7050F997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790368"/>
        <c:axId val="277958152"/>
      </c:lineChart>
      <c:dateAx>
        <c:axId val="231790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58152"/>
        <c:crosses val="autoZero"/>
        <c:auto val="1"/>
        <c:lblOffset val="100"/>
        <c:baseTimeUnit val="days"/>
      </c:dateAx>
      <c:valAx>
        <c:axId val="27795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79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82-4991-866B-D2922344FA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2355688"/>
        <c:axId val="232357000"/>
      </c:radarChart>
      <c:catAx>
        <c:axId val="232355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57000"/>
        <c:crosses val="autoZero"/>
        <c:auto val="1"/>
        <c:lblAlgn val="ctr"/>
        <c:lblOffset val="100"/>
        <c:noMultiLvlLbl val="0"/>
      </c:catAx>
      <c:valAx>
        <c:axId val="23235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55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0.69881453566239005</c:v>
                </c:pt>
                <c:pt idx="1">
                  <c:v>0.30203579189683</c:v>
                </c:pt>
                <c:pt idx="2">
                  <c:v>0.41406000071090998</c:v>
                </c:pt>
                <c:pt idx="3">
                  <c:v>0.25650992787602001</c:v>
                </c:pt>
                <c:pt idx="4">
                  <c:v>0.25585217429929002</c:v>
                </c:pt>
                <c:pt idx="5">
                  <c:v>0.21540515488963</c:v>
                </c:pt>
                <c:pt idx="6">
                  <c:v>0.24474134734308001</c:v>
                </c:pt>
                <c:pt idx="7">
                  <c:v>0.21417308009132</c:v>
                </c:pt>
                <c:pt idx="8">
                  <c:v>0.35820804728715</c:v>
                </c:pt>
                <c:pt idx="9">
                  <c:v>0.26523114490260002</c:v>
                </c:pt>
                <c:pt idx="10">
                  <c:v>1.2016060477596999</c:v>
                </c:pt>
                <c:pt idx="11">
                  <c:v>0.41651041054123999</c:v>
                </c:pt>
                <c:pt idx="12">
                  <c:v>0.37052533313337999</c:v>
                </c:pt>
                <c:pt idx="13">
                  <c:v>1.3420768672787999</c:v>
                </c:pt>
                <c:pt idx="14">
                  <c:v>0.64822286859514</c:v>
                </c:pt>
                <c:pt idx="15">
                  <c:v>0.26371034501302998</c:v>
                </c:pt>
                <c:pt idx="16">
                  <c:v>0.23808975181591999</c:v>
                </c:pt>
                <c:pt idx="17">
                  <c:v>0.54409634860445</c:v>
                </c:pt>
                <c:pt idx="18">
                  <c:v>0.53081382445977998</c:v>
                </c:pt>
                <c:pt idx="19">
                  <c:v>0.28909069085456002</c:v>
                </c:pt>
                <c:pt idx="20">
                  <c:v>0.30935099180540998</c:v>
                </c:pt>
                <c:pt idx="21">
                  <c:v>0.31389665855943999</c:v>
                </c:pt>
                <c:pt idx="22">
                  <c:v>0.70290392441162997</c:v>
                </c:pt>
                <c:pt idx="23">
                  <c:v>0.59483953140400003</c:v>
                </c:pt>
                <c:pt idx="24">
                  <c:v>1.2601446354818</c:v>
                </c:pt>
                <c:pt idx="25">
                  <c:v>0.78889453939756005</c:v>
                </c:pt>
                <c:pt idx="26">
                  <c:v>0.28426885780125</c:v>
                </c:pt>
                <c:pt idx="27">
                  <c:v>0.39393399686780001</c:v>
                </c:pt>
                <c:pt idx="28">
                  <c:v>0.52515968529127999</c:v>
                </c:pt>
                <c:pt idx="29">
                  <c:v>0.62308131159572999</c:v>
                </c:pt>
                <c:pt idx="30">
                  <c:v>0.13462582368876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B6-42D0-B5C5-655A847B2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182104"/>
        <c:axId val="226008464"/>
      </c:lineChart>
      <c:dateAx>
        <c:axId val="228182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08464"/>
        <c:crosses val="autoZero"/>
        <c:auto val="1"/>
        <c:lblOffset val="100"/>
        <c:baseTimeUnit val="days"/>
      </c:dateAx>
      <c:valAx>
        <c:axId val="22600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182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446</c:v>
                </c:pt>
                <c:pt idx="1">
                  <c:v>514</c:v>
                </c:pt>
                <c:pt idx="2">
                  <c:v>569</c:v>
                </c:pt>
                <c:pt idx="3">
                  <c:v>433</c:v>
                </c:pt>
                <c:pt idx="4">
                  <c:v>338</c:v>
                </c:pt>
                <c:pt idx="5">
                  <c:v>437</c:v>
                </c:pt>
                <c:pt idx="6">
                  <c:v>631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83-47D2-B844-6478622B6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490368"/>
        <c:axId val="231490040"/>
      </c:barChart>
      <c:catAx>
        <c:axId val="23149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90040"/>
        <c:crosses val="autoZero"/>
        <c:auto val="1"/>
        <c:lblAlgn val="ctr"/>
        <c:lblOffset val="100"/>
        <c:noMultiLvlLbl val="0"/>
      </c:catAx>
      <c:valAx>
        <c:axId val="23149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9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667</c:v>
                </c:pt>
                <c:pt idx="1">
                  <c:v>458</c:v>
                </c:pt>
                <c:pt idx="2">
                  <c:v>362</c:v>
                </c:pt>
                <c:pt idx="3">
                  <c:v>328</c:v>
                </c:pt>
                <c:pt idx="4">
                  <c:v>302</c:v>
                </c:pt>
                <c:pt idx="5">
                  <c:v>241</c:v>
                </c:pt>
                <c:pt idx="6">
                  <c:v>147</c:v>
                </c:pt>
                <c:pt idx="7">
                  <c:v>156</c:v>
                </c:pt>
                <c:pt idx="8">
                  <c:v>237</c:v>
                </c:pt>
                <c:pt idx="9">
                  <c:v>287</c:v>
                </c:pt>
                <c:pt idx="10">
                  <c:v>432</c:v>
                </c:pt>
                <c:pt idx="11">
                  <c:v>588</c:v>
                </c:pt>
                <c:pt idx="12">
                  <c:v>576</c:v>
                </c:pt>
                <c:pt idx="13">
                  <c:v>702</c:v>
                </c:pt>
                <c:pt idx="14">
                  <c:v>1007</c:v>
                </c:pt>
                <c:pt idx="15">
                  <c:v>627</c:v>
                </c:pt>
                <c:pt idx="16">
                  <c:v>522</c:v>
                </c:pt>
                <c:pt idx="17">
                  <c:v>328</c:v>
                </c:pt>
                <c:pt idx="18">
                  <c:v>353</c:v>
                </c:pt>
                <c:pt idx="19">
                  <c:v>230</c:v>
                </c:pt>
                <c:pt idx="20">
                  <c:v>139</c:v>
                </c:pt>
                <c:pt idx="21">
                  <c:v>90</c:v>
                </c:pt>
                <c:pt idx="22">
                  <c:v>1224</c:v>
                </c:pt>
                <c:pt idx="23">
                  <c:v>528</c:v>
                </c:pt>
                <c:pt idx="24">
                  <c:v>969</c:v>
                </c:pt>
                <c:pt idx="25">
                  <c:v>1032</c:v>
                </c:pt>
                <c:pt idx="26">
                  <c:v>683</c:v>
                </c:pt>
                <c:pt idx="27">
                  <c:v>364</c:v>
                </c:pt>
                <c:pt idx="28">
                  <c:v>264</c:v>
                </c:pt>
                <c:pt idx="29">
                  <c:v>610</c:v>
                </c:pt>
                <c:pt idx="30">
                  <c:v>533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DB-426E-BBC8-8362006FE2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187680"/>
        <c:axId val="228182432"/>
      </c:lineChart>
      <c:dateAx>
        <c:axId val="22818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182432"/>
        <c:crosses val="autoZero"/>
        <c:auto val="1"/>
        <c:lblOffset val="100"/>
        <c:baseTimeUnit val="days"/>
      </c:dateAx>
      <c:valAx>
        <c:axId val="22818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18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4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  <c:pt idx="24">
                  <c:v>3</c:v>
                </c:pt>
                <c:pt idx="25">
                  <c:v>6</c:v>
                </c:pt>
                <c:pt idx="26">
                  <c:v>4</c:v>
                </c:pt>
                <c:pt idx="27">
                  <c:v>3</c:v>
                </c:pt>
                <c:pt idx="28">
                  <c:v>5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C5-4B84-B17C-4C74CC4B0B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427648"/>
        <c:axId val="342423712"/>
      </c:lineChart>
      <c:dateAx>
        <c:axId val="342427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23712"/>
        <c:crosses val="autoZero"/>
        <c:auto val="1"/>
        <c:lblOffset val="100"/>
        <c:baseTimeUnit val="days"/>
      </c:dateAx>
      <c:valAx>
        <c:axId val="34242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2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11</c:v>
                </c:pt>
                <c:pt idx="5">
                  <c:v>12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D0-4C63-97E1-EDA1E5E28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433552"/>
        <c:axId val="342431584"/>
      </c:barChart>
      <c:catAx>
        <c:axId val="34243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31584"/>
        <c:crosses val="autoZero"/>
        <c:auto val="1"/>
        <c:lblAlgn val="ctr"/>
        <c:lblOffset val="100"/>
        <c:noMultiLvlLbl val="0"/>
      </c:catAx>
      <c:valAx>
        <c:axId val="34243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3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0.25640074252600997</c:v>
                </c:pt>
                <c:pt idx="1">
                  <c:v>0.79124504539628004</c:v>
                </c:pt>
                <c:pt idx="2">
                  <c:v>0.60508190233154002</c:v>
                </c:pt>
                <c:pt idx="3">
                  <c:v>0.2759071872028</c:v>
                </c:pt>
                <c:pt idx="4">
                  <c:v>0.59020265208572997</c:v>
                </c:pt>
                <c:pt idx="5">
                  <c:v>0.54543467602355999</c:v>
                </c:pt>
                <c:pt idx="6">
                  <c:v>0.43585223701205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D5-4E82-92D0-848802C58F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438800"/>
        <c:axId val="342432568"/>
      </c:barChart>
      <c:catAx>
        <c:axId val="34243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32568"/>
        <c:crosses val="autoZero"/>
        <c:auto val="1"/>
        <c:lblAlgn val="ctr"/>
        <c:lblOffset val="100"/>
        <c:noMultiLvlLbl val="0"/>
      </c:catAx>
      <c:valAx>
        <c:axId val="34243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3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C-4D56-8DA7-E71CD93363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FC-4D56-8DA7-E71CD93363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FC-4D56-8DA7-E71CD93363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FC-4D56-8DA7-E71CD93363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FC-4D56-8DA7-E71CD9336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435192"/>
        <c:axId val="342434536"/>
      </c:barChart>
      <c:catAx>
        <c:axId val="34243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34536"/>
        <c:crosses val="autoZero"/>
        <c:auto val="1"/>
        <c:lblAlgn val="ctr"/>
        <c:lblOffset val="100"/>
        <c:noMultiLvlLbl val="0"/>
      </c:catAx>
      <c:valAx>
        <c:axId val="34243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43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0.21418323699371</c:v>
                </c:pt>
                <c:pt idx="10">
                  <c:v>0.56092515185465996</c:v>
                </c:pt>
                <c:pt idx="11">
                  <c:v>0.39203419133643003</c:v>
                </c:pt>
                <c:pt idx="12">
                  <c:v>0.48962352052456998</c:v>
                </c:pt>
                <c:pt idx="13">
                  <c:v>0.41991847981003</c:v>
                </c:pt>
                <c:pt idx="14">
                  <c:v>0.59645075374294998</c:v>
                </c:pt>
                <c:pt idx="15">
                  <c:v>1.2544163661868999</c:v>
                </c:pt>
                <c:pt idx="16">
                  <c:v>0.19713955643303999</c:v>
                </c:pt>
                <c:pt idx="17">
                  <c:v>0.81345174703633005</c:v>
                </c:pt>
                <c:pt idx="18">
                  <c:v>0.44385711419835999</c:v>
                </c:pt>
                <c:pt idx="19">
                  <c:v>0.38434238125324999</c:v>
                </c:pt>
                <c:pt idx="20">
                  <c:v>0.47531044163218999</c:v>
                </c:pt>
                <c:pt idx="21">
                  <c:v>0.59724512682181996</c:v>
                </c:pt>
                <c:pt idx="22">
                  <c:v>0.49961319411275001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E6-4F85-BDEE-13A6C0BC27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006824"/>
        <c:axId val="226007808"/>
      </c:lineChart>
      <c:catAx>
        <c:axId val="226006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07808"/>
        <c:crosses val="autoZero"/>
        <c:auto val="1"/>
        <c:lblAlgn val="ctr"/>
        <c:lblOffset val="100"/>
        <c:noMultiLvlLbl val="0"/>
      </c:catAx>
      <c:valAx>
        <c:axId val="22600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006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9</c:v>
                </c:pt>
                <c:pt idx="11">
                  <c:v>9</c:v>
                </c:pt>
                <c:pt idx="12">
                  <c:v>13</c:v>
                </c:pt>
                <c:pt idx="13">
                  <c:v>6</c:v>
                </c:pt>
                <c:pt idx="14">
                  <c:v>7</c:v>
                </c:pt>
                <c:pt idx="15">
                  <c:v>2</c:v>
                </c:pt>
                <c:pt idx="16">
                  <c:v>3</c:v>
                </c:pt>
                <c:pt idx="17">
                  <c:v>6</c:v>
                </c:pt>
                <c:pt idx="18">
                  <c:v>13</c:v>
                </c:pt>
                <c:pt idx="19">
                  <c:v>5</c:v>
                </c:pt>
                <c:pt idx="20">
                  <c:v>6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5D-4278-A2BA-96E63BE8F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148056"/>
        <c:axId val="345152976"/>
      </c:lineChart>
      <c:catAx>
        <c:axId val="34514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52976"/>
        <c:crosses val="autoZero"/>
        <c:auto val="1"/>
        <c:lblAlgn val="ctr"/>
        <c:lblOffset val="100"/>
        <c:noMultiLvlLbl val="0"/>
      </c:catAx>
      <c:valAx>
        <c:axId val="34515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4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0.25405448476154002</c:v>
                </c:pt>
                <c:pt idx="1">
                  <c:v>0.30064269837259</c:v>
                </c:pt>
                <c:pt idx="2">
                  <c:v>0.72021052832097998</c:v>
                </c:pt>
                <c:pt idx="3">
                  <c:v>0</c:v>
                </c:pt>
                <c:pt idx="4">
                  <c:v>0.48324435560815998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BD-477C-AFEF-4626D4C82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147400"/>
        <c:axId val="345151008"/>
      </c:barChart>
      <c:catAx>
        <c:axId val="34514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51008"/>
        <c:crosses val="autoZero"/>
        <c:auto val="1"/>
        <c:lblAlgn val="ctr"/>
        <c:lblOffset val="100"/>
        <c:noMultiLvlLbl val="0"/>
      </c:catAx>
      <c:valAx>
        <c:axId val="34515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4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562174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E5-437E-A800-7A6C5F0FB2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113953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E5-437E-A800-7A6C5F0FB2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E5-437E-A800-7A6C5F0FB2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E5-437E-A800-7A6C5F0FB2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23150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1E5-437E-A800-7A6C5F0FB2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14230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1E5-437E-A800-7A6C5F0FB2E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57860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1E5-437E-A800-7A6C5F0FB2E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Cristina Fernandez de Kirchner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184971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E5-437E-A800-7A6C5F0FB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145760"/>
        <c:axId val="345146744"/>
      </c:barChart>
      <c:catAx>
        <c:axId val="34514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46744"/>
        <c:crosses val="autoZero"/>
        <c:auto val="1"/>
        <c:lblAlgn val="ctr"/>
        <c:lblOffset val="100"/>
        <c:noMultiLvlLbl val="0"/>
      </c:catAx>
      <c:valAx>
        <c:axId val="34514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14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37-4644-A6C5-4E46AE5AE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706880"/>
        <c:axId val="292707208"/>
      </c:barChart>
      <c:catAx>
        <c:axId val="29270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07208"/>
        <c:crosses val="autoZero"/>
        <c:auto val="1"/>
        <c:lblAlgn val="ctr"/>
        <c:lblOffset val="100"/>
        <c:noMultiLvlLbl val="0"/>
      </c:catAx>
      <c:valAx>
        <c:axId val="29270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0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B5F44-545A-44E3-BDCE-70BB13EC0D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21325E-BA7E-452F-9C1A-88531CDEC0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73378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5FBA4-C61D-4F04-B257-C6503DD19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393EAC-E1F6-47D2-99AE-E4658BEA31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695340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78359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45115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07098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531125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12943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71960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64249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8478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2152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06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Cristina Fernandez de Kirchner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6714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2BF48-5F0F-48F8-B098-BE9EC9731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852773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23640-4733-4BC3-B8F4-2B08D5947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DB0ECB-11DB-46D8-883D-55C1E7EBBD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5646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A10F2-5A0C-426C-95E7-6F89551F2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C4B279-D4E7-4E68-B16E-76E234750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75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FDE75-2602-49EB-B152-BFC13B32E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293491-9D25-4111-B16F-1225A2F612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2679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46F0A-FACC-4D19-A6C0-FF3BC6162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38A20-AB02-4405-8087-8ED39250C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801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DDEF8-697A-4DDC-9B4C-355F19903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107C1E-EF24-4147-9EA1-6440A5FC24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8718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61648-D151-426E-9C4B-41F65DDB9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24093-9089-4543-81B4-9B102E1F2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799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6A9A3-AC5F-4C99-9259-E3EAD634D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49B3F5-C463-49B2-A875-BF8225E48C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59163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8248E-BFFB-4CB8-ADB9-CEBC609C6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B50FF-037A-4D20-A42B-1E4EF1492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0576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31A0D-37C7-4FC6-B056-299FB0DE0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3873C1-4390-499A-89E4-14A803E6C8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7505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22462-0E02-424B-BFA2-8634B4A0D6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E0497-2FF6-4C25-AAE5-DA0D1A72F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8582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16A0E-15F6-4E29-BDA6-89F4BF6F7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90ED72-5A88-491B-B809-E5A3EE38D1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0712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2924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2042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352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1007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209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409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9921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1062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561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- 2017-07-14 17:15:34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Cristina Kirchner y Unidad Ciudadana en Mar del Plata #lavozdelamayoria
Cristina lanzará hoy en Mar del Plata su campaña rumbo a las PASO del 13 de agosto. Seguilo en vivo 🇦🇷️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62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- 2017-07-25 12:15:13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[AHORA] Camino a Moreno, a visitar una pyme textil y a escuchar como ven las cosas los trabajadores de este emprendimiento.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93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- 2017-07-11 15:30:38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mañana, junto a los trabajadores despedidos de Atucha, en la rotonda de Zárate.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772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- 2017-07-26 10:52:44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Evita Eterna.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83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- 2017-07-26 14:35:29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Moreno, Provincia de Buenos Aires.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5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- 2017-07-01 14:10:39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 D. Perón. Tres veces Presidente de lxs argentinxs. Supo interpretar los hechos y llevar adelante las ideas que marcaron el Siglo XX.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53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- 2017-07-29 18:19:50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casa con los chicos y chicas del secundario 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714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C09B0-3E20-4BCB-BADB-EA85C24FC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222529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72F7F-F55B-4E49-9252-620A8B162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424AE-E627-49C1-8F4C-9A3DFA48DF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078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81215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336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425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298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5766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0178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6869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92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56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- 2017-07-30 10:22:14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"A veces vienen los chicos con su plastiquito para la comida y ya no tengo y a los chicos no les podes decir bueno, no hay más." Maria, del merendero Milagro del Monte, Quilmes.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16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- 2017-07-11 20:10:21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Zárate, acompañando a los trabajadores despedidos de  Atucha.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5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- 2017-07-23 13:08:20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primer spot de Unidad Ciudadana.
El mensaje es tu voto.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17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- 2017-07-25 15:24:08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Moreno: Hay que darle un trato especial a las Pymes, pero sobre todo hay que tener amor por la industria nacional.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02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- 2017-07-15 11:22:39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Unidad Ciudadana en Mar del Plata. La voz de la mayoría.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67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- 2017-07-11 20:57:09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#Zárate acompañando a los trabajadores despedidos de Atucha.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6434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927DF-ACE8-46C9-9BE6-E1FD865FD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554137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B02B6-865A-4409-AF5A-6C44FF87C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12CDC5-820B-4974-BB0E-85AF32E329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6279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06077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69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9419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8223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8422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6974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2891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7708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642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- 2017-07-19 12:48:54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20 meses el Gobierno de Cambiemos aumentó el precio de la leche de $9.25 a $25.55 y su consumo bajó a los niveles del 2002…  Ayer, 18 de julio, estuvimos en el tambo de Agustín en Lincoln, que hoy cumple 152 años. Un fuerte abrazo para todxs lxs linqueñxs…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53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- 2017-07-28 18:36:47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Estado argentino debe cumplir de inmediato con la cautelar de la @CIDH y liberar a Milagro Sala.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795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- 2017-07-18 19:36:30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visitamos un tambo en Lincoln, al noroeste de la provincia de Buenos Aires. http://www.cfkargentina.com/cristina-kirchner-en-lincoln-provincia-de-buenos-aires/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17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- 2017-07-23 13:08:07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Ayer estuvimos en el Hospital Materno Infantil Dra. Teresa Germani de La Matanza. Me da tristeza que estén paradas las obras en 2 hospitales que solo faltaba 20% para finalizarlos.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169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2B46C-637A-4E2B-B807-5E5EB2B4A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065471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D4DE3-8733-4F0C-84B3-35B8987F2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95BC7C-50F1-4940-9FD8-F21454499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306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61970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753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6724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8280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0822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3656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709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1740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61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- 2017-07-14 21:51:19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Lanzamiento de Unidad Ciudadana en Mar del Plata
No hay mejor defensa en democracia que el ejercicio del voto ciudadano. Su voto, que va a servir para parar tanto dolor y sufrimiento. Debe ser un voto en defensa propia, un voto en defensa de ustedes mismos. Así haremos que el gobierno escuche, porque así no se puede seguir.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54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- 2017-07-29 22:52:42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Camila, Casandra, Sharif, Daniela son presidentas y vice de centros de estudiantes de colegios públicos bonaerenses y Abril va a un colegio confesional de gestión privada.
Me contaron que habitualmente se informan por Twitter y destacaron su uso para las actividades que llevan adelante. 
"El #NiUnaMenos empezó como un hashtag y terminó siendo una organización feminista de reconocimiento internacional", analizó Casandra.
Charlamos también de cómo miran y aprenden en YouTube y de la importancia que tuvo el Conectar Igualdad, para escuelas públicas y privadas.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581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- 2017-07-19 18:04:19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Ayer en Lincoln. 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689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03C46-94FF-44D5-9BF8-311E16D7C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557317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862C7-5DFF-43EA-AFA3-46CD5A361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17164F-6D21-473C-9240-C5EDC31A6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7094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322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9030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3548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4614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9261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8637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6564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2797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80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- 2017-07-09 11:18:33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9 de julio: Todos unidos vamos a hacer de esta Nación lo que cada habitante soñó.  #FelizDiaDeLaIndependencia  #UnidadCiudadana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03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- 2017-07-24 10:02:46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Intendenta de La Matanza Verónica Magario, sobre la situación de la salud y el abandono de las obras.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89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- 2017-07-26 21:42:59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viviendo un momento muy difícil con alguien que ha tomado un rumbo economico y social que no está dando resultados. El que va conduciendo tiene que mirar por el espejo retrovisor y darse cuenta que hay gente que está quedando nuevamente en el camino. Son señales muy fuertes, yo no entiendo como no las ven.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34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- 2017-07-25 17:52:03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en Moreno: La productividad no se logra con flexibilización laboral. Se logra si hay consumo interno para que los trabajadores de esta Pyme, y de todas las demás, puedan ir a comprar y llenar muchas de las bolsas que ellos producen, así la empresa puede seguir vendiendo.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570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AD5274-5F4B-474E-830F-E0962947D1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573456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6509D-943B-4C6A-BEC5-5235EF343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F0EA2-E0A2-473A-A66B-D048526FB2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6862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97409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3775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9763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629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2428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271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478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869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3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- 2017-07-26 18:27:38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compartimos la tarde con más de 30 mujeres en el comedor y copa de leche "El Milagro del Monte" en Quilmes, cuya presidenta es María Cañete, quien nos había acompañado en Arsenal. En aquella oportunidad me había comprometido con María a visitar su comedor.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150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D939D-C1AC-40CB-A959-7B44FAB515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4621584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9B495-A7B4-4A47-AF3A-8733448F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9CBE8D-BAEB-4C80-90A5-826D32B8B8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7978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17044-FA8E-465A-888C-9E146211C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DEC68-0234-4E57-9DC3-C851F74FD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448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7AA49-8872-479D-86C6-06F102949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7C31CD-912F-4F31-B2D4-A03EFC6190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9420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764CA-8835-4C5D-A732-6926460A6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5FE47-46FC-4A19-A61C-4BC32EF9A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028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72207-6FB8-48C7-BD62-E7902852D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57979E-E42B-4A8C-A326-64B9F567ED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7982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F3C6C-CAC5-4960-84A5-F11DA23A26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CCE86-0A2E-481D-8412-76EF38BB3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24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CAFB2-1DEC-4AB8-95BE-B39786788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D48772-593E-48DC-B492-F0A2BE1964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51993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209E3-505E-4C1E-B3E3-B14EC7B635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B213C-330F-4706-834A-6BFDD16B9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912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2C35B-5A99-40BE-A6F7-5F75DD0DD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074675-7E7A-4F28-83E8-5A634FFA62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5367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C6AEDA-10AE-4615-A2DA-17C10537AA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63030-7814-4B23-B06F-1E6DD4006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976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39BA5-5BF1-45CE-AA30-3B4E3905A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A0F096-C861-4F8E-A09F-7450F73EDC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55226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266206-DD08-4DC4-AA84-07AC7D42A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AF95A-6306-4FD5-8F11-17A4EB6D8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985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48BCB-0445-4E6A-BEFB-4976BE67C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36D14-8034-40A7-9914-2E651DC2BF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5268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FA884-B036-4F14-9D2D-B3A810B50C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08EC8-F709-40EF-BF81-8B173D81D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249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65DF4-5C8E-4A38-8610-939235619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09AFB6-6EAB-4D68-BA5F-AF8BDDE3C4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6285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CDAB1-770B-4DB3-B5C9-CDA471CF71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4E428-0255-4CB2-B1E2-4D8646CC8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408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E591C-C9A7-4470-B178-475040F22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CC829B-2B23-48BE-8AFE-54C487FE28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805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355435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0747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1432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180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4940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31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Julio Portillo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(256)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96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 Renee Cantaloube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(229)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60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Eduardo Buero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(160)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83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Cristina de Yolan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(61)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52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Gas Aryo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(56)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62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Bily de Pasco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(55)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966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Nilda Alejandra Pereyra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(55)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42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Tury Muratore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(51)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12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(49)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540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Fernando Galli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(46)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930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F93615-CFFA-48A6-8F01-C4DE07711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6468392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8A335-BA52-49B8-BD2E-FC0347E5C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9FA792-5ED9-4772-9C48-9F14D4F94F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83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799788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48519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5923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6944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916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73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Felipe Aramayo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(45)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262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Aida Iurisci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(44)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44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Jana Solic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(44)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0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Genaro Isabella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(44)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24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Claudio Lucero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(43)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148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BA105-A52A-4A7F-B7D6-C7795C7F08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826739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11459-15A4-428F-9A2F-1B52970A1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6D6ECD-8955-4F72-8C04-A2A57A92FA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2970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509BE-0510-4F0F-9B02-A9F7767A3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E4D50-772C-4C12-A667-80748214F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0750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925</Words>
  <Application>Microsoft Office PowerPoint</Application>
  <PresentationFormat>On-screen Show (4:3)</PresentationFormat>
  <Paragraphs>415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2017-08-01T14:06:36Z</dcterms:created>
  <dcterms:modified xsi:type="dcterms:W3CDTF">2017-08-01T14:07:27Z</dcterms:modified>
</cp:coreProperties>
</file>