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20.345099999999999</c:v>
                </c:pt>
                <c:pt idx="1">
                  <c:v>41.747599999999998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41.888100000000001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71-4C8B-87AE-C4FC63E76B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67.521699999999996</c:v>
                </c:pt>
                <c:pt idx="1">
                  <c:v>100</c:v>
                </c:pt>
                <c:pt idx="2">
                  <c:v>0</c:v>
                </c:pt>
                <c:pt idx="3">
                  <c:v>8.9313000000000002</c:v>
                </c:pt>
                <c:pt idx="4">
                  <c:v>73.152000000000001</c:v>
                </c:pt>
                <c:pt idx="5">
                  <c:v>81.109800000000007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71-4C8B-87AE-C4FC63E76B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82.524299999999997</c:v>
                </c:pt>
                <c:pt idx="2">
                  <c:v>0</c:v>
                </c:pt>
                <c:pt idx="3">
                  <c:v>5.0518000000000001</c:v>
                </c:pt>
                <c:pt idx="4">
                  <c:v>47.900700000000001</c:v>
                </c:pt>
                <c:pt idx="5">
                  <c:v>61.750300000000003</c:v>
                </c:pt>
                <c:pt idx="6">
                  <c:v>49.115499999999997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71-4C8B-87AE-C4FC63E76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0966920"/>
        <c:axId val="240113864"/>
      </c:radarChart>
      <c:catAx>
        <c:axId val="24096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13864"/>
        <c:crosses val="autoZero"/>
        <c:auto val="1"/>
        <c:lblAlgn val="ctr"/>
        <c:lblOffset val="100"/>
        <c:noMultiLvlLbl val="0"/>
      </c:catAx>
      <c:valAx>
        <c:axId val="24011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6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33977</c:v>
                </c:pt>
                <c:pt idx="1">
                  <c:v>33990</c:v>
                </c:pt>
                <c:pt idx="2">
                  <c:v>34003</c:v>
                </c:pt>
                <c:pt idx="3">
                  <c:v>34025</c:v>
                </c:pt>
                <c:pt idx="4">
                  <c:v>34069</c:v>
                </c:pt>
                <c:pt idx="5">
                  <c:v>34113</c:v>
                </c:pt>
                <c:pt idx="6">
                  <c:v>34134</c:v>
                </c:pt>
                <c:pt idx="7">
                  <c:v>34160</c:v>
                </c:pt>
                <c:pt idx="8">
                  <c:v>34199</c:v>
                </c:pt>
                <c:pt idx="9">
                  <c:v>34234</c:v>
                </c:pt>
                <c:pt idx="10">
                  <c:v>34258</c:v>
                </c:pt>
                <c:pt idx="11">
                  <c:v>34278</c:v>
                </c:pt>
                <c:pt idx="12">
                  <c:v>34305</c:v>
                </c:pt>
                <c:pt idx="13">
                  <c:v>34304</c:v>
                </c:pt>
                <c:pt idx="14">
                  <c:v>34348</c:v>
                </c:pt>
                <c:pt idx="15">
                  <c:v>34373</c:v>
                </c:pt>
                <c:pt idx="16">
                  <c:v>34394</c:v>
                </c:pt>
                <c:pt idx="17">
                  <c:v>34422</c:v>
                </c:pt>
                <c:pt idx="18">
                  <c:v>34462</c:v>
                </c:pt>
                <c:pt idx="19">
                  <c:v>34500</c:v>
                </c:pt>
                <c:pt idx="20">
                  <c:v>34554</c:v>
                </c:pt>
                <c:pt idx="21">
                  <c:v>34588</c:v>
                </c:pt>
                <c:pt idx="22">
                  <c:v>34625</c:v>
                </c:pt>
                <c:pt idx="23">
                  <c:v>34664</c:v>
                </c:pt>
                <c:pt idx="24">
                  <c:v>34698</c:v>
                </c:pt>
                <c:pt idx="25">
                  <c:v>34709</c:v>
                </c:pt>
                <c:pt idx="26">
                  <c:v>34759</c:v>
                </c:pt>
                <c:pt idx="27">
                  <c:v>34799</c:v>
                </c:pt>
                <c:pt idx="28">
                  <c:v>34831</c:v>
                </c:pt>
                <c:pt idx="29">
                  <c:v>34858</c:v>
                </c:pt>
                <c:pt idx="30">
                  <c:v>34881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36-413D-B0A0-8F3CDF86E4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108838</c:v>
                </c:pt>
                <c:pt idx="1">
                  <c:v>109002</c:v>
                </c:pt>
                <c:pt idx="2">
                  <c:v>109181</c:v>
                </c:pt>
                <c:pt idx="3">
                  <c:v>109407</c:v>
                </c:pt>
                <c:pt idx="4">
                  <c:v>109553</c:v>
                </c:pt>
                <c:pt idx="5">
                  <c:v>109941</c:v>
                </c:pt>
                <c:pt idx="6">
                  <c:v>110135</c:v>
                </c:pt>
                <c:pt idx="7">
                  <c:v>110276</c:v>
                </c:pt>
                <c:pt idx="8">
                  <c:v>110426</c:v>
                </c:pt>
                <c:pt idx="9">
                  <c:v>110659</c:v>
                </c:pt>
                <c:pt idx="10">
                  <c:v>110883</c:v>
                </c:pt>
                <c:pt idx="11">
                  <c:v>111091</c:v>
                </c:pt>
                <c:pt idx="12">
                  <c:v>111236</c:v>
                </c:pt>
                <c:pt idx="13">
                  <c:v>111466</c:v>
                </c:pt>
                <c:pt idx="14">
                  <c:v>111752</c:v>
                </c:pt>
                <c:pt idx="15">
                  <c:v>112004</c:v>
                </c:pt>
                <c:pt idx="16">
                  <c:v>112247</c:v>
                </c:pt>
                <c:pt idx="17">
                  <c:v>112497</c:v>
                </c:pt>
                <c:pt idx="18">
                  <c:v>112785</c:v>
                </c:pt>
                <c:pt idx="19">
                  <c:v>112964</c:v>
                </c:pt>
                <c:pt idx="20">
                  <c:v>113188</c:v>
                </c:pt>
                <c:pt idx="21">
                  <c:v>113451</c:v>
                </c:pt>
                <c:pt idx="22">
                  <c:v>113684</c:v>
                </c:pt>
                <c:pt idx="23">
                  <c:v>113946</c:v>
                </c:pt>
                <c:pt idx="24">
                  <c:v>114234</c:v>
                </c:pt>
                <c:pt idx="25">
                  <c:v>114502</c:v>
                </c:pt>
                <c:pt idx="26">
                  <c:v>114666</c:v>
                </c:pt>
                <c:pt idx="27">
                  <c:v>114958</c:v>
                </c:pt>
                <c:pt idx="28">
                  <c:v>115221</c:v>
                </c:pt>
                <c:pt idx="29">
                  <c:v>115486</c:v>
                </c:pt>
                <c:pt idx="30">
                  <c:v>115764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36-413D-B0A0-8F3CDF86E4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166254</c:v>
                </c:pt>
                <c:pt idx="1">
                  <c:v>166362</c:v>
                </c:pt>
                <c:pt idx="2">
                  <c:v>166573</c:v>
                </c:pt>
                <c:pt idx="3">
                  <c:v>166824</c:v>
                </c:pt>
                <c:pt idx="4">
                  <c:v>167073</c:v>
                </c:pt>
                <c:pt idx="5">
                  <c:v>167195</c:v>
                </c:pt>
                <c:pt idx="6">
                  <c:v>167325</c:v>
                </c:pt>
                <c:pt idx="7">
                  <c:v>167409</c:v>
                </c:pt>
                <c:pt idx="8">
                  <c:v>167528</c:v>
                </c:pt>
                <c:pt idx="9">
                  <c:v>167683</c:v>
                </c:pt>
                <c:pt idx="10">
                  <c:v>167835</c:v>
                </c:pt>
                <c:pt idx="11">
                  <c:v>167976</c:v>
                </c:pt>
                <c:pt idx="12">
                  <c:v>167913</c:v>
                </c:pt>
                <c:pt idx="13">
                  <c:v>168098</c:v>
                </c:pt>
                <c:pt idx="14">
                  <c:v>168323</c:v>
                </c:pt>
                <c:pt idx="15">
                  <c:v>168537</c:v>
                </c:pt>
                <c:pt idx="16">
                  <c:v>168717</c:v>
                </c:pt>
                <c:pt idx="17">
                  <c:v>168916</c:v>
                </c:pt>
                <c:pt idx="18">
                  <c:v>169152</c:v>
                </c:pt>
                <c:pt idx="19">
                  <c:v>169235</c:v>
                </c:pt>
                <c:pt idx="20">
                  <c:v>169426</c:v>
                </c:pt>
                <c:pt idx="21">
                  <c:v>169632</c:v>
                </c:pt>
                <c:pt idx="22">
                  <c:v>169830</c:v>
                </c:pt>
                <c:pt idx="23">
                  <c:v>170033</c:v>
                </c:pt>
                <c:pt idx="24">
                  <c:v>170266</c:v>
                </c:pt>
                <c:pt idx="25">
                  <c:v>170467</c:v>
                </c:pt>
                <c:pt idx="26">
                  <c:v>170535</c:v>
                </c:pt>
                <c:pt idx="27">
                  <c:v>170770</c:v>
                </c:pt>
                <c:pt idx="28">
                  <c:v>171005</c:v>
                </c:pt>
                <c:pt idx="29">
                  <c:v>171217</c:v>
                </c:pt>
                <c:pt idx="30">
                  <c:v>171447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36-413D-B0A0-8F3CDF86E4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537160"/>
        <c:axId val="245538472"/>
      </c:lineChart>
      <c:dateAx>
        <c:axId val="245537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38472"/>
        <c:crosses val="autoZero"/>
        <c:auto val="1"/>
        <c:lblOffset val="100"/>
        <c:baseTimeUnit val="days"/>
      </c:dateAx>
      <c:valAx>
        <c:axId val="24553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37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</c:v>
                </c:pt>
                <c:pt idx="1">
                  <c:v>27</c:v>
                </c:pt>
                <c:pt idx="2">
                  <c:v>29</c:v>
                </c:pt>
                <c:pt idx="3">
                  <c:v>40</c:v>
                </c:pt>
                <c:pt idx="4">
                  <c:v>29</c:v>
                </c:pt>
                <c:pt idx="5">
                  <c:v>33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DE-4D3C-837E-5B81DC5F83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239</c:v>
                </c:pt>
                <c:pt idx="1">
                  <c:v>247</c:v>
                </c:pt>
                <c:pt idx="2">
                  <c:v>228</c:v>
                </c:pt>
                <c:pt idx="3">
                  <c:v>219</c:v>
                </c:pt>
                <c:pt idx="4">
                  <c:v>235</c:v>
                </c:pt>
                <c:pt idx="5">
                  <c:v>228</c:v>
                </c:pt>
                <c:pt idx="6">
                  <c:v>213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DE-4D3C-837E-5B81DC5F83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196</c:v>
                </c:pt>
                <c:pt idx="1">
                  <c:v>209</c:v>
                </c:pt>
                <c:pt idx="2">
                  <c:v>207</c:v>
                </c:pt>
                <c:pt idx="3">
                  <c:v>53</c:v>
                </c:pt>
                <c:pt idx="4">
                  <c:v>185</c:v>
                </c:pt>
                <c:pt idx="5">
                  <c:v>180</c:v>
                </c:pt>
                <c:pt idx="6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DE-4D3C-837E-5B81DC5F83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781816"/>
        <c:axId val="310782144"/>
      </c:barChart>
      <c:catAx>
        <c:axId val="31078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82144"/>
        <c:crosses val="autoZero"/>
        <c:auto val="1"/>
        <c:lblAlgn val="ctr"/>
        <c:lblOffset val="100"/>
        <c:noMultiLvlLbl val="0"/>
      </c:catAx>
      <c:valAx>
        <c:axId val="31078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8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</c:v>
                </c:pt>
                <c:pt idx="1">
                  <c:v>13</c:v>
                </c:pt>
                <c:pt idx="2">
                  <c:v>13</c:v>
                </c:pt>
                <c:pt idx="3">
                  <c:v>22</c:v>
                </c:pt>
                <c:pt idx="4">
                  <c:v>44</c:v>
                </c:pt>
                <c:pt idx="5">
                  <c:v>44</c:v>
                </c:pt>
                <c:pt idx="6">
                  <c:v>21</c:v>
                </c:pt>
                <c:pt idx="7">
                  <c:v>26</c:v>
                </c:pt>
                <c:pt idx="8">
                  <c:v>39</c:v>
                </c:pt>
                <c:pt idx="9">
                  <c:v>35</c:v>
                </c:pt>
                <c:pt idx="10">
                  <c:v>24</c:v>
                </c:pt>
                <c:pt idx="11">
                  <c:v>20</c:v>
                </c:pt>
                <c:pt idx="12">
                  <c:v>27</c:v>
                </c:pt>
                <c:pt idx="13">
                  <c:v>-1</c:v>
                </c:pt>
                <c:pt idx="14">
                  <c:v>44</c:v>
                </c:pt>
                <c:pt idx="15">
                  <c:v>25</c:v>
                </c:pt>
                <c:pt idx="16">
                  <c:v>21</c:v>
                </c:pt>
                <c:pt idx="17">
                  <c:v>28</c:v>
                </c:pt>
                <c:pt idx="18">
                  <c:v>40</c:v>
                </c:pt>
                <c:pt idx="19">
                  <c:v>38</c:v>
                </c:pt>
                <c:pt idx="20">
                  <c:v>54</c:v>
                </c:pt>
                <c:pt idx="21">
                  <c:v>34</c:v>
                </c:pt>
                <c:pt idx="22">
                  <c:v>37</c:v>
                </c:pt>
                <c:pt idx="23">
                  <c:v>39</c:v>
                </c:pt>
                <c:pt idx="24">
                  <c:v>34</c:v>
                </c:pt>
                <c:pt idx="25">
                  <c:v>11</c:v>
                </c:pt>
                <c:pt idx="26">
                  <c:v>50</c:v>
                </c:pt>
                <c:pt idx="27">
                  <c:v>40</c:v>
                </c:pt>
                <c:pt idx="28">
                  <c:v>32</c:v>
                </c:pt>
                <c:pt idx="29">
                  <c:v>27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57-46CB-9932-57EFA9AB65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187</c:v>
                </c:pt>
                <c:pt idx="1">
                  <c:v>164</c:v>
                </c:pt>
                <c:pt idx="2">
                  <c:v>179</c:v>
                </c:pt>
                <c:pt idx="3">
                  <c:v>226</c:v>
                </c:pt>
                <c:pt idx="4">
                  <c:v>146</c:v>
                </c:pt>
                <c:pt idx="5">
                  <c:v>388</c:v>
                </c:pt>
                <c:pt idx="6">
                  <c:v>194</c:v>
                </c:pt>
                <c:pt idx="7">
                  <c:v>141</c:v>
                </c:pt>
                <c:pt idx="8">
                  <c:v>150</c:v>
                </c:pt>
                <c:pt idx="9">
                  <c:v>233</c:v>
                </c:pt>
                <c:pt idx="10">
                  <c:v>224</c:v>
                </c:pt>
                <c:pt idx="11">
                  <c:v>208</c:v>
                </c:pt>
                <c:pt idx="12">
                  <c:v>145</c:v>
                </c:pt>
                <c:pt idx="13">
                  <c:v>230</c:v>
                </c:pt>
                <c:pt idx="14">
                  <c:v>286</c:v>
                </c:pt>
                <c:pt idx="15">
                  <c:v>252</c:v>
                </c:pt>
                <c:pt idx="16">
                  <c:v>243</c:v>
                </c:pt>
                <c:pt idx="17">
                  <c:v>250</c:v>
                </c:pt>
                <c:pt idx="18">
                  <c:v>288</c:v>
                </c:pt>
                <c:pt idx="19">
                  <c:v>179</c:v>
                </c:pt>
                <c:pt idx="20">
                  <c:v>224</c:v>
                </c:pt>
                <c:pt idx="21">
                  <c:v>263</c:v>
                </c:pt>
                <c:pt idx="22">
                  <c:v>233</c:v>
                </c:pt>
                <c:pt idx="23">
                  <c:v>262</c:v>
                </c:pt>
                <c:pt idx="24">
                  <c:v>288</c:v>
                </c:pt>
                <c:pt idx="25">
                  <c:v>268</c:v>
                </c:pt>
                <c:pt idx="26">
                  <c:v>164</c:v>
                </c:pt>
                <c:pt idx="27">
                  <c:v>292</c:v>
                </c:pt>
                <c:pt idx="28">
                  <c:v>263</c:v>
                </c:pt>
                <c:pt idx="29">
                  <c:v>265</c:v>
                </c:pt>
                <c:pt idx="30">
                  <c:v>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57-46CB-9932-57EFA9AB65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148</c:v>
                </c:pt>
                <c:pt idx="1">
                  <c:v>108</c:v>
                </c:pt>
                <c:pt idx="2">
                  <c:v>211</c:v>
                </c:pt>
                <c:pt idx="3">
                  <c:v>251</c:v>
                </c:pt>
                <c:pt idx="4">
                  <c:v>249</c:v>
                </c:pt>
                <c:pt idx="5">
                  <c:v>122</c:v>
                </c:pt>
                <c:pt idx="6">
                  <c:v>130</c:v>
                </c:pt>
                <c:pt idx="7">
                  <c:v>84</c:v>
                </c:pt>
                <c:pt idx="8">
                  <c:v>119</c:v>
                </c:pt>
                <c:pt idx="9">
                  <c:v>155</c:v>
                </c:pt>
                <c:pt idx="10">
                  <c:v>152</c:v>
                </c:pt>
                <c:pt idx="11">
                  <c:v>141</c:v>
                </c:pt>
                <c:pt idx="12">
                  <c:v>-63</c:v>
                </c:pt>
                <c:pt idx="13">
                  <c:v>185</c:v>
                </c:pt>
                <c:pt idx="14">
                  <c:v>225</c:v>
                </c:pt>
                <c:pt idx="15">
                  <c:v>214</c:v>
                </c:pt>
                <c:pt idx="16">
                  <c:v>180</c:v>
                </c:pt>
                <c:pt idx="17">
                  <c:v>199</c:v>
                </c:pt>
                <c:pt idx="18">
                  <c:v>236</c:v>
                </c:pt>
                <c:pt idx="19">
                  <c:v>83</c:v>
                </c:pt>
                <c:pt idx="20">
                  <c:v>191</c:v>
                </c:pt>
                <c:pt idx="21">
                  <c:v>206</c:v>
                </c:pt>
                <c:pt idx="22">
                  <c:v>198</c:v>
                </c:pt>
                <c:pt idx="23">
                  <c:v>203</c:v>
                </c:pt>
                <c:pt idx="24">
                  <c:v>233</c:v>
                </c:pt>
                <c:pt idx="25">
                  <c:v>201</c:v>
                </c:pt>
                <c:pt idx="26">
                  <c:v>68</c:v>
                </c:pt>
                <c:pt idx="27">
                  <c:v>235</c:v>
                </c:pt>
                <c:pt idx="28">
                  <c:v>235</c:v>
                </c:pt>
                <c:pt idx="29">
                  <c:v>212</c:v>
                </c:pt>
                <c:pt idx="30">
                  <c:v>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57-46CB-9932-57EFA9AB6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781488"/>
        <c:axId val="310783784"/>
      </c:lineChart>
      <c:dateAx>
        <c:axId val="310781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83784"/>
        <c:crosses val="autoZero"/>
        <c:auto val="1"/>
        <c:lblOffset val="100"/>
        <c:baseTimeUnit val="days"/>
      </c:dateAx>
      <c:valAx>
        <c:axId val="31078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8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7</c:v>
                </c:pt>
                <c:pt idx="19">
                  <c:v>2</c:v>
                </c:pt>
                <c:pt idx="20">
                  <c:v>4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3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85-4D2F-96EC-3B408C4508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</c:v>
                </c:pt>
                <c:pt idx="1">
                  <c:v>4</c:v>
                </c:pt>
                <c:pt idx="2">
                  <c:v>6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7</c:v>
                </c:pt>
                <c:pt idx="7">
                  <c:v>0</c:v>
                </c:pt>
                <c:pt idx="8">
                  <c:v>1</c:v>
                </c:pt>
                <c:pt idx="9">
                  <c:v>5</c:v>
                </c:pt>
                <c:pt idx="10">
                  <c:v>4</c:v>
                </c:pt>
                <c:pt idx="11">
                  <c:v>2</c:v>
                </c:pt>
                <c:pt idx="12">
                  <c:v>2</c:v>
                </c:pt>
                <c:pt idx="13">
                  <c:v>4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2</c:v>
                </c:pt>
                <c:pt idx="18">
                  <c:v>6</c:v>
                </c:pt>
                <c:pt idx="19">
                  <c:v>10</c:v>
                </c:pt>
                <c:pt idx="20">
                  <c:v>6</c:v>
                </c:pt>
                <c:pt idx="21">
                  <c:v>3</c:v>
                </c:pt>
                <c:pt idx="22">
                  <c:v>2</c:v>
                </c:pt>
                <c:pt idx="23">
                  <c:v>6</c:v>
                </c:pt>
                <c:pt idx="24">
                  <c:v>5</c:v>
                </c:pt>
                <c:pt idx="25">
                  <c:v>4</c:v>
                </c:pt>
                <c:pt idx="26">
                  <c:v>4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85-4D2F-96EC-3B408C4508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6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5</c:v>
                </c:pt>
                <c:pt idx="13">
                  <c:v>4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3</c:v>
                </c:pt>
                <c:pt idx="18">
                  <c:v>4</c:v>
                </c:pt>
                <c:pt idx="19">
                  <c:v>5</c:v>
                </c:pt>
                <c:pt idx="20">
                  <c:v>4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3</c:v>
                </c:pt>
                <c:pt idx="25">
                  <c:v>5</c:v>
                </c:pt>
                <c:pt idx="26">
                  <c:v>5</c:v>
                </c:pt>
                <c:pt idx="27">
                  <c:v>4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85-4D2F-96EC-3B408C450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605520"/>
        <c:axId val="310602896"/>
      </c:lineChart>
      <c:dateAx>
        <c:axId val="310605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02896"/>
        <c:crosses val="autoZero"/>
        <c:auto val="1"/>
        <c:lblOffset val="100"/>
        <c:baseTimeUnit val="days"/>
      </c:dateAx>
      <c:valAx>
        <c:axId val="31060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0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43</c:v>
                </c:pt>
                <c:pt idx="1">
                  <c:v>103</c:v>
                </c:pt>
                <c:pt idx="2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E7-4F0C-90D5-6FBFC9ACC3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44</c:v>
                </c:pt>
                <c:pt idx="1">
                  <c:v>21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E7-4F0C-90D5-6FBFC9ACC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0602568"/>
        <c:axId val="310599944"/>
      </c:barChart>
      <c:catAx>
        <c:axId val="31060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599944"/>
        <c:crosses val="autoZero"/>
        <c:auto val="1"/>
        <c:lblAlgn val="ctr"/>
        <c:lblOffset val="100"/>
        <c:noMultiLvlLbl val="0"/>
      </c:catAx>
      <c:valAx>
        <c:axId val="31059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0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11</c:v>
                </c:pt>
                <c:pt idx="3">
                  <c:v>4</c:v>
                </c:pt>
                <c:pt idx="4">
                  <c:v>7</c:v>
                </c:pt>
                <c:pt idx="5">
                  <c:v>7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88-4DA0-B3BC-B9A71ABC55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19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88-4DA0-B3BC-B9A71ABC55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16</c:v>
                </c:pt>
                <c:pt idx="1">
                  <c:v>14</c:v>
                </c:pt>
                <c:pt idx="2">
                  <c:v>15</c:v>
                </c:pt>
                <c:pt idx="3">
                  <c:v>21</c:v>
                </c:pt>
                <c:pt idx="4">
                  <c:v>16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88-4DA0-B3BC-B9A71ABC55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778208"/>
        <c:axId val="310779520"/>
      </c:barChart>
      <c:catAx>
        <c:axId val="31077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79520"/>
        <c:crosses val="autoZero"/>
        <c:auto val="1"/>
        <c:lblAlgn val="ctr"/>
        <c:lblOffset val="100"/>
        <c:noMultiLvlLbl val="0"/>
      </c:catAx>
      <c:valAx>
        <c:axId val="31077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7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0.39908216910163002</c:v>
                </c:pt>
                <c:pt idx="1">
                  <c:v>0.44671643091579999</c:v>
                </c:pt>
                <c:pt idx="2">
                  <c:v>1.7849645779589001</c:v>
                </c:pt>
                <c:pt idx="3">
                  <c:v>0.99189636643527002</c:v>
                </c:pt>
                <c:pt idx="4">
                  <c:v>0.57509657556130001</c:v>
                </c:pt>
                <c:pt idx="5">
                  <c:v>0.90289332497936003</c:v>
                </c:pt>
                <c:pt idx="6">
                  <c:v>1.2366028638647999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A0-4A74-9CA1-E9DD8972E2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8.0777807601254997E-2</c:v>
                </c:pt>
                <c:pt idx="1">
                  <c:v>0.1008005271547</c:v>
                </c:pt>
                <c:pt idx="2">
                  <c:v>0.12045009988038</c:v>
                </c:pt>
                <c:pt idx="3">
                  <c:v>8.2297622132999002E-2</c:v>
                </c:pt>
                <c:pt idx="4">
                  <c:v>8.8999535552713005E-2</c:v>
                </c:pt>
                <c:pt idx="5">
                  <c:v>5.4699932706362003E-2</c:v>
                </c:pt>
                <c:pt idx="6">
                  <c:v>8.1286644184570003E-2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A0-4A74-9CA1-E9DD8972E2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3.2018063369855E-2</c:v>
                </c:pt>
                <c:pt idx="1">
                  <c:v>0.14602986589957001</c:v>
                </c:pt>
                <c:pt idx="2">
                  <c:v>2.8309150133254E-2</c:v>
                </c:pt>
                <c:pt idx="3">
                  <c:v>3.6070335744602999E-2</c:v>
                </c:pt>
                <c:pt idx="4">
                  <c:v>3.0648504589873001E-2</c:v>
                </c:pt>
                <c:pt idx="5">
                  <c:v>3.5238377257920998E-2</c:v>
                </c:pt>
                <c:pt idx="6">
                  <c:v>6.5146579804560003E-3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A0-4A74-9CA1-E9DD8972E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658392"/>
        <c:axId val="311663640"/>
      </c:barChart>
      <c:catAx>
        <c:axId val="311658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63640"/>
        <c:crosses val="autoZero"/>
        <c:auto val="1"/>
        <c:lblAlgn val="ctr"/>
        <c:lblOffset val="100"/>
        <c:noMultiLvlLbl val="0"/>
      </c:catAx>
      <c:valAx>
        <c:axId val="31166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5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5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3</c:v>
                </c:pt>
                <c:pt idx="14">
                  <c:v>6</c:v>
                </c:pt>
                <c:pt idx="15">
                  <c:v>4</c:v>
                </c:pt>
                <c:pt idx="16">
                  <c:v>0</c:v>
                </c:pt>
                <c:pt idx="17">
                  <c:v>6</c:v>
                </c:pt>
                <c:pt idx="18">
                  <c:v>5</c:v>
                </c:pt>
                <c:pt idx="19">
                  <c:v>2</c:v>
                </c:pt>
                <c:pt idx="20">
                  <c:v>0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15-4C89-B2BB-30C05C609F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</c:v>
                </c:pt>
                <c:pt idx="10">
                  <c:v>6</c:v>
                </c:pt>
                <c:pt idx="11">
                  <c:v>8</c:v>
                </c:pt>
                <c:pt idx="12">
                  <c:v>6</c:v>
                </c:pt>
                <c:pt idx="13">
                  <c:v>11</c:v>
                </c:pt>
                <c:pt idx="14">
                  <c:v>9</c:v>
                </c:pt>
                <c:pt idx="15">
                  <c:v>10</c:v>
                </c:pt>
                <c:pt idx="16">
                  <c:v>17</c:v>
                </c:pt>
                <c:pt idx="17">
                  <c:v>8</c:v>
                </c:pt>
                <c:pt idx="18">
                  <c:v>16</c:v>
                </c:pt>
                <c:pt idx="19">
                  <c:v>2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15-4C89-B2BB-30C05C609F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8</c:v>
                </c:pt>
                <c:pt idx="10">
                  <c:v>7</c:v>
                </c:pt>
                <c:pt idx="11">
                  <c:v>11</c:v>
                </c:pt>
                <c:pt idx="12">
                  <c:v>8</c:v>
                </c:pt>
                <c:pt idx="13">
                  <c:v>11</c:v>
                </c:pt>
                <c:pt idx="14">
                  <c:v>6</c:v>
                </c:pt>
                <c:pt idx="15">
                  <c:v>10</c:v>
                </c:pt>
                <c:pt idx="16">
                  <c:v>3</c:v>
                </c:pt>
                <c:pt idx="17">
                  <c:v>7</c:v>
                </c:pt>
                <c:pt idx="18">
                  <c:v>6</c:v>
                </c:pt>
                <c:pt idx="19">
                  <c:v>7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15-4C89-B2BB-30C05C609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664296"/>
        <c:axId val="311660688"/>
      </c:lineChart>
      <c:catAx>
        <c:axId val="311664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60688"/>
        <c:crosses val="autoZero"/>
        <c:auto val="1"/>
        <c:lblAlgn val="ctr"/>
        <c:lblOffset val="100"/>
        <c:noMultiLvlLbl val="0"/>
      </c:catAx>
      <c:valAx>
        <c:axId val="31166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6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0.81343326942072003</c:v>
                </c:pt>
                <c:pt idx="9">
                  <c:v>2.2776131543779998</c:v>
                </c:pt>
                <c:pt idx="10">
                  <c:v>2.0306780547323999</c:v>
                </c:pt>
                <c:pt idx="11">
                  <c:v>0.88025100226598996</c:v>
                </c:pt>
                <c:pt idx="12">
                  <c:v>1.3450700133635001</c:v>
                </c:pt>
                <c:pt idx="13">
                  <c:v>0.49387019929115</c:v>
                </c:pt>
                <c:pt idx="14">
                  <c:v>0.39558034590280999</c:v>
                </c:pt>
                <c:pt idx="15">
                  <c:v>0.71102783103829004</c:v>
                </c:pt>
                <c:pt idx="16">
                  <c:v>0</c:v>
                </c:pt>
                <c:pt idx="17">
                  <c:v>1.5668274165747</c:v>
                </c:pt>
                <c:pt idx="18">
                  <c:v>0.44680727441752</c:v>
                </c:pt>
                <c:pt idx="19">
                  <c:v>0.30649003544245002</c:v>
                </c:pt>
                <c:pt idx="20">
                  <c:v>0</c:v>
                </c:pt>
                <c:pt idx="21">
                  <c:v>0.36023473360059999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FC-441B-8DB0-67B3E55849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0.13819466359907001</c:v>
                </c:pt>
                <c:pt idx="10">
                  <c:v>5.8493075845032001E-2</c:v>
                </c:pt>
                <c:pt idx="11">
                  <c:v>5.6674445948835001E-2</c:v>
                </c:pt>
                <c:pt idx="12">
                  <c:v>7.0369842514073994E-2</c:v>
                </c:pt>
                <c:pt idx="13">
                  <c:v>0.12559680752512001</c:v>
                </c:pt>
                <c:pt idx="14">
                  <c:v>0.13173313697079</c:v>
                </c:pt>
                <c:pt idx="15">
                  <c:v>9.8072400769614002E-2</c:v>
                </c:pt>
                <c:pt idx="16">
                  <c:v>9.0909662518182E-2</c:v>
                </c:pt>
                <c:pt idx="17">
                  <c:v>5.8678650324235998E-2</c:v>
                </c:pt>
                <c:pt idx="18">
                  <c:v>6.8643999857479002E-2</c:v>
                </c:pt>
                <c:pt idx="19">
                  <c:v>4.6764768759353002E-2</c:v>
                </c:pt>
                <c:pt idx="20">
                  <c:v>9.2044941685076001E-2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FC-441B-8DB0-67B3E55849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6.5157384701046003E-3</c:v>
                </c:pt>
                <c:pt idx="9">
                  <c:v>1.1624669770528E-2</c:v>
                </c:pt>
                <c:pt idx="10">
                  <c:v>2.9278513125405001E-2</c:v>
                </c:pt>
                <c:pt idx="11">
                  <c:v>2.1593480384395999E-2</c:v>
                </c:pt>
                <c:pt idx="12">
                  <c:v>3.0505502837308001E-2</c:v>
                </c:pt>
                <c:pt idx="13">
                  <c:v>0.13349186501974999</c:v>
                </c:pt>
                <c:pt idx="14">
                  <c:v>3.3368478831747997E-2</c:v>
                </c:pt>
                <c:pt idx="15">
                  <c:v>3.4651881863738E-2</c:v>
                </c:pt>
                <c:pt idx="16">
                  <c:v>2.3496147816437999E-2</c:v>
                </c:pt>
                <c:pt idx="17">
                  <c:v>8.8258639276870998E-2</c:v>
                </c:pt>
                <c:pt idx="18">
                  <c:v>7.3845035994518998E-2</c:v>
                </c:pt>
                <c:pt idx="19">
                  <c:v>5.3479827442937E-2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FC-441B-8DB0-67B3E5584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294832"/>
        <c:axId val="308293848"/>
      </c:lineChart>
      <c:catAx>
        <c:axId val="30829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293848"/>
        <c:crosses val="autoZero"/>
        <c:auto val="1"/>
        <c:lblAlgn val="ctr"/>
        <c:lblOffset val="100"/>
        <c:noMultiLvlLbl val="0"/>
      </c:catAx>
      <c:valAx>
        <c:axId val="30829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29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</c:v>
                </c:pt>
                <c:pt idx="1">
                  <c:v>9</c:v>
                </c:pt>
                <c:pt idx="2">
                  <c:v>68</c:v>
                </c:pt>
                <c:pt idx="3">
                  <c:v>42</c:v>
                </c:pt>
                <c:pt idx="4">
                  <c:v>26</c:v>
                </c:pt>
                <c:pt idx="5">
                  <c:v>78</c:v>
                </c:pt>
                <c:pt idx="6">
                  <c:v>33</c:v>
                </c:pt>
                <c:pt idx="7">
                  <c:v>63</c:v>
                </c:pt>
                <c:pt idx="8">
                  <c:v>64</c:v>
                </c:pt>
                <c:pt idx="9">
                  <c:v>33</c:v>
                </c:pt>
                <c:pt idx="10">
                  <c:v>32</c:v>
                </c:pt>
                <c:pt idx="11">
                  <c:v>43</c:v>
                </c:pt>
                <c:pt idx="12">
                  <c:v>25</c:v>
                </c:pt>
                <c:pt idx="13">
                  <c:v>9</c:v>
                </c:pt>
                <c:pt idx="14">
                  <c:v>32</c:v>
                </c:pt>
                <c:pt idx="15">
                  <c:v>3</c:v>
                </c:pt>
                <c:pt idx="16">
                  <c:v>14</c:v>
                </c:pt>
                <c:pt idx="17">
                  <c:v>32</c:v>
                </c:pt>
                <c:pt idx="18">
                  <c:v>352</c:v>
                </c:pt>
                <c:pt idx="19">
                  <c:v>149</c:v>
                </c:pt>
                <c:pt idx="20">
                  <c:v>106</c:v>
                </c:pt>
                <c:pt idx="21">
                  <c:v>42</c:v>
                </c:pt>
                <c:pt idx="22">
                  <c:v>28</c:v>
                </c:pt>
                <c:pt idx="23">
                  <c:v>58</c:v>
                </c:pt>
                <c:pt idx="24">
                  <c:v>33</c:v>
                </c:pt>
                <c:pt idx="25">
                  <c:v>54</c:v>
                </c:pt>
                <c:pt idx="26">
                  <c:v>29</c:v>
                </c:pt>
                <c:pt idx="27">
                  <c:v>26</c:v>
                </c:pt>
                <c:pt idx="28">
                  <c:v>101</c:v>
                </c:pt>
                <c:pt idx="29">
                  <c:v>54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35-48CA-BDD2-65C0A527A3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27</c:v>
                </c:pt>
                <c:pt idx="1">
                  <c:v>14</c:v>
                </c:pt>
                <c:pt idx="2">
                  <c:v>54</c:v>
                </c:pt>
                <c:pt idx="3">
                  <c:v>55</c:v>
                </c:pt>
                <c:pt idx="4">
                  <c:v>43</c:v>
                </c:pt>
                <c:pt idx="5">
                  <c:v>67</c:v>
                </c:pt>
                <c:pt idx="6">
                  <c:v>84</c:v>
                </c:pt>
                <c:pt idx="7">
                  <c:v>22</c:v>
                </c:pt>
                <c:pt idx="8">
                  <c:v>10</c:v>
                </c:pt>
                <c:pt idx="9">
                  <c:v>49</c:v>
                </c:pt>
                <c:pt idx="10">
                  <c:v>66</c:v>
                </c:pt>
                <c:pt idx="11">
                  <c:v>30</c:v>
                </c:pt>
                <c:pt idx="12">
                  <c:v>61</c:v>
                </c:pt>
                <c:pt idx="13">
                  <c:v>37</c:v>
                </c:pt>
                <c:pt idx="14">
                  <c:v>12</c:v>
                </c:pt>
                <c:pt idx="15">
                  <c:v>12</c:v>
                </c:pt>
                <c:pt idx="16">
                  <c:v>42</c:v>
                </c:pt>
                <c:pt idx="17">
                  <c:v>28</c:v>
                </c:pt>
                <c:pt idx="18">
                  <c:v>59</c:v>
                </c:pt>
                <c:pt idx="19">
                  <c:v>89</c:v>
                </c:pt>
                <c:pt idx="20">
                  <c:v>58</c:v>
                </c:pt>
                <c:pt idx="21">
                  <c:v>20</c:v>
                </c:pt>
                <c:pt idx="22">
                  <c:v>17</c:v>
                </c:pt>
                <c:pt idx="23">
                  <c:v>56</c:v>
                </c:pt>
                <c:pt idx="24">
                  <c:v>50</c:v>
                </c:pt>
                <c:pt idx="25">
                  <c:v>49</c:v>
                </c:pt>
                <c:pt idx="26">
                  <c:v>51</c:v>
                </c:pt>
                <c:pt idx="27">
                  <c:v>29</c:v>
                </c:pt>
                <c:pt idx="28">
                  <c:v>17</c:v>
                </c:pt>
                <c:pt idx="29">
                  <c:v>22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35-48CA-BDD2-65C0A527A3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24</c:v>
                </c:pt>
                <c:pt idx="1">
                  <c:v>9</c:v>
                </c:pt>
                <c:pt idx="2">
                  <c:v>1</c:v>
                </c:pt>
                <c:pt idx="3">
                  <c:v>30</c:v>
                </c:pt>
                <c:pt idx="4">
                  <c:v>24</c:v>
                </c:pt>
                <c:pt idx="5">
                  <c:v>38</c:v>
                </c:pt>
                <c:pt idx="6">
                  <c:v>26</c:v>
                </c:pt>
                <c:pt idx="7">
                  <c:v>6</c:v>
                </c:pt>
                <c:pt idx="8">
                  <c:v>1</c:v>
                </c:pt>
                <c:pt idx="9">
                  <c:v>19</c:v>
                </c:pt>
                <c:pt idx="10">
                  <c:v>63</c:v>
                </c:pt>
                <c:pt idx="11">
                  <c:v>71</c:v>
                </c:pt>
                <c:pt idx="12">
                  <c:v>42</c:v>
                </c:pt>
                <c:pt idx="13">
                  <c:v>58</c:v>
                </c:pt>
                <c:pt idx="14">
                  <c:v>11</c:v>
                </c:pt>
                <c:pt idx="15">
                  <c:v>11</c:v>
                </c:pt>
                <c:pt idx="16">
                  <c:v>25</c:v>
                </c:pt>
                <c:pt idx="17">
                  <c:v>25</c:v>
                </c:pt>
                <c:pt idx="18">
                  <c:v>36</c:v>
                </c:pt>
                <c:pt idx="19">
                  <c:v>27</c:v>
                </c:pt>
                <c:pt idx="20">
                  <c:v>13</c:v>
                </c:pt>
                <c:pt idx="21">
                  <c:v>13</c:v>
                </c:pt>
                <c:pt idx="22">
                  <c:v>15</c:v>
                </c:pt>
                <c:pt idx="23">
                  <c:v>28</c:v>
                </c:pt>
                <c:pt idx="24">
                  <c:v>37</c:v>
                </c:pt>
                <c:pt idx="25">
                  <c:v>37</c:v>
                </c:pt>
                <c:pt idx="26">
                  <c:v>46</c:v>
                </c:pt>
                <c:pt idx="27">
                  <c:v>52</c:v>
                </c:pt>
                <c:pt idx="28">
                  <c:v>5</c:v>
                </c:pt>
                <c:pt idx="29">
                  <c:v>4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35-48CA-BDD2-65C0A527A3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549024"/>
        <c:axId val="366545744"/>
      </c:lineChart>
      <c:dateAx>
        <c:axId val="366549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45744"/>
        <c:crosses val="autoZero"/>
        <c:auto val="1"/>
        <c:lblOffset val="100"/>
        <c:baseTimeUnit val="days"/>
      </c:dateAx>
      <c:valAx>
        <c:axId val="36654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4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EA-4CF7-A241-F3405AF700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EA-4CF7-A241-F3405AF700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EA-4CF7-A241-F3405AF700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470600"/>
        <c:axId val="394469616"/>
      </c:barChart>
      <c:catAx>
        <c:axId val="394470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69616"/>
        <c:crosses val="autoZero"/>
        <c:auto val="1"/>
        <c:lblAlgn val="ctr"/>
        <c:lblOffset val="100"/>
        <c:noMultiLvlLbl val="0"/>
      </c:catAx>
      <c:valAx>
        <c:axId val="39446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7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A0481-5C03-41CA-AAC9-7EDEA0B641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3E93D8-64AC-43B0-BBC1-2B2614930A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91640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6AB27-D4FA-4B2D-974F-8906C38C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31672A-F194-4D83-80D6-D5C0E513E1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7594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F058E-14F9-4BE1-9A8B-34D5697BE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26C3E-B906-43F5-96D5-AF3FDF55E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75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E7D64-DFC0-44B1-90E5-804BA333A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DF9DE1-B646-4356-BDB4-F067321479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8895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98F01-4078-4295-8A77-FA23AA7FC8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8EE86-7073-451E-A43A-2E3A4F466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31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577F1-7B0D-4D91-ADB6-45ADBCCE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D0344C-61A4-4001-8A8F-3181361721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7572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91446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0566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074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3714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8938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575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1722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633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4870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6267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0764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0576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4095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6007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692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817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45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428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D31C3-DF03-4420-A8A6-1FBED04B6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393134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8B0F3-33A6-480D-9745-C1827F8CA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2247DC-D7F9-4A96-B1B0-F2F3D08DE1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2552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32A05-3E3D-452D-81C8-AB2EE1497C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1D7F8-0D29-4923-BB18-E040DA198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73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03761-3E38-4C72-B634-84659683A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CFC131-40F2-43EC-BE0E-7257422935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3941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07645-C341-4CD8-AA66-D1032944F8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7236A-D8B6-4BD0-AD71-BF3657DB4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963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40666-B15B-487F-8EC5-B5006052F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6DFA11-46B1-48C6-AB0E-B963ABEAA1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4604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3AA9F-9244-4DE6-BD31-31D89ACFFF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F2BDB-5176-4DCF-A34D-230595608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875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314B8-81A7-47A7-BBD6-7241B28F5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C0F234-C0F0-4EAA-B5CA-64315B270A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1863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E4AAE-823E-4A10-BA90-6A47A3EF9F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4EC60-65C8-4C3F-8511-1127A4170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496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37E16-D455-4AAB-B367-0E0F7BE56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92188D-43D8-42E0-98E3-8AC6ED27A8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5238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FFEE6-56EB-4A24-B8E3-DADD3EC752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CB801-DB93-45A1-AC63-57263613E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91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58AA2-E62E-466E-9AFB-54DC1358C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0FBC9F-BD5C-4BAA-88C2-62616C9071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1429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2D832-3624-4844-A727-E68EE3B415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35C32-144F-4291-B2A8-7EFD5266F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697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6C5A2-1105-4A69-B81E-2D3F21A35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CABD97-EC6D-496C-88BA-B9F1D8D85F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562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CC664-82F4-48FD-B678-555FC06B5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05CE6-FD8B-4E61-BD23-D8442151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933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BDDB-C3F0-4F14-B5AE-84DB78EA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2CC97C-F4C1-4B3E-A944-B493AB728E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5876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4C8AB-C2BF-4305-90C6-11D4A123D2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57EA6-5724-4E05-A27B-3B8D88C30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953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02637-3C70-40D0-BC7C-6C4112961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EF593A-A11A-46B0-B61D-0AEE159470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1702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6442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3123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1818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2011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529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3448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77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- 2017-07-08 10:52:20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Nos alegra mucho saber que @leopoldolopez ya está con su familia. Esperamos que pronto los demás presos políticos puedan…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95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- 2017-07-16 21:34:34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"¿De quién son las cosas?" https://t.co/uHfstGfQeG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96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- 2017-07-16 21:39:40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"¿De quién son las cosas?" https://t.co/uHfstGfQeG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291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- 2017-07-14 18:50:25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"¿Podrán?" https://t.co/V58NckDau8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40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- 2017-07-23 13:26:21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@LuchoBugallo: No se pierdan esto, parte del listado de obras que @Cambiemos esta llevando adelante en todo el país. ¡Impresiona!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775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- 2017-07-19 09:22:42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Quiero anunciar que vamos a tener la mayor cosecha de maiz de la historia, 49 millones de toneladas https://t.co/HqqOaOwuW9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9.5874%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76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- 2017-07-19 11:36:46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Quiero anunciar que vamos a tener la mayor cosecha de maiz de la historia, 49 millones de toneladas https://t.co/HqqOa…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210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7C1FA-57DC-4A7D-9E10-24CB8BE47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89660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AB5ED-5529-41BF-AD43-4918D384B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9E7A9C-F45A-4702-AD5A-6093030D61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6088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73801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695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3439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7633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974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2242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21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- 2017-07-11 13:38:35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exportaciones de productos argentinos con valor agregado crecieron 22,1% en mayo en relación al mismo mes de 2016 🇦🇷→🌎 https://t.co/CUYhShapV4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12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- 2017-07-05 18:15:32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Ingresó el primer cargamento de naranjas argentinas a Brasil. Seguimos recuperando mercados!
https://t.co/0N8yKZIMU9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55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- 2017-07-05 17:55:24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Ingresó el primer cargamento de naranjas argentinas a Brasil. Seguimos recuperando mercados!
https://t.co/0N8yKZIMU9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6.4193%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5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- 2017-07-14 21:51:18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@gladys_gonzalez: Hoy hacemos obras sin el sobreprecio de la corrupción. https://t.co/wnbK9e6o4p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18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- 2017-07-15 06:40:17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@Pajara_12: Si no queres vivir en Vzuela
Si no sos 1 socialista del S XVIII
Si no queres 700% de inflación anual
En Octubre vota #Cambie…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839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5245F-F83E-42AF-94F3-2D2BA43A7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473690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226B8-004F-45F9-82AE-184CEE453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001CD9-A1EC-4A44-8EEB-3571C50C04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5473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09337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2166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96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1976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6453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1670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530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- 2017-07-30 14:29:56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@marysosa1111: EN FORMOSA,..UN LADRILLERO PUSO UN CARTEL.."FUERZA MACRI"..."FUERA CORRUPTOS"...Y LO DETUVIERON...ESTO ES INFRAN...
https…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82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- 2017-07-20 10:37:39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mercados y más trabajo para nuestras economías regionales. Seguimos avanzando. 🍋🇲🇽🇦🇷
https://t.co/Ui1r3HyMIT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3.2464%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81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- 2017-07-20 10:44:25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Más mercados y más trabajo para nuestras economías regionales. Seguimos avanzando. 🍋🇲🇽🇦🇷
https://t.co/Ui1r3HyMIT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48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- 2017-07-09 10:05:05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 la Independencia 🇦🇷! https://t.co/1Z1wR6X8k6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05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- 2017-07-09 11:28:40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¡Feliz día de la Independencia 🇦🇷! https://t.co/1Z1wR6X8k6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71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- 2017-07-12 14:35:36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trigo argentino sigue batiendo récords, con una dinámica comercial superior a las campañas anteriores → https://t.co/FilOQwgjFx https://t.co/1AIZ5QUYEp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700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C52B4-35C6-4D29-82F7-81253DCBCB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196536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BD11-25BA-4985-8B48-0BD755D4B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871EE4-5631-481A-B000-BB2DDF8C0D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1079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79234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3252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5106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5424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0712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0798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33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- 2017-07-05 16:05:40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Logramos que la electricidad llegue a Las Trancas, San Juan, para más de 120 familias rurales. Escuchá a la directora de la escuela. https://t.co/24bbKiii9C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379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- 2017-07-29 12:24:58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"Cuando crece el campo, crece la Argentina" @mauriciomacri en la inauguración de la Exposición Rural https://t.co/LaQrSDwImI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41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- 2017-07-29 12:25:13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"Cuando crece el campo, crece la Argentina" @mauriciomacri en la inauguración de la Exposición Rural https://t.co/LaQr…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48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- 2017-07-07 15:40:43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Otro nuevo récord para el trigo! Productores ya vendieron más de 1,6 millones de toneladas de la cosecha futura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50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- 2017-07-07 15:35:09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Otro nuevo récord para el trigo! Productores ya vendieron más de 1,6 millones de toneladas de la cosecha futura https://t.co/ykNVaAdlwk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23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- 2017-07-29 19:07:25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@Nicolas_Massot: Si crece el campo crece el país. @BuryaileRicardo @mauriciomacri https://t.co/aSx6aF7Bby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940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036E9-B6CA-4C41-9C27-91A03F769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356196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CE26B-FB6C-4A2B-8103-53E34C1B8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4C6AC-48CB-467F-B7CF-FC5F1E168F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1575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83812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216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0683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7596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4849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2118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261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- 2017-07-25 19:10:06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actividad económica registró en mayo un crecimiento interanual del 3,3%, el más alto desde noviembre de 2015 https://t.co/Zaj7yu8vXa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506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674F8-6895-48C8-A528-F98287B42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781956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6FFA5-8E07-4D13-AACD-79A591B03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F81E6C-F7A0-4F4C-9C5A-B0E70217FB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0419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A7340-8B20-46B2-AB13-C85FE1E58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7212A-5395-4C94-832C-31BD3CAAE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205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79CD2-A70F-48D4-AF25-A1126E7C2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A320CB-D3AE-4ADA-9C72-AB891F8E67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1068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324583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14852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8357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5662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065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@majulluis - 2017-07-19 12:15:39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"Quizás CFK nos puede decir q hacer lo que ellos no hicieron en 12 años. Nos puede explicar el destrato al campo" @BuryaileRicardo #Majul910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184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@horaciorlarreta - 2017-07-03 17:26:10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@BuryaileRicardo firmamos el convenio que permitirá trasladar el Mercado de Hacienda de Liniers a la Provin… https://t.co/6uES6TpgOA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656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@majulluis - 2017-07-19 12:13:31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"La presencia de la ex presidente en un campo es una ironía" @BuryaileRicardo #Majul910 @radiolared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744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@hipercritico - 2017-07-19 19:09:42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.@BuryaileRicardo: "La presencia de la ex presidenta en el campo es casi una ironía" - con @majulluis… https://t.co/ECHpmGOB1m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36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- 2017-07-12 18:46:35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.@mauriciomacri visitó @ProcerProject, app para personas con discapacidad desarrollada con apoyo de @PRODUCCION_ARG… https://t.co/mjlXGEG3LC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52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- 2017-07-27 10:37:38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@gugamayer A través del @BICE_Arg y los créditos de @PRODUCCION_ARG cada vez más #PyMEs obtienen pr… https://t.co/Yf34TIT8IO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274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- 2017-07-24 18:54:50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@JulioMartinezLR @PRODUCCION_ARG #LaRioja Estamos trabajando en la condonación de deudas de 59 empresas que necesit… https://t.co/K8O6EtR4CF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726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02B74-1047-4638-B072-004E0EB51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36711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E3CF4-F9CB-4AC2-B70F-274D1B020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F55AD3-B42D-48CE-8549-C638C69505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8430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47752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34130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3667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3540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077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@INTAInforma - 2017-07-07 11:00:31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@intaargentina @AgroindustriaAR @rickynegri @BuryaileRicardo @AACSuelo @PiluGiraudo @valeriaguerra15 @FAOArgentina… https://t.co/zeT5WRo0RE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207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@INTAInforma - 2017-07-07 11:00:31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@intaargentina @AgroindustriaAR @rickynegri @BuryaileRicardo @AACSuelo @PiluGiraudo @valeriaguerra15 @FAOArgentina… https://t.co/zeT5WRo0RE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44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- 2017-07-27 10:33:57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@gugamayer Ahora las #PyMEs pueden compensar el impuesto al cheque como pago a cuenta de Ganancias https://t.co/HbO4bCZFyN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28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@luisnaidenoff - 2017-07-15 10:50:43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@MarioArce_ y @BuryaileRicardo, #CambiandoJuntos en virgen del Pilar, Formosa https://t.co/8mVAqYCw1u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07/15/2017 15:53:22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40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@Nicolas_Massot - 2017-07-29 15:24:59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crece el campo crece el país. @BuryaileRicardo @mauriciomacri https://t.co/aSx6aF7Bby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60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- 2017-07-27 10:40:47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@gugamayer @BICE_Arg Tu #PyME también puede acceder a los beneficios de la #LeyPyme. Es fácil y ráp… https://t.co/a3gzXw59Lp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7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- 2017-07-19 16:53:05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.@BuryaileRicardo anunció una producción de 137 millones de toneladas de granos → https://t.co/8dqSPcu4sb https://t.co/2Yht5pmeyX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07/19/2017 22:11:46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617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EF6BC-66A0-4435-9E13-357647278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259095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F4807-A394-4689-80A8-9CBFDCB8F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4897CB-E929-4A5D-A758-970A3A278F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5776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657916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44378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2905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2235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261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- 2017-07-27 10:34:51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@gugamayer Premiamos a las #PyMEs que invirtieron, con menos impuestos y trámites más fáciles https://t.co/PjgYvhrG6Y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557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- 2017-07-06 18:53:46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.@BuryaileRicardo participó hoy del Plenario Nacional de Economías Regionales de @redcame y dialogó con representan… https://t.co/jBq3UhJttm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07/10/2017 18:20:07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044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- 2017-07-27 10:36:11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@gugamayer Les devolvimos a las #PyMEs la posibilidad de elegir cuándo pagar el IVA y así ayudarlas… https://t.co/gxe12IVGKL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297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@germanafc - 2017-07-13 12:55:57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@gugamayer, secretario de emprendedores y PYMES del @PRODUCCION_ARG antes de la charla sobre beneficios para… https://t.co/sNZGuShyr2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26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- 2017-07-05 11:12:52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Reunión de Gabinete en @AgroindustriaAR https://t.co/sFJl4OgFcB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07/06/2017 21:53:46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27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 - 2017-07-29 20:26:09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llegaban @mauriciomacri @BuryaileRicardo y @lmetchevehere a la inauguración de la #ExpoRural17 🎥👉@EveScofano https://t.co/rsSfZACYL0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136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06A0D-ED2D-471D-82FD-1A743CC45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271452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47447-7A76-4E01-AEB2-19E6BB733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469A95-8BFC-40F1-86CE-845613DEC0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1259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50600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106312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04585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581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(53), @AgroindustriaAR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60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@NUrtizberea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(20), @AgroindustriaAR (58), @PRODUCCION_ARG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34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(30), @AgroindustriaAR (26), @PRODUCCION_ARG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38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@MarioTocalini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(31), @AgroindustriaAR (36), @PRODUCCION_ARG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37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@EJRAMOL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(51), @AgroindustriaAR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31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@jpkarnatz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(35), @AgroindustriaAR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43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@RodrigoRamirezC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(28), @AgroindustriaAR (41),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527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@hardiesanti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(28), @AgroindustriaAR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13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@RamiroM07614380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(7), @AgroindustriaAR (8), @PRODUCCION_ARG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20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@CeciFerMoral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(22), @AgroindustriaAR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821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12188-1A32-4B29-949B-94D92D8AF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763200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FB81B-5C22-498F-9427-26C595103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620EA4-80D4-4AEE-BFDD-0AB87EB562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804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444938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179508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49488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09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@rickynegri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(7), @AgroindustriaAR (41), @PRODUCCION_ARG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372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@lilianabonin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(28), @AgroindustriaAR (16), @PRODUCCION_ARG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26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@ADN_Rural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(35), @AgroindustriaAR (10),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005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@mimilonostro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(6), @AgroindustriaAR (30), @PRODUCCION_ARG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12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@MaidanaCastro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(26), @PRODUCCION_ARG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57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@Gucciarcando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73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@MariaDDAndrea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(39), @AgroindustriaAR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66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(4), @AgroindustriaAR (38),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262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@MariscottiJavi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(28), @AgroindustriaAR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21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@icayasoc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(14), @AgroindustriaAR (22), @PRODUCCION_ARG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65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F0616-F404-4B5A-BD6D-455F8291D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103418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5436F-4050-4291-A98B-B6F415B2D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6004CC-F651-4511-9EAC-1D9E59527C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7512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C482F-3808-4E31-BA97-A6C48425A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C3D7C-0B0F-4F7A-A591-5993D972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0649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507B1-7073-4257-9A3B-970B8908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7F660D-C616-4463-9549-2885C48F2A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164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193397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97876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6885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1396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54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@GastonCorber - 2017-07-31 11:18:02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¿Necesitás invertir en equipamiento o capacitar a los empleados de tu #PyME? 👉🏽 https://t.co/YTUEqfnGyU @PRODUCCION_ARG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36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@Gracemazzola - 2017-07-28 17:44:33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☑️¿VISTE TODOS ESTOS DATOS DEL @PRODUCCION_ARG ?👇🏽 https://t.co/QCUxleJTb4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36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@Finiten - 2017-07-28 08:13:31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Alguien me puede explicar el efecto de la norma 181-E/2017 publicada hoy en el Boletín Oficial con la firma del ministro @BuryaileRicardo..?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72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@PostDatos - 2017-07-27 20:49:52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¿VISTE TODOS ESTOS DATOS DEL @PRODUCCION_ARG ? https://t.co/EZM1Nw1CgJ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56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@KioscoMayormov - 2017-07-27 11:17:07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Ahi de app?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21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@jamateos85 - 2017-07-27 08:11:50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registro de tierras rurales? Que parte de "no queremos más burocracia" no entendieron?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4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@ElDonEmprende - 2017-07-26 10:50:13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que 72% de las empresas argentinas se ubica en 4 distritos? Son Capital Federal, Buenos Aires, Córdoba y Santa Fe @PRODUCCION_ARG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11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@DiegoCistari - 2017-07-26 10:16:08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podrian pasarme algun nro o forma d contactar a picoteo manzana??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922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FCD0C-D991-4627-A5E6-409B1168A4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7419012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F3897-5777-42A2-B18B-D85FE9AE6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08AC34-17F7-4053-AB87-A76850F2BC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220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483708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41540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746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9138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18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@negociosypymes - 2017-07-26 09:25:08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¿Cuántas pymes existen en el país y qué hacen? El dato de @PRODUCCION_ARG    en https://t.co/OaBGtkAdZj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37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@lavivimadrid - 2017-07-25 20:07:57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esta al tanto sr ministro? https://t.co/AjaNXRrUJD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774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1D076-5B4F-4785-9A45-09AC081903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9587186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1536</Words>
  <Application>Microsoft Office PowerPoint</Application>
  <PresentationFormat>On-screen Show (4:3)</PresentationFormat>
  <Paragraphs>506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Key Metrics Radar</vt:lpstr>
      <vt:lpstr>Twitter Followers Total</vt:lpstr>
      <vt:lpstr>Twitter Key Metrics Table</vt:lpstr>
      <vt:lpstr>Twitter Followers Change Per Weekday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2017-07-31T18:51:18Z</dcterms:created>
  <dcterms:modified xsi:type="dcterms:W3CDTF">2017-07-31T18:52:17Z</dcterms:modified>
</cp:coreProperties>
</file>