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1855</c:v>
                </c:pt>
                <c:pt idx="1">
                  <c:v>1861</c:v>
                </c:pt>
                <c:pt idx="2">
                  <c:v>1865</c:v>
                </c:pt>
                <c:pt idx="3">
                  <c:v>1866</c:v>
                </c:pt>
                <c:pt idx="4">
                  <c:v>1868</c:v>
                </c:pt>
                <c:pt idx="5">
                  <c:v>1868</c:v>
                </c:pt>
                <c:pt idx="6">
                  <c:v>1868</c:v>
                </c:pt>
                <c:pt idx="7">
                  <c:v>1872</c:v>
                </c:pt>
                <c:pt idx="8">
                  <c:v>1875</c:v>
                </c:pt>
                <c:pt idx="9">
                  <c:v>1876</c:v>
                </c:pt>
                <c:pt idx="10">
                  <c:v>1878</c:v>
                </c:pt>
                <c:pt idx="11">
                  <c:v>1879</c:v>
                </c:pt>
                <c:pt idx="12">
                  <c:v>1882</c:v>
                </c:pt>
                <c:pt idx="13">
                  <c:v>1885</c:v>
                </c:pt>
                <c:pt idx="14">
                  <c:v>1886</c:v>
                </c:pt>
                <c:pt idx="15">
                  <c:v>1889</c:v>
                </c:pt>
                <c:pt idx="16">
                  <c:v>1890</c:v>
                </c:pt>
                <c:pt idx="17">
                  <c:v>1891</c:v>
                </c:pt>
                <c:pt idx="18">
                  <c:v>1893</c:v>
                </c:pt>
                <c:pt idx="19">
                  <c:v>1893</c:v>
                </c:pt>
                <c:pt idx="20">
                  <c:v>1894</c:v>
                </c:pt>
                <c:pt idx="21">
                  <c:v>1895</c:v>
                </c:pt>
                <c:pt idx="22">
                  <c:v>1898</c:v>
                </c:pt>
                <c:pt idx="23">
                  <c:v>1903</c:v>
                </c:pt>
                <c:pt idx="24">
                  <c:v>1908</c:v>
                </c:pt>
                <c:pt idx="25">
                  <c:v>1908</c:v>
                </c:pt>
                <c:pt idx="26">
                  <c:v>1910</c:v>
                </c:pt>
                <c:pt idx="27">
                  <c:v>1911</c:v>
                </c:pt>
                <c:pt idx="28">
                  <c:v>1918</c:v>
                </c:pt>
                <c:pt idx="29">
                  <c:v>1919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C-4A6E-B99E-7A6A12B6D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60608"/>
        <c:axId val="231594008"/>
      </c:lineChart>
      <c:catAx>
        <c:axId val="23776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94008"/>
        <c:crosses val="autoZero"/>
        <c:auto val="1"/>
        <c:lblAlgn val="ctr"/>
        <c:lblOffset val="100"/>
        <c:noMultiLvlLbl val="0"/>
      </c:catAx>
      <c:valAx>
        <c:axId val="23159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6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55-4A00-8205-D445ED037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013840"/>
        <c:axId val="237011216"/>
      </c:radarChart>
      <c:catAx>
        <c:axId val="23701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1216"/>
        <c:crosses val="autoZero"/>
        <c:auto val="1"/>
        <c:lblAlgn val="ctr"/>
        <c:lblOffset val="100"/>
        <c:noMultiLvlLbl val="0"/>
      </c:catAx>
      <c:valAx>
        <c:axId val="23701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1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0D-4356-B6FD-E62DB8629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488680"/>
        <c:axId val="236492616"/>
      </c:barChart>
      <c:catAx>
        <c:axId val="23648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92616"/>
        <c:crosses val="autoZero"/>
        <c:auto val="1"/>
        <c:lblAlgn val="ctr"/>
        <c:lblOffset val="100"/>
        <c:noMultiLvlLbl val="0"/>
      </c:catAx>
      <c:valAx>
        <c:axId val="23649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8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143</c:v>
                </c:pt>
                <c:pt idx="1">
                  <c:v>143</c:v>
                </c:pt>
                <c:pt idx="2">
                  <c:v>143</c:v>
                </c:pt>
                <c:pt idx="3">
                  <c:v>143</c:v>
                </c:pt>
                <c:pt idx="4">
                  <c:v>143</c:v>
                </c:pt>
                <c:pt idx="5">
                  <c:v>143</c:v>
                </c:pt>
                <c:pt idx="6">
                  <c:v>143</c:v>
                </c:pt>
                <c:pt idx="7">
                  <c:v>143</c:v>
                </c:pt>
                <c:pt idx="8">
                  <c:v>143</c:v>
                </c:pt>
                <c:pt idx="9">
                  <c:v>143</c:v>
                </c:pt>
                <c:pt idx="10">
                  <c:v>143</c:v>
                </c:pt>
                <c:pt idx="11">
                  <c:v>143</c:v>
                </c:pt>
                <c:pt idx="12">
                  <c:v>143</c:v>
                </c:pt>
                <c:pt idx="13">
                  <c:v>143</c:v>
                </c:pt>
                <c:pt idx="14">
                  <c:v>143</c:v>
                </c:pt>
                <c:pt idx="15">
                  <c:v>143</c:v>
                </c:pt>
                <c:pt idx="16">
                  <c:v>143</c:v>
                </c:pt>
                <c:pt idx="17">
                  <c:v>143</c:v>
                </c:pt>
                <c:pt idx="18">
                  <c:v>143</c:v>
                </c:pt>
                <c:pt idx="19">
                  <c:v>143</c:v>
                </c:pt>
                <c:pt idx="20">
                  <c:v>153</c:v>
                </c:pt>
                <c:pt idx="21">
                  <c:v>153</c:v>
                </c:pt>
                <c:pt idx="22">
                  <c:v>153</c:v>
                </c:pt>
                <c:pt idx="23">
                  <c:v>153</c:v>
                </c:pt>
                <c:pt idx="24">
                  <c:v>153</c:v>
                </c:pt>
                <c:pt idx="25">
                  <c:v>153</c:v>
                </c:pt>
                <c:pt idx="26">
                  <c:v>154</c:v>
                </c:pt>
                <c:pt idx="27">
                  <c:v>154</c:v>
                </c:pt>
                <c:pt idx="28">
                  <c:v>155</c:v>
                </c:pt>
                <c:pt idx="29">
                  <c:v>154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A8-4AF6-990E-053777468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749816"/>
        <c:axId val="302752440"/>
      </c:lineChart>
      <c:catAx>
        <c:axId val="30274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52440"/>
        <c:crosses val="autoZero"/>
        <c:auto val="1"/>
        <c:lblAlgn val="ctr"/>
        <c:lblOffset val="100"/>
        <c:noMultiLvlLbl val="0"/>
      </c:catAx>
      <c:valAx>
        <c:axId val="3027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4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2499882</c:v>
                </c:pt>
                <c:pt idx="1">
                  <c:v>2501528</c:v>
                </c:pt>
                <c:pt idx="2">
                  <c:v>2503153</c:v>
                </c:pt>
                <c:pt idx="3">
                  <c:v>2504238</c:v>
                </c:pt>
                <c:pt idx="4">
                  <c:v>2504993</c:v>
                </c:pt>
                <c:pt idx="5">
                  <c:v>2505642</c:v>
                </c:pt>
                <c:pt idx="6">
                  <c:v>2506438</c:v>
                </c:pt>
                <c:pt idx="7">
                  <c:v>2507213</c:v>
                </c:pt>
                <c:pt idx="8">
                  <c:v>2508121</c:v>
                </c:pt>
                <c:pt idx="9">
                  <c:v>2508933</c:v>
                </c:pt>
                <c:pt idx="10">
                  <c:v>2509778</c:v>
                </c:pt>
                <c:pt idx="11">
                  <c:v>2510483</c:v>
                </c:pt>
                <c:pt idx="12">
                  <c:v>2511196</c:v>
                </c:pt>
                <c:pt idx="13">
                  <c:v>2512026</c:v>
                </c:pt>
                <c:pt idx="14">
                  <c:v>2512026</c:v>
                </c:pt>
                <c:pt idx="15">
                  <c:v>2513287</c:v>
                </c:pt>
                <c:pt idx="16">
                  <c:v>2513861</c:v>
                </c:pt>
                <c:pt idx="17">
                  <c:v>2514430</c:v>
                </c:pt>
                <c:pt idx="18">
                  <c:v>2514882</c:v>
                </c:pt>
                <c:pt idx="19">
                  <c:v>2515279</c:v>
                </c:pt>
                <c:pt idx="20">
                  <c:v>2515937</c:v>
                </c:pt>
                <c:pt idx="21">
                  <c:v>2516674</c:v>
                </c:pt>
                <c:pt idx="22">
                  <c:v>2517443</c:v>
                </c:pt>
                <c:pt idx="23">
                  <c:v>2517443</c:v>
                </c:pt>
                <c:pt idx="24">
                  <c:v>2518736</c:v>
                </c:pt>
                <c:pt idx="25">
                  <c:v>2519108</c:v>
                </c:pt>
                <c:pt idx="26">
                  <c:v>2519362</c:v>
                </c:pt>
                <c:pt idx="27">
                  <c:v>2520043</c:v>
                </c:pt>
                <c:pt idx="28">
                  <c:v>2521201</c:v>
                </c:pt>
                <c:pt idx="29">
                  <c:v>2522441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1F-4C11-95A1-759DBED89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182528"/>
        <c:axId val="303181544"/>
      </c:lineChart>
      <c:catAx>
        <c:axId val="30318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81544"/>
        <c:crosses val="autoZero"/>
        <c:auto val="1"/>
        <c:lblAlgn val="ctr"/>
        <c:lblOffset val="100"/>
        <c:noMultiLvlLbl val="0"/>
      </c:catAx>
      <c:valAx>
        <c:axId val="30318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8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1655</c:v>
                </c:pt>
                <c:pt idx="1">
                  <c:v>1612</c:v>
                </c:pt>
                <c:pt idx="2">
                  <c:v>1343</c:v>
                </c:pt>
                <c:pt idx="3">
                  <c:v>683</c:v>
                </c:pt>
                <c:pt idx="4">
                  <c:v>657</c:v>
                </c:pt>
                <c:pt idx="5">
                  <c:v>781</c:v>
                </c:pt>
                <c:pt idx="6">
                  <c:v>772</c:v>
                </c:pt>
                <c:pt idx="7">
                  <c:v>836</c:v>
                </c:pt>
                <c:pt idx="8">
                  <c:v>856</c:v>
                </c:pt>
                <c:pt idx="9">
                  <c:v>891</c:v>
                </c:pt>
                <c:pt idx="10">
                  <c:v>613</c:v>
                </c:pt>
                <c:pt idx="11">
                  <c:v>774</c:v>
                </c:pt>
                <c:pt idx="12">
                  <c:v>844</c:v>
                </c:pt>
                <c:pt idx="13">
                  <c:v>712</c:v>
                </c:pt>
                <c:pt idx="14">
                  <c:v>581</c:v>
                </c:pt>
                <c:pt idx="15">
                  <c:v>554</c:v>
                </c:pt>
                <c:pt idx="16">
                  <c:v>546</c:v>
                </c:pt>
                <c:pt idx="17">
                  <c:v>435</c:v>
                </c:pt>
                <c:pt idx="18">
                  <c:v>443</c:v>
                </c:pt>
                <c:pt idx="19">
                  <c:v>601</c:v>
                </c:pt>
                <c:pt idx="20">
                  <c:v>688</c:v>
                </c:pt>
                <c:pt idx="21">
                  <c:v>783</c:v>
                </c:pt>
                <c:pt idx="22">
                  <c:v>751</c:v>
                </c:pt>
                <c:pt idx="23">
                  <c:v>619</c:v>
                </c:pt>
                <c:pt idx="24">
                  <c:v>405</c:v>
                </c:pt>
                <c:pt idx="25">
                  <c:v>221</c:v>
                </c:pt>
                <c:pt idx="26">
                  <c:v>665</c:v>
                </c:pt>
                <c:pt idx="27">
                  <c:v>1112</c:v>
                </c:pt>
                <c:pt idx="28">
                  <c:v>1192</c:v>
                </c:pt>
                <c:pt idx="29">
                  <c:v>1216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7B-4EEE-8756-54FFB877B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80096"/>
        <c:axId val="313282392"/>
      </c:lineChart>
      <c:catAx>
        <c:axId val="31328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2392"/>
        <c:crosses val="autoZero"/>
        <c:auto val="1"/>
        <c:lblAlgn val="ctr"/>
        <c:lblOffset val="100"/>
        <c:noMultiLvlLbl val="0"/>
      </c:catAx>
      <c:valAx>
        <c:axId val="31328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8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11.4931</c:v>
                </c:pt>
                <c:pt idx="1">
                  <c:v>11.1944</c:v>
                </c:pt>
                <c:pt idx="2">
                  <c:v>9.3263999999999996</c:v>
                </c:pt>
                <c:pt idx="3">
                  <c:v>4.7431000000000001</c:v>
                </c:pt>
                <c:pt idx="4">
                  <c:v>4.5625</c:v>
                </c:pt>
                <c:pt idx="5">
                  <c:v>5.4236000000000004</c:v>
                </c:pt>
                <c:pt idx="6">
                  <c:v>5.3611000000000004</c:v>
                </c:pt>
                <c:pt idx="7">
                  <c:v>5.8056000000000001</c:v>
                </c:pt>
                <c:pt idx="8">
                  <c:v>5.9443999999999999</c:v>
                </c:pt>
                <c:pt idx="9">
                  <c:v>6.1875</c:v>
                </c:pt>
                <c:pt idx="10">
                  <c:v>4.2568999999999999</c:v>
                </c:pt>
                <c:pt idx="11">
                  <c:v>5.375</c:v>
                </c:pt>
                <c:pt idx="12">
                  <c:v>5.8611000000000004</c:v>
                </c:pt>
                <c:pt idx="13">
                  <c:v>4.9443999999999999</c:v>
                </c:pt>
                <c:pt idx="14">
                  <c:v>4.0347</c:v>
                </c:pt>
                <c:pt idx="15">
                  <c:v>3.8472</c:v>
                </c:pt>
                <c:pt idx="16">
                  <c:v>3.7917000000000001</c:v>
                </c:pt>
                <c:pt idx="17">
                  <c:v>3.0207999999999999</c:v>
                </c:pt>
                <c:pt idx="18">
                  <c:v>3.0764</c:v>
                </c:pt>
                <c:pt idx="19">
                  <c:v>4.1736000000000004</c:v>
                </c:pt>
                <c:pt idx="20">
                  <c:v>4.6173999999999999</c:v>
                </c:pt>
                <c:pt idx="21">
                  <c:v>5.0843999999999996</c:v>
                </c:pt>
                <c:pt idx="22">
                  <c:v>4.8765999999999998</c:v>
                </c:pt>
                <c:pt idx="23">
                  <c:v>4.0194999999999999</c:v>
                </c:pt>
                <c:pt idx="24">
                  <c:v>2.6299000000000001</c:v>
                </c:pt>
                <c:pt idx="25">
                  <c:v>1.4351</c:v>
                </c:pt>
                <c:pt idx="26">
                  <c:v>4.3182</c:v>
                </c:pt>
                <c:pt idx="27">
                  <c:v>7.2207999999999997</c:v>
                </c:pt>
                <c:pt idx="28">
                  <c:v>7.6902999999999997</c:v>
                </c:pt>
                <c:pt idx="29">
                  <c:v>7.8452000000000002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5A-481B-B177-AC66A9771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73208"/>
        <c:axId val="313273864"/>
      </c:lineChart>
      <c:catAx>
        <c:axId val="313273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73864"/>
        <c:crosses val="autoZero"/>
        <c:auto val="1"/>
        <c:lblAlgn val="ctr"/>
        <c:lblOffset val="100"/>
        <c:noMultiLvlLbl val="0"/>
      </c:catAx>
      <c:valAx>
        <c:axId val="31327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7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5.3821313240043002E-2</c:v>
                </c:pt>
                <c:pt idx="2">
                  <c:v>5.3676865271067999E-2</c:v>
                </c:pt>
                <c:pt idx="3">
                  <c:v>0.10723860589812</c:v>
                </c:pt>
                <c:pt idx="4">
                  <c:v>0</c:v>
                </c:pt>
                <c:pt idx="5">
                  <c:v>5.3533190578158002E-2</c:v>
                </c:pt>
                <c:pt idx="6">
                  <c:v>0</c:v>
                </c:pt>
                <c:pt idx="7">
                  <c:v>5.3475935828876997E-2</c:v>
                </c:pt>
                <c:pt idx="8">
                  <c:v>-5.33902829685E-2</c:v>
                </c:pt>
                <c:pt idx="9">
                  <c:v>0.16</c:v>
                </c:pt>
                <c:pt idx="10">
                  <c:v>0</c:v>
                </c:pt>
                <c:pt idx="11">
                  <c:v>0.10649627263046001</c:v>
                </c:pt>
                <c:pt idx="12">
                  <c:v>0</c:v>
                </c:pt>
                <c:pt idx="13">
                  <c:v>0.10621348911311999</c:v>
                </c:pt>
                <c:pt idx="14">
                  <c:v>0.26525198938992001</c:v>
                </c:pt>
                <c:pt idx="15">
                  <c:v>0.10598834128246</c:v>
                </c:pt>
                <c:pt idx="16">
                  <c:v>5.2938062466914002E-2</c:v>
                </c:pt>
                <c:pt idx="17">
                  <c:v>-0.21164021164020999</c:v>
                </c:pt>
                <c:pt idx="18">
                  <c:v>0</c:v>
                </c:pt>
                <c:pt idx="19">
                  <c:v>5.2826201796091002E-2</c:v>
                </c:pt>
                <c:pt idx="20">
                  <c:v>0.26413100898045</c:v>
                </c:pt>
                <c:pt idx="21">
                  <c:v>0.31678986272439003</c:v>
                </c:pt>
                <c:pt idx="22">
                  <c:v>0.26371308016877998</c:v>
                </c:pt>
                <c:pt idx="23">
                  <c:v>-0.15789473684211</c:v>
                </c:pt>
                <c:pt idx="24">
                  <c:v>0.26246719160104998</c:v>
                </c:pt>
                <c:pt idx="25">
                  <c:v>5.2410901467505003E-2</c:v>
                </c:pt>
                <c:pt idx="26">
                  <c:v>0.15715034049240001</c:v>
                </c:pt>
                <c:pt idx="27">
                  <c:v>0.31413612565444998</c:v>
                </c:pt>
                <c:pt idx="28">
                  <c:v>0.20898641588297001</c:v>
                </c:pt>
                <c:pt idx="29">
                  <c:v>0.10427528675703999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5A-4CD9-A7AD-4AF4F3120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71568"/>
        <c:axId val="313275176"/>
      </c:lineChart>
      <c:catAx>
        <c:axId val="31327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75176"/>
        <c:crosses val="autoZero"/>
        <c:auto val="1"/>
        <c:lblAlgn val="ctr"/>
        <c:lblOffset val="100"/>
        <c:noMultiLvlLbl val="0"/>
      </c:catAx>
      <c:valAx>
        <c:axId val="3132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7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6.8999999999999999E-3</c:v>
                </c:pt>
                <c:pt idx="2">
                  <c:v>6.8999999999999999E-3</c:v>
                </c:pt>
                <c:pt idx="3">
                  <c:v>1.3899999999999999E-2</c:v>
                </c:pt>
                <c:pt idx="4">
                  <c:v>0</c:v>
                </c:pt>
                <c:pt idx="5">
                  <c:v>6.8999999999999999E-3</c:v>
                </c:pt>
                <c:pt idx="6">
                  <c:v>0</c:v>
                </c:pt>
                <c:pt idx="7">
                  <c:v>6.8999999999999999E-3</c:v>
                </c:pt>
                <c:pt idx="8">
                  <c:v>-6.8999999999999999E-3</c:v>
                </c:pt>
                <c:pt idx="9">
                  <c:v>2.0799999999999999E-2</c:v>
                </c:pt>
                <c:pt idx="10">
                  <c:v>0</c:v>
                </c:pt>
                <c:pt idx="11">
                  <c:v>1.3899999999999999E-2</c:v>
                </c:pt>
                <c:pt idx="12">
                  <c:v>0</c:v>
                </c:pt>
                <c:pt idx="13">
                  <c:v>1.3899999999999999E-2</c:v>
                </c:pt>
                <c:pt idx="14">
                  <c:v>3.4700000000000002E-2</c:v>
                </c:pt>
                <c:pt idx="15">
                  <c:v>1.3899999999999999E-2</c:v>
                </c:pt>
                <c:pt idx="16">
                  <c:v>6.8999999999999999E-3</c:v>
                </c:pt>
                <c:pt idx="17">
                  <c:v>-2.7799999999999998E-2</c:v>
                </c:pt>
                <c:pt idx="18">
                  <c:v>0</c:v>
                </c:pt>
                <c:pt idx="19">
                  <c:v>6.8999999999999999E-3</c:v>
                </c:pt>
                <c:pt idx="20">
                  <c:v>3.3599999999999998E-2</c:v>
                </c:pt>
                <c:pt idx="21">
                  <c:v>3.9E-2</c:v>
                </c:pt>
                <c:pt idx="22">
                  <c:v>3.2500000000000001E-2</c:v>
                </c:pt>
                <c:pt idx="23">
                  <c:v>-1.95E-2</c:v>
                </c:pt>
                <c:pt idx="24">
                  <c:v>3.2500000000000001E-2</c:v>
                </c:pt>
                <c:pt idx="25">
                  <c:v>6.4999999999999997E-3</c:v>
                </c:pt>
                <c:pt idx="26">
                  <c:v>1.95E-2</c:v>
                </c:pt>
                <c:pt idx="27">
                  <c:v>3.9E-2</c:v>
                </c:pt>
                <c:pt idx="28">
                  <c:v>2.58E-2</c:v>
                </c:pt>
                <c:pt idx="29">
                  <c:v>1.29E-2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D9-4D22-BDEB-D71394CD5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67304"/>
        <c:axId val="313276816"/>
      </c:lineChart>
      <c:catAx>
        <c:axId val="31326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76816"/>
        <c:crosses val="autoZero"/>
        <c:auto val="1"/>
        <c:lblAlgn val="ctr"/>
        <c:lblOffset val="100"/>
        <c:noMultiLvlLbl val="0"/>
      </c:catAx>
      <c:valAx>
        <c:axId val="31327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6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8E584-79F3-4AFD-8C4D-D4EE38FF4E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D6A5CA-751D-413B-92DD-7F9525F54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8073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B281C-D99B-4EA1-A082-BB2FD4FB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7BA71-7FD1-4107-9696-059B71E7C3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500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5E15A-31D0-4449-A310-014369570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870F-F37C-491A-B0C5-84655A5C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069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63FD7-77C1-4327-901A-6537E806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167CBF-C131-41C0-89FB-F8F702BF4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790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861A9-3740-407D-B64A-D42C459CF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7E0A6-590E-402B-99D2-2081F7D29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21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F20C-3F13-4F59-A333-202539B1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A6B0C-F308-4DFE-AE5B-764856B717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9492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61591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119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288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044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102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89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754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614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192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182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048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02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37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A08C8-4A4A-4DAA-BDD7-D670377EC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472615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69B5D-3530-48F4-9F91-2DCF65704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C7183-8C86-4555-9535-EC669B011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667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29580-E4D1-4335-A71B-3FB41EB51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6188D-6D93-4474-8427-4783DD9BA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3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29F7-2257-4F67-8D14-0691F5A3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273BA9-7430-41AB-BC1D-F3E7F04F3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2905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252D4-165C-46CD-881F-58ABBD298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809-E0CB-4F90-880F-AC6AFF59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92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EDA97-8A4B-42A4-99D0-997D66AE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E48DE-6ACF-4AC5-AA1E-2D3F10D3A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2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4639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260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539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20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187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15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4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- 2017-07-06 12:43:29</a:t>
                      </a:r>
                      <a:r>
                        <a:rPr lang="es-ES" sz="1000"/>
                        <a:t>
#MujerMujer. Salud - Educación - Hogar - Vial -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43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- 2017-07-04 09:25:59</a:t>
                      </a:r>
                      <a:r>
                        <a:rPr lang="es-ES" sz="1000"/>
                        <a:t>
#MujerMujer. Salud - Educación - Hogar - Vial -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- 2017-06-28 01:52:59</a:t>
                      </a:r>
                      <a:r>
                        <a:rPr lang="en-US" sz="1000"/>
                        <a:t>
Olga Noboa #MujeresQueCambianElMundo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21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- 2017-06-28 00:55:02</a:t>
                      </a:r>
                      <a:r>
                        <a:rPr lang="en-US" sz="1000"/>
                        <a:t>
Kathleen Martínez #MujeresQueCambianElMundo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8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00:53:38</a:t>
                      </a:r>
                      <a:r>
                        <a:rPr lang="es-ES" sz="1000"/>
                        <a:t>
Juana Ferrer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28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01:43:42</a:t>
                      </a:r>
                      <a:r>
                        <a:rPr lang="es-ES" sz="1000"/>
                        <a:t>
Ivonne García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39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01:26:21</a:t>
                      </a:r>
                      <a:r>
                        <a:rPr lang="es-ES" sz="1000"/>
                        <a:t>
Cristina Francisco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3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02:01:05</a:t>
                      </a:r>
                      <a:r>
                        <a:rPr lang="es-ES" sz="1000"/>
                        <a:t>
María Crisálida Díaz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8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01:07:20</a:t>
                      </a:r>
                      <a:r>
                        <a:rPr lang="es-ES" sz="1000"/>
                        <a:t>
María Marciano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97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- 2017-06-28 00:02:45</a:t>
                      </a:r>
                      <a:r>
                        <a:rPr lang="es-ES" sz="1000"/>
                        <a:t>
Práxedes Roa #MujeresQueCambianElMundo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9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E235C-74B3-4439-AA01-FC89B9668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529262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F001-0F0E-4888-96B9-272D093E7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FA17F1-69BF-4C3B-A6B2-3C99DBAD8C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415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11055-0776-431F-95C4-08956653ED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C9FB1-2593-4C6E-8269-08B3F31AC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84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D02F9-6912-471C-8B34-91E2E430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A09891-558D-4C8F-AD3C-BEF80EC37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378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EB701-58D7-4E21-8BE1-5B8512403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9DB78-BA02-4FA2-95B6-FB789033C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0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0215-F835-428F-8B33-147D814E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D274EB-8E18-42C2-9DFC-F003108C48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789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24A1A-F78B-480E-BE91-9A6EF8777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B432D-6071-4648-B402-93B350865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92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467A-6757-4FEA-8305-4B52C67A7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50863-2EF6-4E33-AC91-06AE0EBE69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708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D2DE4-7D3E-473A-9210-2B6CFEB77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B76A-C214-4C7C-ACBB-FE05EA88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46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983B-CE40-4E67-B539-986045FDE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8002D-4629-4ECD-A6F0-22AC2BE46F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450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466C0-AC11-48CE-81E1-FCDB895FF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F8A4B-AD03-47E8-88B5-AF3E1414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50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2017-07-17T14:50:42Z</dcterms:created>
  <dcterms:modified xsi:type="dcterms:W3CDTF">2017-07-17T14:51:04Z</dcterms:modified>
</cp:coreProperties>
</file>