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8/6/2017</c:v>
                </c:pt>
                <c:pt idx="1">
                  <c:v>9/6/2017</c:v>
                </c:pt>
                <c:pt idx="2">
                  <c:v>10/6/2017</c:v>
                </c:pt>
                <c:pt idx="3">
                  <c:v>11/6/2017</c:v>
                </c:pt>
                <c:pt idx="4">
                  <c:v>12/6/2017</c:v>
                </c:pt>
                <c:pt idx="5">
                  <c:v>13/06/2017</c:v>
                </c:pt>
                <c:pt idx="6">
                  <c:v>14/06/2017</c:v>
                </c:pt>
                <c:pt idx="7">
                  <c:v>15/06/2017</c:v>
                </c:pt>
                <c:pt idx="8">
                  <c:v>16/06/2017</c:v>
                </c:pt>
                <c:pt idx="9">
                  <c:v>17/06/2017</c:v>
                </c:pt>
                <c:pt idx="10">
                  <c:v>18/06/2017</c:v>
                </c:pt>
                <c:pt idx="11">
                  <c:v>19/06/2017</c:v>
                </c:pt>
                <c:pt idx="12">
                  <c:v>20/06/2017</c:v>
                </c:pt>
                <c:pt idx="13">
                  <c:v>21/06/2017</c:v>
                </c:pt>
                <c:pt idx="14">
                  <c:v>22/06/2017</c:v>
                </c:pt>
                <c:pt idx="15">
                  <c:v>23/06/2017</c:v>
                </c:pt>
                <c:pt idx="16">
                  <c:v>24/06/2017</c:v>
                </c:pt>
                <c:pt idx="17">
                  <c:v>25/06/2017</c:v>
                </c:pt>
                <c:pt idx="18">
                  <c:v>26/06/2017</c:v>
                </c:pt>
                <c:pt idx="19">
                  <c:v>27/06/2017</c:v>
                </c:pt>
                <c:pt idx="20">
                  <c:v>28/06/2017</c:v>
                </c:pt>
                <c:pt idx="21">
                  <c:v>29/06/2017</c:v>
                </c:pt>
                <c:pt idx="22">
                  <c:v>30/06/2017</c:v>
                </c:pt>
                <c:pt idx="23">
                  <c:v>1/7/2017</c:v>
                </c:pt>
                <c:pt idx="24">
                  <c:v>2/7/2017</c:v>
                </c:pt>
                <c:pt idx="25">
                  <c:v>3/7/2017</c:v>
                </c:pt>
                <c:pt idx="26">
                  <c:v>4/7/2017</c:v>
                </c:pt>
                <c:pt idx="27">
                  <c:v>5/7/2017</c:v>
                </c:pt>
                <c:pt idx="28">
                  <c:v>6/7/2017</c:v>
                </c:pt>
                <c:pt idx="29">
                  <c:v>7/7/2017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57537</c:v>
                </c:pt>
                <c:pt idx="1">
                  <c:v>57551</c:v>
                </c:pt>
                <c:pt idx="2">
                  <c:v>57562</c:v>
                </c:pt>
                <c:pt idx="3">
                  <c:v>57574</c:v>
                </c:pt>
                <c:pt idx="4">
                  <c:v>57593</c:v>
                </c:pt>
                <c:pt idx="5">
                  <c:v>57616</c:v>
                </c:pt>
                <c:pt idx="6">
                  <c:v>57634</c:v>
                </c:pt>
                <c:pt idx="7">
                  <c:v>57649</c:v>
                </c:pt>
                <c:pt idx="8">
                  <c:v>57660</c:v>
                </c:pt>
                <c:pt idx="9">
                  <c:v>57680</c:v>
                </c:pt>
                <c:pt idx="10">
                  <c:v>57691</c:v>
                </c:pt>
                <c:pt idx="11">
                  <c:v>57711</c:v>
                </c:pt>
                <c:pt idx="12">
                  <c:v>57721</c:v>
                </c:pt>
                <c:pt idx="13">
                  <c:v>57744</c:v>
                </c:pt>
                <c:pt idx="14">
                  <c:v>57762</c:v>
                </c:pt>
                <c:pt idx="15">
                  <c:v>57784</c:v>
                </c:pt>
                <c:pt idx="16">
                  <c:v>57801</c:v>
                </c:pt>
                <c:pt idx="17">
                  <c:v>57824</c:v>
                </c:pt>
                <c:pt idx="18">
                  <c:v>57844</c:v>
                </c:pt>
                <c:pt idx="19">
                  <c:v>57864</c:v>
                </c:pt>
                <c:pt idx="20">
                  <c:v>57880</c:v>
                </c:pt>
                <c:pt idx="21">
                  <c:v>57905</c:v>
                </c:pt>
                <c:pt idx="22">
                  <c:v>57925</c:v>
                </c:pt>
                <c:pt idx="23">
                  <c:v>57945</c:v>
                </c:pt>
                <c:pt idx="24">
                  <c:v>57949</c:v>
                </c:pt>
                <c:pt idx="25">
                  <c:v>57967</c:v>
                </c:pt>
                <c:pt idx="26">
                  <c:v>57987</c:v>
                </c:pt>
                <c:pt idx="27">
                  <c:v>58001</c:v>
                </c:pt>
                <c:pt idx="28">
                  <c:v>58030</c:v>
                </c:pt>
                <c:pt idx="29">
                  <c:v>58042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F2-431F-B8F6-08EEF819A1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362944"/>
        <c:axId val="248581856"/>
      </c:lineChart>
      <c:catAx>
        <c:axId val="24836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581856"/>
        <c:crosses val="autoZero"/>
        <c:auto val="1"/>
        <c:lblAlgn val="ctr"/>
        <c:lblOffset val="100"/>
        <c:noMultiLvlLbl val="0"/>
      </c:catAx>
      <c:valAx>
        <c:axId val="24858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36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F1-48FA-88F5-465548AF84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3188040"/>
        <c:axId val="253188368"/>
      </c:radarChart>
      <c:catAx>
        <c:axId val="253188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88368"/>
        <c:crosses val="autoZero"/>
        <c:auto val="1"/>
        <c:lblAlgn val="ctr"/>
        <c:lblOffset val="100"/>
        <c:noMultiLvlLbl val="0"/>
      </c:catAx>
      <c:valAx>
        <c:axId val="25318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88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8/6/2017</c:v>
                </c:pt>
                <c:pt idx="1">
                  <c:v>9/6/2017</c:v>
                </c:pt>
                <c:pt idx="2">
                  <c:v>10/6/2017</c:v>
                </c:pt>
                <c:pt idx="3">
                  <c:v>11/6/2017</c:v>
                </c:pt>
                <c:pt idx="4">
                  <c:v>12/6/2017</c:v>
                </c:pt>
                <c:pt idx="5">
                  <c:v>13/06/2017</c:v>
                </c:pt>
                <c:pt idx="6">
                  <c:v>14/06/2017</c:v>
                </c:pt>
                <c:pt idx="7">
                  <c:v>15/06/2017</c:v>
                </c:pt>
                <c:pt idx="8">
                  <c:v>16/06/2017</c:v>
                </c:pt>
                <c:pt idx="9">
                  <c:v>17/06/2017</c:v>
                </c:pt>
                <c:pt idx="10">
                  <c:v>18/06/2017</c:v>
                </c:pt>
                <c:pt idx="11">
                  <c:v>19/06/2017</c:v>
                </c:pt>
                <c:pt idx="12">
                  <c:v>20/06/2017</c:v>
                </c:pt>
                <c:pt idx="13">
                  <c:v>21/06/2017</c:v>
                </c:pt>
                <c:pt idx="14">
                  <c:v>22/06/2017</c:v>
                </c:pt>
                <c:pt idx="15">
                  <c:v>23/06/2017</c:v>
                </c:pt>
                <c:pt idx="16">
                  <c:v>24/06/2017</c:v>
                </c:pt>
                <c:pt idx="17">
                  <c:v>25/06/2017</c:v>
                </c:pt>
                <c:pt idx="18">
                  <c:v>26/06/2017</c:v>
                </c:pt>
                <c:pt idx="19">
                  <c:v>27/06/2017</c:v>
                </c:pt>
                <c:pt idx="20">
                  <c:v>28/06/2017</c:v>
                </c:pt>
                <c:pt idx="21">
                  <c:v>29/06/2017</c:v>
                </c:pt>
                <c:pt idx="22">
                  <c:v>30/06/2017</c:v>
                </c:pt>
                <c:pt idx="23">
                  <c:v>1/7/2017</c:v>
                </c:pt>
                <c:pt idx="24">
                  <c:v>2/7/2017</c:v>
                </c:pt>
                <c:pt idx="25">
                  <c:v>3/7/2017</c:v>
                </c:pt>
                <c:pt idx="26">
                  <c:v>4/7/2017</c:v>
                </c:pt>
                <c:pt idx="27">
                  <c:v>5/7/2017</c:v>
                </c:pt>
                <c:pt idx="28">
                  <c:v>6/7/2017</c:v>
                </c:pt>
                <c:pt idx="29">
                  <c:v>7/7/2017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</c:v>
                </c:pt>
                <c:pt idx="1">
                  <c:v>14</c:v>
                </c:pt>
                <c:pt idx="2">
                  <c:v>11</c:v>
                </c:pt>
                <c:pt idx="3">
                  <c:v>12</c:v>
                </c:pt>
                <c:pt idx="4">
                  <c:v>19</c:v>
                </c:pt>
                <c:pt idx="5">
                  <c:v>23</c:v>
                </c:pt>
                <c:pt idx="6">
                  <c:v>18</c:v>
                </c:pt>
                <c:pt idx="7">
                  <c:v>15</c:v>
                </c:pt>
                <c:pt idx="8">
                  <c:v>11</c:v>
                </c:pt>
                <c:pt idx="9">
                  <c:v>20</c:v>
                </c:pt>
                <c:pt idx="10">
                  <c:v>11</c:v>
                </c:pt>
                <c:pt idx="11">
                  <c:v>20</c:v>
                </c:pt>
                <c:pt idx="12">
                  <c:v>10</c:v>
                </c:pt>
                <c:pt idx="13">
                  <c:v>23</c:v>
                </c:pt>
                <c:pt idx="14">
                  <c:v>18</c:v>
                </c:pt>
                <c:pt idx="15">
                  <c:v>22</c:v>
                </c:pt>
                <c:pt idx="16">
                  <c:v>17</c:v>
                </c:pt>
                <c:pt idx="17">
                  <c:v>23</c:v>
                </c:pt>
                <c:pt idx="18">
                  <c:v>20</c:v>
                </c:pt>
                <c:pt idx="19">
                  <c:v>20</c:v>
                </c:pt>
                <c:pt idx="20">
                  <c:v>16</c:v>
                </c:pt>
                <c:pt idx="21">
                  <c:v>25</c:v>
                </c:pt>
                <c:pt idx="22">
                  <c:v>20</c:v>
                </c:pt>
                <c:pt idx="23">
                  <c:v>20</c:v>
                </c:pt>
                <c:pt idx="24">
                  <c:v>4</c:v>
                </c:pt>
                <c:pt idx="25">
                  <c:v>18</c:v>
                </c:pt>
                <c:pt idx="26">
                  <c:v>20</c:v>
                </c:pt>
                <c:pt idx="27">
                  <c:v>14</c:v>
                </c:pt>
                <c:pt idx="28">
                  <c:v>29</c:v>
                </c:pt>
                <c:pt idx="2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8D-40BC-A22A-46413341BD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701368"/>
        <c:axId val="177704976"/>
      </c:lineChart>
      <c:catAx>
        <c:axId val="177701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704976"/>
        <c:crosses val="autoZero"/>
        <c:auto val="1"/>
        <c:lblAlgn val="ctr"/>
        <c:lblOffset val="100"/>
        <c:noMultiLvlLbl val="0"/>
      </c:catAx>
      <c:valAx>
        <c:axId val="17770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70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</c:v>
                </c:pt>
                <c:pt idx="1">
                  <c:v>18</c:v>
                </c:pt>
                <c:pt idx="2">
                  <c:v>18</c:v>
                </c:pt>
                <c:pt idx="3">
                  <c:v>21</c:v>
                </c:pt>
                <c:pt idx="4">
                  <c:v>16</c:v>
                </c:pt>
                <c:pt idx="5">
                  <c:v>17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86-457C-BD72-6BEE4B93F1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704320"/>
        <c:axId val="177700712"/>
      </c:barChart>
      <c:catAx>
        <c:axId val="17770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700712"/>
        <c:crosses val="autoZero"/>
        <c:auto val="1"/>
        <c:lblAlgn val="ctr"/>
        <c:lblOffset val="100"/>
        <c:noMultiLvlLbl val="0"/>
      </c:catAx>
      <c:valAx>
        <c:axId val="17770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70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8/6/2017</c:v>
                </c:pt>
                <c:pt idx="1">
                  <c:v>9/6/2017</c:v>
                </c:pt>
                <c:pt idx="2">
                  <c:v>10/6/2017</c:v>
                </c:pt>
                <c:pt idx="3">
                  <c:v>11/6/2017</c:v>
                </c:pt>
                <c:pt idx="4">
                  <c:v>12/6/2017</c:v>
                </c:pt>
                <c:pt idx="5">
                  <c:v>13/06/2017</c:v>
                </c:pt>
                <c:pt idx="6">
                  <c:v>14/06/2017</c:v>
                </c:pt>
                <c:pt idx="7">
                  <c:v>15/06/2017</c:v>
                </c:pt>
                <c:pt idx="8">
                  <c:v>16/06/2017</c:v>
                </c:pt>
                <c:pt idx="9">
                  <c:v>17/06/2017</c:v>
                </c:pt>
                <c:pt idx="10">
                  <c:v>18/06/2017</c:v>
                </c:pt>
                <c:pt idx="11">
                  <c:v>19/06/2017</c:v>
                </c:pt>
                <c:pt idx="12">
                  <c:v>20/06/2017</c:v>
                </c:pt>
                <c:pt idx="13">
                  <c:v>21/06/2017</c:v>
                </c:pt>
                <c:pt idx="14">
                  <c:v>22/06/2017</c:v>
                </c:pt>
                <c:pt idx="15">
                  <c:v>23/06/2017</c:v>
                </c:pt>
                <c:pt idx="16">
                  <c:v>24/06/2017</c:v>
                </c:pt>
                <c:pt idx="17">
                  <c:v>25/06/2017</c:v>
                </c:pt>
                <c:pt idx="18">
                  <c:v>26/06/2017</c:v>
                </c:pt>
                <c:pt idx="19">
                  <c:v>27/06/2017</c:v>
                </c:pt>
                <c:pt idx="20">
                  <c:v>28/06/2017</c:v>
                </c:pt>
                <c:pt idx="21">
                  <c:v>29/06/2017</c:v>
                </c:pt>
                <c:pt idx="22">
                  <c:v>30/06/2017</c:v>
                </c:pt>
                <c:pt idx="23">
                  <c:v>1/7/2017</c:v>
                </c:pt>
                <c:pt idx="24">
                  <c:v>2/7/2017</c:v>
                </c:pt>
                <c:pt idx="25">
                  <c:v>3/7/2017</c:v>
                </c:pt>
                <c:pt idx="26">
                  <c:v>4/7/2017</c:v>
                </c:pt>
                <c:pt idx="27">
                  <c:v>5/7/2017</c:v>
                </c:pt>
                <c:pt idx="28">
                  <c:v>6/7/2017</c:v>
                </c:pt>
                <c:pt idx="29">
                  <c:v>7/7/2017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3</c:v>
                </c:pt>
                <c:pt idx="7">
                  <c:v>1</c:v>
                </c:pt>
                <c:pt idx="8">
                  <c:v>3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4</c:v>
                </c:pt>
                <c:pt idx="15">
                  <c:v>3</c:v>
                </c:pt>
                <c:pt idx="16">
                  <c:v>5</c:v>
                </c:pt>
                <c:pt idx="17">
                  <c:v>2</c:v>
                </c:pt>
                <c:pt idx="18">
                  <c:v>2</c:v>
                </c:pt>
                <c:pt idx="19">
                  <c:v>4</c:v>
                </c:pt>
                <c:pt idx="20">
                  <c:v>3</c:v>
                </c:pt>
                <c:pt idx="21">
                  <c:v>1</c:v>
                </c:pt>
                <c:pt idx="22">
                  <c:v>3</c:v>
                </c:pt>
                <c:pt idx="23">
                  <c:v>0</c:v>
                </c:pt>
                <c:pt idx="24">
                  <c:v>0</c:v>
                </c:pt>
                <c:pt idx="25">
                  <c:v>3</c:v>
                </c:pt>
                <c:pt idx="26">
                  <c:v>0</c:v>
                </c:pt>
                <c:pt idx="27">
                  <c:v>5</c:v>
                </c:pt>
                <c:pt idx="28">
                  <c:v>1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89-4D18-9C2B-AF69003F0D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615384"/>
        <c:axId val="306612104"/>
      </c:lineChart>
      <c:catAx>
        <c:axId val="306615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12104"/>
        <c:crosses val="autoZero"/>
        <c:auto val="1"/>
        <c:lblAlgn val="ctr"/>
        <c:lblOffset val="100"/>
        <c:noMultiLvlLbl val="0"/>
      </c:catAx>
      <c:valAx>
        <c:axId val="306612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1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7B-4C44-9352-28C58E95B1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7B-4C44-9352-28C58E95B1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6613416"/>
        <c:axId val="306618992"/>
      </c:barChart>
      <c:catAx>
        <c:axId val="306613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18992"/>
        <c:crosses val="autoZero"/>
        <c:auto val="1"/>
        <c:lblAlgn val="ctr"/>
        <c:lblOffset val="100"/>
        <c:noMultiLvlLbl val="0"/>
      </c:catAx>
      <c:valAx>
        <c:axId val="30661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1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6</c:v>
                </c:pt>
                <c:pt idx="2">
                  <c:v>12</c:v>
                </c:pt>
                <c:pt idx="3">
                  <c:v>8</c:v>
                </c:pt>
                <c:pt idx="4">
                  <c:v>12</c:v>
                </c:pt>
                <c:pt idx="5">
                  <c:v>8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61-42E1-9261-312B3791D5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395432"/>
        <c:axId val="306394448"/>
      </c:barChart>
      <c:catAx>
        <c:axId val="30639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94448"/>
        <c:crosses val="autoZero"/>
        <c:auto val="1"/>
        <c:lblAlgn val="ctr"/>
        <c:lblOffset val="100"/>
        <c:noMultiLvlLbl val="0"/>
      </c:catAx>
      <c:valAx>
        <c:axId val="30639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9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1.4337874484269E-2</c:v>
                </c:pt>
                <c:pt idx="1">
                  <c:v>1.3266653976824E-2</c:v>
                </c:pt>
                <c:pt idx="2">
                  <c:v>1.4852884343618001E-2</c:v>
                </c:pt>
                <c:pt idx="3">
                  <c:v>1.0598902905397001E-2</c:v>
                </c:pt>
                <c:pt idx="4">
                  <c:v>9.9499904826178005E-3</c:v>
                </c:pt>
                <c:pt idx="5">
                  <c:v>8.4358614961325008E-3</c:v>
                </c:pt>
                <c:pt idx="6">
                  <c:v>9.6904255135060006E-3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35-446E-BA06-9255D6013C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5787584"/>
        <c:axId val="305790208"/>
      </c:barChart>
      <c:catAx>
        <c:axId val="30578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790208"/>
        <c:crosses val="autoZero"/>
        <c:auto val="1"/>
        <c:lblAlgn val="ctr"/>
        <c:lblOffset val="100"/>
        <c:noMultiLvlLbl val="0"/>
      </c:catAx>
      <c:valAx>
        <c:axId val="30579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78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7</c:v>
                </c:pt>
                <c:pt idx="13">
                  <c:v>11</c:v>
                </c:pt>
                <c:pt idx="14">
                  <c:v>8</c:v>
                </c:pt>
                <c:pt idx="15">
                  <c:v>7</c:v>
                </c:pt>
                <c:pt idx="16">
                  <c:v>5</c:v>
                </c:pt>
                <c:pt idx="17">
                  <c:v>4</c:v>
                </c:pt>
                <c:pt idx="18">
                  <c:v>1</c:v>
                </c:pt>
                <c:pt idx="19">
                  <c:v>4</c:v>
                </c:pt>
                <c:pt idx="20">
                  <c:v>5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DA-4DF7-89B6-C83B727199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790864"/>
        <c:axId val="305794144"/>
      </c:lineChart>
      <c:catAx>
        <c:axId val="30579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794144"/>
        <c:crosses val="autoZero"/>
        <c:auto val="1"/>
        <c:lblAlgn val="ctr"/>
        <c:lblOffset val="100"/>
        <c:noMultiLvlLbl val="0"/>
      </c:catAx>
      <c:valAx>
        <c:axId val="305794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79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2.9418381296831001E-2</c:v>
                </c:pt>
                <c:pt idx="1">
                  <c:v>1.5574437157145999E-2</c:v>
                </c:pt>
                <c:pt idx="2">
                  <c:v>5.1914790523819997E-2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1.2113451122225E-2</c:v>
                </c:pt>
                <c:pt idx="13">
                  <c:v>7.7085598050520999E-3</c:v>
                </c:pt>
                <c:pt idx="14">
                  <c:v>7.3545953242079003E-3</c:v>
                </c:pt>
                <c:pt idx="15">
                  <c:v>1.1371811257599E-2</c:v>
                </c:pt>
                <c:pt idx="16">
                  <c:v>5.1914790523820004E-3</c:v>
                </c:pt>
                <c:pt idx="17">
                  <c:v>1.7304930174606999E-2</c:v>
                </c:pt>
                <c:pt idx="18">
                  <c:v>6.9219720698427004E-3</c:v>
                </c:pt>
                <c:pt idx="19">
                  <c:v>1.254607437659E-2</c:v>
                </c:pt>
                <c:pt idx="20">
                  <c:v>9.6907608977797998E-3</c:v>
                </c:pt>
                <c:pt idx="21">
                  <c:v>1.0382958104764001E-2</c:v>
                </c:pt>
                <c:pt idx="22">
                  <c:v>4.8453804488899001E-2</c:v>
                </c:pt>
                <c:pt idx="23">
                  <c:v>1.3843944139685E-2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95-49CA-902F-4CF621183B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182792"/>
        <c:axId val="306395760"/>
      </c:lineChart>
      <c:catAx>
        <c:axId val="253182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395760"/>
        <c:crosses val="autoZero"/>
        <c:auto val="1"/>
        <c:lblAlgn val="ctr"/>
        <c:lblOffset val="100"/>
        <c:noMultiLvlLbl val="0"/>
      </c:catAx>
      <c:valAx>
        <c:axId val="30639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82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8/6/2017</c:v>
                </c:pt>
                <c:pt idx="1">
                  <c:v>9/6/2017</c:v>
                </c:pt>
                <c:pt idx="2">
                  <c:v>10/6/2017</c:v>
                </c:pt>
                <c:pt idx="3">
                  <c:v>11/6/2017</c:v>
                </c:pt>
                <c:pt idx="4">
                  <c:v>12/6/2017</c:v>
                </c:pt>
                <c:pt idx="5">
                  <c:v>13/06/2017</c:v>
                </c:pt>
                <c:pt idx="6">
                  <c:v>14/06/2017</c:v>
                </c:pt>
                <c:pt idx="7">
                  <c:v>15/06/2017</c:v>
                </c:pt>
                <c:pt idx="8">
                  <c:v>16/06/2017</c:v>
                </c:pt>
                <c:pt idx="9">
                  <c:v>17/06/2017</c:v>
                </c:pt>
                <c:pt idx="10">
                  <c:v>18/06/2017</c:v>
                </c:pt>
                <c:pt idx="11">
                  <c:v>19/06/2017</c:v>
                </c:pt>
                <c:pt idx="12">
                  <c:v>20/06/2017</c:v>
                </c:pt>
                <c:pt idx="13">
                  <c:v>21/06/2017</c:v>
                </c:pt>
                <c:pt idx="14">
                  <c:v>22/06/2017</c:v>
                </c:pt>
                <c:pt idx="15">
                  <c:v>23/06/2017</c:v>
                </c:pt>
                <c:pt idx="16">
                  <c:v>24/06/2017</c:v>
                </c:pt>
                <c:pt idx="17">
                  <c:v>25/06/2017</c:v>
                </c:pt>
                <c:pt idx="18">
                  <c:v>26/06/2017</c:v>
                </c:pt>
                <c:pt idx="19">
                  <c:v>27/06/2017</c:v>
                </c:pt>
                <c:pt idx="20">
                  <c:v>28/06/2017</c:v>
                </c:pt>
                <c:pt idx="21">
                  <c:v>29/06/2017</c:v>
                </c:pt>
                <c:pt idx="22">
                  <c:v>30/06/2017</c:v>
                </c:pt>
                <c:pt idx="23">
                  <c:v>1/7/2017</c:v>
                </c:pt>
                <c:pt idx="24">
                  <c:v>2/7/2017</c:v>
                </c:pt>
                <c:pt idx="25">
                  <c:v>3/7/2017</c:v>
                </c:pt>
                <c:pt idx="26">
                  <c:v>4/7/2017</c:v>
                </c:pt>
                <c:pt idx="27">
                  <c:v>5/7/2017</c:v>
                </c:pt>
                <c:pt idx="28">
                  <c:v>6/7/2017</c:v>
                </c:pt>
                <c:pt idx="29">
                  <c:v>7/7/2017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</c:v>
                </c:pt>
                <c:pt idx="1">
                  <c:v>14</c:v>
                </c:pt>
                <c:pt idx="2">
                  <c:v>2</c:v>
                </c:pt>
                <c:pt idx="3">
                  <c:v>1</c:v>
                </c:pt>
                <c:pt idx="4">
                  <c:v>10</c:v>
                </c:pt>
                <c:pt idx="5">
                  <c:v>5</c:v>
                </c:pt>
                <c:pt idx="6">
                  <c:v>11</c:v>
                </c:pt>
                <c:pt idx="7">
                  <c:v>8</c:v>
                </c:pt>
                <c:pt idx="8">
                  <c:v>12</c:v>
                </c:pt>
                <c:pt idx="9">
                  <c:v>2</c:v>
                </c:pt>
                <c:pt idx="10">
                  <c:v>2</c:v>
                </c:pt>
                <c:pt idx="11">
                  <c:v>10</c:v>
                </c:pt>
                <c:pt idx="12">
                  <c:v>18</c:v>
                </c:pt>
                <c:pt idx="13">
                  <c:v>17</c:v>
                </c:pt>
                <c:pt idx="14">
                  <c:v>11</c:v>
                </c:pt>
                <c:pt idx="15">
                  <c:v>15</c:v>
                </c:pt>
                <c:pt idx="16">
                  <c:v>4</c:v>
                </c:pt>
                <c:pt idx="17">
                  <c:v>2</c:v>
                </c:pt>
                <c:pt idx="18">
                  <c:v>18</c:v>
                </c:pt>
                <c:pt idx="19">
                  <c:v>52</c:v>
                </c:pt>
                <c:pt idx="20">
                  <c:v>78</c:v>
                </c:pt>
                <c:pt idx="21">
                  <c:v>26</c:v>
                </c:pt>
                <c:pt idx="22">
                  <c:v>14</c:v>
                </c:pt>
                <c:pt idx="23">
                  <c:v>11</c:v>
                </c:pt>
                <c:pt idx="24">
                  <c:v>4</c:v>
                </c:pt>
                <c:pt idx="25">
                  <c:v>3</c:v>
                </c:pt>
                <c:pt idx="26">
                  <c:v>23</c:v>
                </c:pt>
                <c:pt idx="27">
                  <c:v>19</c:v>
                </c:pt>
                <c:pt idx="28">
                  <c:v>33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16-4F9C-AB47-9BA7C09927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4140272"/>
        <c:axId val="374138632"/>
      </c:lineChart>
      <c:catAx>
        <c:axId val="37414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138632"/>
        <c:crosses val="autoZero"/>
        <c:auto val="1"/>
        <c:lblAlgn val="ctr"/>
        <c:lblOffset val="100"/>
        <c:noMultiLvlLbl val="0"/>
      </c:catAx>
      <c:valAx>
        <c:axId val="374138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14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</c:v>
                </c:pt>
                <c:pt idx="1">
                  <c:v>1</c:v>
                </c:pt>
                <c:pt idx="2">
                  <c:v>10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00-43EF-A01A-909AD2A2BB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837952"/>
        <c:axId val="392833360"/>
      </c:barChart>
      <c:catAx>
        <c:axId val="39283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833360"/>
        <c:crosses val="autoZero"/>
        <c:auto val="1"/>
        <c:lblAlgn val="ctr"/>
        <c:lblOffset val="100"/>
        <c:noMultiLvlLbl val="0"/>
      </c:catAx>
      <c:valAx>
        <c:axId val="39283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83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0757-B300-45AC-A232-BDAEBDDA92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1E49CB-3747-4F47-AFEB-99E20E6ADC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954160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7ACF0-6162-448F-95CD-E10E03A68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F3A8F1-EA4C-4CDB-AED6-A6EFAB86EA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00652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7763D-ECE5-4469-A6B1-2AF27B914A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7A610-9B1E-4D84-9116-FDAD513A7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23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A89B8-F54C-4DE1-A179-74E7FF510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A16D3A-E48E-499D-9D0A-3F68E4C2DE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0606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500618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5633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364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7717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03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9827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1419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8560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0331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34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62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8539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2938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4146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619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515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BB4F66-9275-483B-883A-9E230FC208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796429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4FC92-F898-4AA1-AC25-35B4B8662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ABE3C6-6BEE-446F-A8F7-7CAFB03115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28019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990102-E7BB-4A63-A77B-CD2DAA330E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AE044-E41B-46B0-B616-40550DF2B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254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D6772-91BE-447D-87FB-00DAD4A36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1F08AE-69CF-4B72-93B2-4380AEE616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5581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15C6FE-E00B-4B9E-9799-045E699BA9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6D90AF-EA58-457C-A081-CAF9BD06E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29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1B64A-2CDD-4D3C-A07F-C20D12FEE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9F1C38-2B89-46A7-AF1A-4D09C6615E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6498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D686D-AC1B-4FA6-8E18-D866FF0DF8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106B55-D0B1-4DE6-88B0-C841583C1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67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0AC9F-5122-4416-89E3-6524B1623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EA1799-A262-442A-9FBE-3ADD26C5AA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1803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29077E-D02D-4F88-A446-6D51F3C647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716C4-DA35-4F0E-A74C-2F27D6D08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992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554A6-48C8-4474-962E-A89DEA410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B05A0D-D92E-4D56-9E8F-B2B1CE220E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1401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12409-B0A5-46FC-A37F-F2B46F9219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CE8D5-BE80-4A79-8CD2-E2247E4F2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06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C2FD4-ED77-4B59-923A-A6B9FBC53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161A01-69A8-4F2B-84B3-080C57D014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83623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C1A0C-727D-4B29-BFE7-C905D89059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A22D11-B617-4D5D-873B-AEB29A9EA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046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57755-A325-417B-ACC3-C355BFB5F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8CF3A9-3C7F-477C-A5EB-4ED2FFBAEC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1710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5DFD06-9556-4995-8E6F-DEAEBBE9E5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10EA6-0312-4E03-B8A1-1AEB3BD61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605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AAC6D-83A3-4935-8231-82211E499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F35E6C-8755-412A-87BA-EF931F4AF5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7663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CE8246-BD9C-46FE-BFE0-7E679F21DB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DC842-5B69-43A4-9B08-53F8FD6FB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197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6F01D-2A81-41B0-8C0D-027FFB5DA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11AEBE-F0BD-4ADE-92CE-E725C2E47C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7979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85139E-6162-4DA9-B56B-4AF2A3D626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8C0EB-1D69-48E1-A8BD-9969D8B73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946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DB295-97B2-413A-B61A-250E64DF0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737500-37A2-4D77-ABA1-EB1E8A6129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5439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6922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6107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1212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8193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0026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9250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749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- 2017-06-28 00:36:22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@Argentarium: Siempre emocionado y maravillado al conocer las historias de las nominadas al #PMQCEM17 @BHDLeon. ¡Bravo, bravo y bravo! 💪…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818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- 2017-06-28 00:35:34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#PMQCEM17 #BHDLeon es uno de los componentes sociales de la Estrategia de Género Mujer que ejecutamos desde hace más de 2 años https://t.co/LoNyN7OkZr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931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- 2017-07-05 22:23:26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Trabajemos juntos contra el phishing. Reporta cualquier situación sospechosa escribiéndonos a phishing@bhdleon.com.do #PrevencionBHDLeon https://t.co/4wQDMgkUze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962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- 2017-06-28 02:01:25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#PMQCEM17 es un reconocimiento a mujeres que llevan a cabo iniciativas que han transformado positivamente la sociedad. https://t.co/8GcSoII5o2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19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- 2017-06-27 17:28:16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Hoy! Live streaming #PMQCEM17 #PremioMujeresQueCambianElMundo 7:00 p.m. https://t.co/Eal14jO4RV #MujerMujer #BHDLeon #MejoraTuMundo https://t.co/4bLT27nhDr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338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35A574-6D6B-42E6-B344-FC61FF3BEA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3559409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83333-5D12-42C0-8937-7A52CC8E6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3B1426-B412-4D56-95E9-9E98548E41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9543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63439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0511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2606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4161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0421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256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855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- 2017-06-26 15:30:02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Nunca serán requeridos al mismo tiempo los 40 códigos de la Tarjeta de Claves. ¡Trabajemos juntos contra el phishing!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379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- 2017-06-28 01:10:21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@altagraciasa: Sor María Marciano primer lugar premio Mujeres que cambian el mundo @BHDLeon https://t.co/YJnr40WU7z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5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- 2017-06-28 01:06:41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@solanopat: La historia de Olga Noboa ha causado lagrimas de emoción por su labor con la infancia vulnerable #Mujeresquecambianelmundo @…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- 2017-06-28 00:44:23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@solanopat: Kathleen Martínez! Osó entrar al mundo de la arqueología...y de qué manera #MujeresQueCambianElMundo @BHDLeon https://t.co/R…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437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- 2017-06-28 00:36:32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@solanopat: Negrita!! Juana Ferrer, líder de CONAMUCA #Mujeresquecambianelmundo @BHDLeon https://t.co/7KLRNRN405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24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- 2017-06-08 12:30:01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 tarjeta es personal. No la compartas con terceros. #ConsejosdePrevencion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930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92259-36C7-44A2-941C-133D8CD21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1912846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30314-9CD3-4B75-B0E9-C6127D2CB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13445C-6D2C-45E7-A1CD-FDD5B63BFB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1742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67576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6178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0789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0011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3988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2980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340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- 2017-06-22 19:00:13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a los miembros del jurado del Premio #MujeresQueCambianElMundo en su Tercera Edición, el próximo 27 de Junio. https://t.co/etaXeV2mOU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2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- 2017-06-16 12:30:03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Reporta de manera inmediata la pérdida o robo de tu Tarjeta de Claves al 809.243.5000. ¡Trabajemos juntos contra el phishing!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716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- 2017-06-16 17:48:28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domingo, entra gratis al partido con solo presentar  tus Tarjetas #BHDLeon. @atleticopantoja #mejoratumundo https://t.co/NSbjLG1ytx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786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- 2017-06-28 00:36:28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@solanopat: "Se puede producir conservando y conservar produciendo" Ivonne García #Mujeresquecambianelmundo @BHDLeon https://t.co/pb4Dp7…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86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- 2017-06-27 23:23:26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mujeres del #PMQCEM17 @BHDLeon transforman la vida de las comunidades donde realizan sus obras https://t.co/GCUci3s5zC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783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- 2017-06-30 01:30:06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Amplía el margen de tus ganancias, aunque aumenten los costos de servicios, reduciendo o estabilizando los costos operativos. #PymeBHDLeon https://t.co/0mAF4rGQW8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520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1C297-050A-4078-918B-63162DC8F7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19423521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C0874-6DD4-4103-B106-C4218FE7C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0C3AFB-BAE9-44EF-ABD0-6616927B04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8529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86162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7949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7551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7704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5793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6098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76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- 2017-06-24 14:35:05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María Díaz, y Olga Noboa son finalistas de la 3ra Edición del Premio #MujeresQueCambianElMundo, el próximo 27 de Junio. https://t.co/FAqQBCpx9V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075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- 2017-06-24 14:30:06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María M., Práxedes (Virtudes) y Silvia son finalistas de la 3ra Edición del Premio #MujeresQueCambianElMundo, el próximo 27 de Junio. https://t.co/uwpqAnGmSe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099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- 2017-06-23 20:10:04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Juana y Kathleen son finalistas de la 3ra Edición del Premio #MujeresQueCambianElMundo, el próximo 27 de Junio. https://t.co/YvnBvEUGNB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002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- 2017-06-28 00:37:08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@altagraciasa: 2 mil millones de pesos en préstamos para microempresas lideradas por mujeres #PMQCEM @BHDLeon https://t.co/nwyowtWEna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816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- 2017-06-28 01:22:27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@AnibelcaRosario: Sor María Marciano, Vallejuelo, Juana Ferrer (zona rural) Katlen Martinez (arqueologa) y 8 valiosas más #MujeresQueCam…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9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- 2017-06-28 01:21:16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@Argentarium: #HonrarHonra | Sin duda, #MujeresQueCambianElMundo. ¡Bravo! https://t.co/IlfLdiiuo5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273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CCA9F-CB6B-4B29-B844-97BDEEAE15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1902279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31D97-99E6-41D5-BD14-1878EA0D9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4238EF-E99E-41CB-B61A-469829870A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4348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8756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06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916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1038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193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2427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004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- 2017-06-23 20:00:15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Cristina, Eugenia e Ivonne son finalistas de la 3ra Edición del Premio #MujeresQueCambianElMundo, el próximo 27 de Junio. https://t.co/Jwv0O4w52m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952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- 2017-06-28 00:36:48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@solanopat: Cristina Francisco!! Qué orgullo tan grande #Mujeresquecambianelmundo @BHDLeon ❤️❤️❤️ https://t.co/TJl9KcnF7P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878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D7D857-5659-47EC-9FC7-5EA9B10A0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3488166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2C050-D644-48E9-93EE-0DB4FFB86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E2E3C4-3F61-4D43-A0C0-FAE218D96D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6491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4B67B-7582-4327-BBB5-D1946D018A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07BCA-4C25-4F9D-B6EA-940F5A20E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997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F0EAF-2823-46CA-A909-F23A4E84B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09308F-5379-4BBD-8D63-7D22176778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883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354607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62650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2003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7738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380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@AmeliaDeschamps - 2017-06-27 23:57:49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"Las mujeres son el más poderoso motor de los cambios sociales" Ing Luis Molina Achécar, Pte @BHDLeon. #PMQCEM17 https://t.co/RnNB7hY86k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503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@ViceRDo - 2017-06-28 00:44:42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Cada año el @BHDLeon honra mujeres que transforman la sociedad a través de sus acciones, y @margaritacdf apoya esta… https://t.co/iMMJOtjMzp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704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 - 2017-06-28 00:31:10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Siempre emocionado y maravillado al conocer las historias de las nominadas al #PMQCEM17 @BHDLeon. ¡Bravo, bravo y b… https://t.co/cptiJn1uI8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006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@SorangelMoya - 2017-06-27 23:37:57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Maria Marciano vela por el desarrollo de comunidades rurales vulnerables. @BHDLeon  #PMQCEM17 https://t.co/7i6QjN8IxJ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93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@josepeguero - 2017-06-27 23:30:47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@BHDLeon transmite en vivo esta noche el #PMQCEM17 a través de https://t.co/LzI9TqdG1h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753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@solanopat - 2017-06-28 00:39:26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Kathleen Martínez! Osó entrar al mundo de la arqueología...y de qué manera #MujeresQueCambianElMundo @BHDLeon https://t.co/RbGi5kaLbb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921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@altagraciasa - 2017-06-28 01:10:05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Sor María Marciano primer lugar premio Mujeres que cambian el mundo @BHDLeon https://t.co/YJnr40WU7z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060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E18CA-0106-45DA-BD97-4FCD7B429C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1809878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03B3C-7AE8-4916-AD7D-B0E88F475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C25404-9FF0-4CC7-A10B-B359E1186C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5050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447678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77326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3707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2889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658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@AmeliaDeschamps - 2017-06-28 21:45:41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Sor María Marciano y Juana Ferrer (Negrita). Premio Mujeres que Cambian El Mundo. #PMQCEM17 @enlamira941fm @bhdleon https://t.co/yJ4nGJd63d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176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@EdesurRD - 2017-06-21 16:24:53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Tambien tenemos una nueva tarjeta junto al @BHDLeon por la cual nuestros clientes recibirán ciertos beneficios. #ForoElectricoEdesur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124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@VerdadDO - 2017-06-27 23:00:07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@BHDLeon entregará esta noche el #PMQCEM17 https://t.co/2LK4UAaDXv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954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@imfernandezRD - 2017-06-12 13:19:33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Irresponsabilidad del @BHDLeon tener una empleada detras de caja con conjuntivitis! Tocando dinero y papeles que luego tocaran mas personas.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12/06/2017 13:31:57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89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@MarlisAracena - 2017-06-27 23:30:04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#PMQCEM17 @BHDLeon es un instrumento de transformación. Mira este hermoso evento aquí &amp;gt;&amp;gt; &amp;gt;&amp;gt;&amp;gt; https://t.co/L3H7enMIEb @jatnnatavarez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598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@altagraciasa - 2017-06-28 00:00:36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2 mil millones de pesos en préstamos para microempresas lideradas por mujeres #PMQCEM @BHDLeon https://t.co/nwyowtWEna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865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@altagraciasa - 2017-06-28 00:06:21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Josefina Navarro del @BHDLeon  en la entrega del premio Mujeres que cambian al mundo. Cuenta la evolución del premio https://t.co/jnO2xkzWk0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172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0C44D3-0E5E-438F-BC53-069DEBE674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2011656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4BA8C-21F3-4A28-9B8A-9C7F80029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826F66-F29C-4317-92DC-A21B0601E0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5235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003654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86212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3343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2251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034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@ViceRDo - 2017-06-28 01:07:45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de las 10 mujeres que Cambian el Mundo del @BHDleon, sale de nuestro #CCPP en Boca Chica. #PMQCEM17 https://t.co/rpJbp0XiFq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145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 - 2017-06-22 17:03:05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#Edúcate | Cuotas @BHDLeon para pagar la tarjeta: https://t.co/8JstiIj5lT https://t.co/uXZTGTZghz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890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@juniorpoche - 2017-06-28 00:38:48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Juana Ferrer es una mujer que cambia el mundo y el @BHDLeon la reconoce. #PMQCEM17 https://t.co/LbQ8MdeQX9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167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@juniorpoche - 2017-06-27 23:25:06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10 historias del #PMQCEM17 @BHDLeon presentan mujeres que cambian el mundo todos los días https://t.co/cpqMAYbkJc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475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@margaritacdf - 2017-06-28 03:03:23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Felicito a todas las mujeres valerosas premiadas por el @BHDleon como #MujeresQueCambianelMundo... https://t.co/XdWvACSkEX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391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@VladimirVargasM - 2017-06-28 05:12:23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tus sueños pueden hacerse realidad si tienes el coraje de perseguirlos. @BHDLeon 
#BHDLeon #MejoraTuMundo https://t.co/wafmPUwddw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43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9FB24-9415-4DA0-BE50-2E51F61318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37590818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37693-031B-4385-BC5D-8DBE9FD9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2D6AE9-86D9-4968-B885-AD7CAFEE93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841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786738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372590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20895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802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@Joan_rosariom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245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@juniorpoche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84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@josepeguero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990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@super7fm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060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051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@MarlisAracena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800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@sde_mira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855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@PichiriloOtto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530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@Emeli_NunezC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59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@mateo_vivian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230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9D7DD-840E-40B0-9A6C-83247233CC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35320206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B2C88-3314-42F2-A4E6-EF8F4217B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5212E5-FEF1-4EEC-811A-BD80E5F88C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7076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604323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963858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19703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083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@juangu11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452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@josefinanav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016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@altagraciasa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99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@GUASABARAeditor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529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@juristerramg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330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@geografiard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598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@Politicasypoder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900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@pedroemateo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244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@Josepbri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331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@massielupia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732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9A7D05-49E9-4596-8357-D5B3A55962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17098961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B04A4-F591-4B75-A71E-418A6F7E7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C06BEA-6567-4745-9C75-39BDC5CE1E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816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B6886-00A0-4FC7-A067-3F9E5BCD57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306DC-6B39-4BC2-9E61-08FE40F54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452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AEB79-6475-45B9-9726-814645FE8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9C92FC-04AF-48B0-9BAD-17F9C5684A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6161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818088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6283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5772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0440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818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@AmbarI24 - 2017-07-07 17:47:38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sus telefonos tiene problemas? Es implosible comunicarse el dia de hoy.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07/07/2017 18:00:06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805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@YohanHTorres - 2017-07-06 22:36:27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¿Por qué ustedes nunca responden al correo de 'servicio al cliente'? Tengo 2 días sin recibir respuestas.  @BHDLeon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07/07/2017 12:18:44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473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@ValetteO - 2017-07-06 10:39:58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Hasta cuándo tengo que esperar para que procesen mi solicitud de diciembre 2016?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06/07/2017 12:11:45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139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@ksanchez_cld - 2017-07-06 01:01:56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BTW. Cuando van a dejar de forzar a colocar solo 4 dígitos numéricos en el login? Esperan a que le golpeen… https://t.co/oB0YvwHZgl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621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@ksanchez_cld - 2017-07-06 00:54:09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En serio? A su M! Edad?
Les van a hectare la culpa a los clientes? -_-
Vamos a ser mas serios.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750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@santiman28 - 2017-07-05 21:55:07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Tengo que cerrar mis cuentas???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06/07/2017 14:03:55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958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@santiman28 - 2017-07-05 21:54:58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Es verdad que hakearon el BHD?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06/07/2017 14:03:55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933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20AE3-DD3F-482E-A7FF-4816AC991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1351944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31BB6-9F17-43DB-BA4A-112E8D8CF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C37FCA-40DD-4A38-8A24-3514A34D90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9530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530810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99313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3487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002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55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@isabelpuig - 2017-07-04 21:29:27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donde puedo hacer una reclamacion? Tengo una queja de su departamento de cobros.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05/07/2017 12:28:01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79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@alexgonzalez505 - 2017-07-04 21:05:27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Buenas, me pueden explicar qué es un fondo reservado en la tarjeta de debito?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05/07/2017 12:24:36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95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@apiodulce - 2017-07-04 19:00:54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Imposible ver balance de tarjetas de crédito. Qué puedo hacer?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04/07/2017 19:27:20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299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BD36C-AE25-4849-B75C-C96A4A5ADD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29658350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1281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2017-07-17T14:49:04Z</dcterms:created>
  <dcterms:modified xsi:type="dcterms:W3CDTF">2017-07-17T14:50:01Z</dcterms:modified>
</cp:coreProperties>
</file>