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BANCOGALICIA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42897</c:v>
                </c:pt>
                <c:pt idx="1">
                  <c:v>42898</c:v>
                </c:pt>
                <c:pt idx="2">
                  <c:v>42899</c:v>
                </c:pt>
                <c:pt idx="3">
                  <c:v>42900</c:v>
                </c:pt>
                <c:pt idx="4">
                  <c:v>42901</c:v>
                </c:pt>
                <c:pt idx="5">
                  <c:v>42902</c:v>
                </c:pt>
                <c:pt idx="6">
                  <c:v>42903</c:v>
                </c:pt>
                <c:pt idx="7">
                  <c:v>42904</c:v>
                </c:pt>
                <c:pt idx="8">
                  <c:v>42905</c:v>
                </c:pt>
                <c:pt idx="9">
                  <c:v>42906</c:v>
                </c:pt>
                <c:pt idx="10">
                  <c:v>42907</c:v>
                </c:pt>
                <c:pt idx="11">
                  <c:v>42908</c:v>
                </c:pt>
                <c:pt idx="12">
                  <c:v>42909</c:v>
                </c:pt>
                <c:pt idx="13">
                  <c:v>42910</c:v>
                </c:pt>
                <c:pt idx="14">
                  <c:v>42911</c:v>
                </c:pt>
                <c:pt idx="15">
                  <c:v>42912</c:v>
                </c:pt>
                <c:pt idx="16">
                  <c:v>42913</c:v>
                </c:pt>
                <c:pt idx="17">
                  <c:v>42914</c:v>
                </c:pt>
                <c:pt idx="18">
                  <c:v>42915</c:v>
                </c:pt>
                <c:pt idx="19">
                  <c:v>42916</c:v>
                </c:pt>
                <c:pt idx="20">
                  <c:v>42917</c:v>
                </c:pt>
                <c:pt idx="21">
                  <c:v>42918</c:v>
                </c:pt>
                <c:pt idx="22">
                  <c:v>42919</c:v>
                </c:pt>
                <c:pt idx="23">
                  <c:v>42920</c:v>
                </c:pt>
                <c:pt idx="24">
                  <c:v>42921</c:v>
                </c:pt>
                <c:pt idx="25">
                  <c:v>42922</c:v>
                </c:pt>
                <c:pt idx="26">
                  <c:v>42923</c:v>
                </c:pt>
                <c:pt idx="27">
                  <c:v>42924</c:v>
                </c:pt>
                <c:pt idx="28">
                  <c:v>42925</c:v>
                </c:pt>
                <c:pt idx="29">
                  <c:v>42926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43280</c:v>
                </c:pt>
                <c:pt idx="1">
                  <c:v>43272</c:v>
                </c:pt>
                <c:pt idx="2">
                  <c:v>43270</c:v>
                </c:pt>
                <c:pt idx="3">
                  <c:v>43268</c:v>
                </c:pt>
                <c:pt idx="4">
                  <c:v>43258</c:v>
                </c:pt>
                <c:pt idx="5">
                  <c:v>43246</c:v>
                </c:pt>
                <c:pt idx="6">
                  <c:v>43234</c:v>
                </c:pt>
                <c:pt idx="7">
                  <c:v>43227</c:v>
                </c:pt>
                <c:pt idx="8">
                  <c:v>43222</c:v>
                </c:pt>
                <c:pt idx="9">
                  <c:v>43305</c:v>
                </c:pt>
                <c:pt idx="10">
                  <c:v>43348</c:v>
                </c:pt>
                <c:pt idx="11">
                  <c:v>43371</c:v>
                </c:pt>
                <c:pt idx="12">
                  <c:v>43391</c:v>
                </c:pt>
                <c:pt idx="13">
                  <c:v>43421</c:v>
                </c:pt>
                <c:pt idx="14">
                  <c:v>43469</c:v>
                </c:pt>
                <c:pt idx="15">
                  <c:v>43560</c:v>
                </c:pt>
                <c:pt idx="16">
                  <c:v>43617</c:v>
                </c:pt>
                <c:pt idx="17">
                  <c:v>43637</c:v>
                </c:pt>
                <c:pt idx="18">
                  <c:v>43671</c:v>
                </c:pt>
                <c:pt idx="19">
                  <c:v>43694</c:v>
                </c:pt>
                <c:pt idx="20">
                  <c:v>43701</c:v>
                </c:pt>
                <c:pt idx="21">
                  <c:v>43698</c:v>
                </c:pt>
                <c:pt idx="22">
                  <c:v>43692</c:v>
                </c:pt>
                <c:pt idx="23">
                  <c:v>43680</c:v>
                </c:pt>
                <c:pt idx="24">
                  <c:v>43682</c:v>
                </c:pt>
                <c:pt idx="25">
                  <c:v>43681</c:v>
                </c:pt>
                <c:pt idx="26">
                  <c:v>43678</c:v>
                </c:pt>
                <c:pt idx="27">
                  <c:v>43680</c:v>
                </c:pt>
                <c:pt idx="28">
                  <c:v>43680</c:v>
                </c:pt>
                <c:pt idx="29">
                  <c:v>43669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7C6-43A4-819E-8CAF56E2AC1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BcoCiudad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42897</c:v>
                </c:pt>
                <c:pt idx="1">
                  <c:v>42898</c:v>
                </c:pt>
                <c:pt idx="2">
                  <c:v>42899</c:v>
                </c:pt>
                <c:pt idx="3">
                  <c:v>42900</c:v>
                </c:pt>
                <c:pt idx="4">
                  <c:v>42901</c:v>
                </c:pt>
                <c:pt idx="5">
                  <c:v>42902</c:v>
                </c:pt>
                <c:pt idx="6">
                  <c:v>42903</c:v>
                </c:pt>
                <c:pt idx="7">
                  <c:v>42904</c:v>
                </c:pt>
                <c:pt idx="8">
                  <c:v>42905</c:v>
                </c:pt>
                <c:pt idx="9">
                  <c:v>42906</c:v>
                </c:pt>
                <c:pt idx="10">
                  <c:v>42907</c:v>
                </c:pt>
                <c:pt idx="11">
                  <c:v>42908</c:v>
                </c:pt>
                <c:pt idx="12">
                  <c:v>42909</c:v>
                </c:pt>
                <c:pt idx="13">
                  <c:v>42910</c:v>
                </c:pt>
                <c:pt idx="14">
                  <c:v>42911</c:v>
                </c:pt>
                <c:pt idx="15">
                  <c:v>42912</c:v>
                </c:pt>
                <c:pt idx="16">
                  <c:v>42913</c:v>
                </c:pt>
                <c:pt idx="17">
                  <c:v>42914</c:v>
                </c:pt>
                <c:pt idx="18">
                  <c:v>42915</c:v>
                </c:pt>
                <c:pt idx="19">
                  <c:v>42916</c:v>
                </c:pt>
                <c:pt idx="20">
                  <c:v>42917</c:v>
                </c:pt>
                <c:pt idx="21">
                  <c:v>42918</c:v>
                </c:pt>
                <c:pt idx="22">
                  <c:v>42919</c:v>
                </c:pt>
                <c:pt idx="23">
                  <c:v>42920</c:v>
                </c:pt>
                <c:pt idx="24">
                  <c:v>42921</c:v>
                </c:pt>
                <c:pt idx="25">
                  <c:v>42922</c:v>
                </c:pt>
                <c:pt idx="26">
                  <c:v>42923</c:v>
                </c:pt>
                <c:pt idx="27">
                  <c:v>42924</c:v>
                </c:pt>
                <c:pt idx="28">
                  <c:v>42925</c:v>
                </c:pt>
                <c:pt idx="29">
                  <c:v>42926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2284</c:v>
                </c:pt>
                <c:pt idx="1">
                  <c:v>2288</c:v>
                </c:pt>
                <c:pt idx="2">
                  <c:v>2294</c:v>
                </c:pt>
                <c:pt idx="3">
                  <c:v>2297</c:v>
                </c:pt>
                <c:pt idx="4">
                  <c:v>2300</c:v>
                </c:pt>
                <c:pt idx="5">
                  <c:v>2303</c:v>
                </c:pt>
                <c:pt idx="6">
                  <c:v>2308</c:v>
                </c:pt>
                <c:pt idx="7">
                  <c:v>2311</c:v>
                </c:pt>
                <c:pt idx="8">
                  <c:v>2313</c:v>
                </c:pt>
                <c:pt idx="9">
                  <c:v>2314</c:v>
                </c:pt>
                <c:pt idx="10">
                  <c:v>2313</c:v>
                </c:pt>
                <c:pt idx="11">
                  <c:v>2317</c:v>
                </c:pt>
                <c:pt idx="12">
                  <c:v>2318</c:v>
                </c:pt>
                <c:pt idx="13">
                  <c:v>2321</c:v>
                </c:pt>
                <c:pt idx="14">
                  <c:v>2324</c:v>
                </c:pt>
                <c:pt idx="15">
                  <c:v>2327</c:v>
                </c:pt>
                <c:pt idx="16">
                  <c:v>2329</c:v>
                </c:pt>
                <c:pt idx="17">
                  <c:v>2335</c:v>
                </c:pt>
                <c:pt idx="18">
                  <c:v>2340</c:v>
                </c:pt>
                <c:pt idx="19">
                  <c:v>2343</c:v>
                </c:pt>
                <c:pt idx="20">
                  <c:v>2344</c:v>
                </c:pt>
                <c:pt idx="21">
                  <c:v>2345</c:v>
                </c:pt>
                <c:pt idx="22">
                  <c:v>2346</c:v>
                </c:pt>
                <c:pt idx="23">
                  <c:v>2345</c:v>
                </c:pt>
                <c:pt idx="24">
                  <c:v>2348</c:v>
                </c:pt>
                <c:pt idx="25">
                  <c:v>2353</c:v>
                </c:pt>
                <c:pt idx="26">
                  <c:v>2356</c:v>
                </c:pt>
                <c:pt idx="27">
                  <c:v>2354</c:v>
                </c:pt>
                <c:pt idx="28">
                  <c:v>2355</c:v>
                </c:pt>
                <c:pt idx="29">
                  <c:v>2356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7C6-43A4-819E-8CAF56E2AC1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5055320"/>
        <c:axId val="225055648"/>
      </c:lineChart>
      <c:dateAx>
        <c:axId val="2250553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5055648"/>
        <c:crosses val="autoZero"/>
        <c:auto val="1"/>
        <c:lblOffset val="100"/>
        <c:baseTimeUnit val="days"/>
      </c:dateAx>
      <c:valAx>
        <c:axId val="2250556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50553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BANCOGALICIA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Subscribers</c:v>
                </c:pt>
                <c:pt idx="1">
                  <c:v>Videos</c:v>
                </c:pt>
                <c:pt idx="2">
                  <c:v>Views</c:v>
                </c:pt>
                <c:pt idx="3">
                  <c:v>Interactions</c:v>
                </c:pt>
                <c:pt idx="4">
                  <c:v>Views Change Rate</c:v>
                </c:pt>
                <c:pt idx="5">
                  <c:v>Interaction Rate</c:v>
                </c:pt>
                <c:pt idx="6">
                  <c:v>Subscribers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48.908999999999999</c:v>
                </c:pt>
                <c:pt idx="6">
                  <c:v>26.697500000000002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879-4827-B80E-756100CCFE0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BcoCiudad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Subscribers</c:v>
                </c:pt>
                <c:pt idx="1">
                  <c:v>Videos</c:v>
                </c:pt>
                <c:pt idx="2">
                  <c:v>Views</c:v>
                </c:pt>
                <c:pt idx="3">
                  <c:v>Interactions</c:v>
                </c:pt>
                <c:pt idx="4">
                  <c:v>Views Change Rate</c:v>
                </c:pt>
                <c:pt idx="5">
                  <c:v>Interaction Rate</c:v>
                </c:pt>
                <c:pt idx="6">
                  <c:v>Subscribers Change Rate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5.3951000000000002</c:v>
                </c:pt>
                <c:pt idx="1">
                  <c:v>73.742999999999995</c:v>
                </c:pt>
                <c:pt idx="2">
                  <c:v>8.1250999999999998</c:v>
                </c:pt>
                <c:pt idx="3">
                  <c:v>10.900499999999999</c:v>
                </c:pt>
                <c:pt idx="4">
                  <c:v>11.1814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879-4827-B80E-756100CCFE0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32239496"/>
        <c:axId val="232241136"/>
      </c:radarChart>
      <c:catAx>
        <c:axId val="2322394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2241136"/>
        <c:crosses val="autoZero"/>
        <c:auto val="1"/>
        <c:lblAlgn val="ctr"/>
        <c:lblOffset val="100"/>
        <c:noMultiLvlLbl val="0"/>
      </c:catAx>
      <c:valAx>
        <c:axId val="2322411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2239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BANCOGALICIA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12</c:v>
                </c:pt>
                <c:pt idx="1">
                  <c:v>32</c:v>
                </c:pt>
                <c:pt idx="2">
                  <c:v>16</c:v>
                </c:pt>
                <c:pt idx="3">
                  <c:v>12</c:v>
                </c:pt>
                <c:pt idx="4">
                  <c:v>7</c:v>
                </c:pt>
                <c:pt idx="5">
                  <c:v>7</c:v>
                </c:pt>
                <c:pt idx="6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50E-47CD-9474-AD9C3E69ECC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BcoCiudad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3</c:v>
                </c:pt>
                <c:pt idx="5">
                  <c:v>2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50E-47CD-9474-AD9C3E69EC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0302256"/>
        <c:axId val="290297336"/>
      </c:barChart>
      <c:catAx>
        <c:axId val="2903022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297336"/>
        <c:crosses val="autoZero"/>
        <c:auto val="1"/>
        <c:lblAlgn val="ctr"/>
        <c:lblOffset val="100"/>
        <c:noMultiLvlLbl val="0"/>
      </c:catAx>
      <c:valAx>
        <c:axId val="290297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3022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BANCOGALICIA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42897</c:v>
                </c:pt>
                <c:pt idx="1">
                  <c:v>42898</c:v>
                </c:pt>
                <c:pt idx="2">
                  <c:v>42899</c:v>
                </c:pt>
                <c:pt idx="3">
                  <c:v>42900</c:v>
                </c:pt>
                <c:pt idx="4">
                  <c:v>42901</c:v>
                </c:pt>
                <c:pt idx="5">
                  <c:v>42902</c:v>
                </c:pt>
                <c:pt idx="6">
                  <c:v>42903</c:v>
                </c:pt>
                <c:pt idx="7">
                  <c:v>42904</c:v>
                </c:pt>
                <c:pt idx="8">
                  <c:v>42905</c:v>
                </c:pt>
                <c:pt idx="9">
                  <c:v>42906</c:v>
                </c:pt>
                <c:pt idx="10">
                  <c:v>42907</c:v>
                </c:pt>
                <c:pt idx="11">
                  <c:v>42908</c:v>
                </c:pt>
                <c:pt idx="12">
                  <c:v>42909</c:v>
                </c:pt>
                <c:pt idx="13">
                  <c:v>42910</c:v>
                </c:pt>
                <c:pt idx="14">
                  <c:v>42911</c:v>
                </c:pt>
                <c:pt idx="15">
                  <c:v>42912</c:v>
                </c:pt>
                <c:pt idx="16">
                  <c:v>42913</c:v>
                </c:pt>
                <c:pt idx="17">
                  <c:v>42914</c:v>
                </c:pt>
                <c:pt idx="18">
                  <c:v>42915</c:v>
                </c:pt>
                <c:pt idx="19">
                  <c:v>42916</c:v>
                </c:pt>
                <c:pt idx="20">
                  <c:v>42917</c:v>
                </c:pt>
                <c:pt idx="21">
                  <c:v>42918</c:v>
                </c:pt>
                <c:pt idx="22">
                  <c:v>42919</c:v>
                </c:pt>
                <c:pt idx="23">
                  <c:v>42920</c:v>
                </c:pt>
                <c:pt idx="24">
                  <c:v>42921</c:v>
                </c:pt>
                <c:pt idx="25">
                  <c:v>42922</c:v>
                </c:pt>
                <c:pt idx="26">
                  <c:v>42923</c:v>
                </c:pt>
                <c:pt idx="27">
                  <c:v>42924</c:v>
                </c:pt>
                <c:pt idx="28">
                  <c:v>42925</c:v>
                </c:pt>
                <c:pt idx="29">
                  <c:v>42926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177</c:v>
                </c:pt>
                <c:pt idx="1">
                  <c:v>177</c:v>
                </c:pt>
                <c:pt idx="2">
                  <c:v>177</c:v>
                </c:pt>
                <c:pt idx="3">
                  <c:v>177</c:v>
                </c:pt>
                <c:pt idx="4">
                  <c:v>177</c:v>
                </c:pt>
                <c:pt idx="5">
                  <c:v>178</c:v>
                </c:pt>
                <c:pt idx="6">
                  <c:v>178</c:v>
                </c:pt>
                <c:pt idx="7">
                  <c:v>178</c:v>
                </c:pt>
                <c:pt idx="8">
                  <c:v>178</c:v>
                </c:pt>
                <c:pt idx="9">
                  <c:v>178</c:v>
                </c:pt>
                <c:pt idx="10">
                  <c:v>178</c:v>
                </c:pt>
                <c:pt idx="11">
                  <c:v>178</c:v>
                </c:pt>
                <c:pt idx="12">
                  <c:v>178</c:v>
                </c:pt>
                <c:pt idx="13">
                  <c:v>178</c:v>
                </c:pt>
                <c:pt idx="14">
                  <c:v>178</c:v>
                </c:pt>
                <c:pt idx="15">
                  <c:v>178</c:v>
                </c:pt>
                <c:pt idx="16">
                  <c:v>178</c:v>
                </c:pt>
                <c:pt idx="17">
                  <c:v>178</c:v>
                </c:pt>
                <c:pt idx="18">
                  <c:v>178</c:v>
                </c:pt>
                <c:pt idx="19">
                  <c:v>178</c:v>
                </c:pt>
                <c:pt idx="20">
                  <c:v>178</c:v>
                </c:pt>
                <c:pt idx="21">
                  <c:v>178</c:v>
                </c:pt>
                <c:pt idx="22">
                  <c:v>178</c:v>
                </c:pt>
                <c:pt idx="23">
                  <c:v>179</c:v>
                </c:pt>
                <c:pt idx="24">
                  <c:v>179</c:v>
                </c:pt>
                <c:pt idx="25">
                  <c:v>179</c:v>
                </c:pt>
                <c:pt idx="26">
                  <c:v>179</c:v>
                </c:pt>
                <c:pt idx="27">
                  <c:v>179</c:v>
                </c:pt>
                <c:pt idx="28">
                  <c:v>179</c:v>
                </c:pt>
                <c:pt idx="29">
                  <c:v>179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F1E-4453-97BE-C33F744E604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BcoCiudad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42897</c:v>
                </c:pt>
                <c:pt idx="1">
                  <c:v>42898</c:v>
                </c:pt>
                <c:pt idx="2">
                  <c:v>42899</c:v>
                </c:pt>
                <c:pt idx="3">
                  <c:v>42900</c:v>
                </c:pt>
                <c:pt idx="4">
                  <c:v>42901</c:v>
                </c:pt>
                <c:pt idx="5">
                  <c:v>42902</c:v>
                </c:pt>
                <c:pt idx="6">
                  <c:v>42903</c:v>
                </c:pt>
                <c:pt idx="7">
                  <c:v>42904</c:v>
                </c:pt>
                <c:pt idx="8">
                  <c:v>42905</c:v>
                </c:pt>
                <c:pt idx="9">
                  <c:v>42906</c:v>
                </c:pt>
                <c:pt idx="10">
                  <c:v>42907</c:v>
                </c:pt>
                <c:pt idx="11">
                  <c:v>42908</c:v>
                </c:pt>
                <c:pt idx="12">
                  <c:v>42909</c:v>
                </c:pt>
                <c:pt idx="13">
                  <c:v>42910</c:v>
                </c:pt>
                <c:pt idx="14">
                  <c:v>42911</c:v>
                </c:pt>
                <c:pt idx="15">
                  <c:v>42912</c:v>
                </c:pt>
                <c:pt idx="16">
                  <c:v>42913</c:v>
                </c:pt>
                <c:pt idx="17">
                  <c:v>42914</c:v>
                </c:pt>
                <c:pt idx="18">
                  <c:v>42915</c:v>
                </c:pt>
                <c:pt idx="19">
                  <c:v>42916</c:v>
                </c:pt>
                <c:pt idx="20">
                  <c:v>42917</c:v>
                </c:pt>
                <c:pt idx="21">
                  <c:v>42918</c:v>
                </c:pt>
                <c:pt idx="22">
                  <c:v>42919</c:v>
                </c:pt>
                <c:pt idx="23">
                  <c:v>42920</c:v>
                </c:pt>
                <c:pt idx="24">
                  <c:v>42921</c:v>
                </c:pt>
                <c:pt idx="25">
                  <c:v>42922</c:v>
                </c:pt>
                <c:pt idx="26">
                  <c:v>42923</c:v>
                </c:pt>
                <c:pt idx="27">
                  <c:v>42924</c:v>
                </c:pt>
                <c:pt idx="28">
                  <c:v>42925</c:v>
                </c:pt>
                <c:pt idx="29">
                  <c:v>42926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128</c:v>
                </c:pt>
                <c:pt idx="1">
                  <c:v>128</c:v>
                </c:pt>
                <c:pt idx="2">
                  <c:v>128</c:v>
                </c:pt>
                <c:pt idx="3">
                  <c:v>128</c:v>
                </c:pt>
                <c:pt idx="4">
                  <c:v>128</c:v>
                </c:pt>
                <c:pt idx="5">
                  <c:v>128</c:v>
                </c:pt>
                <c:pt idx="6">
                  <c:v>128</c:v>
                </c:pt>
                <c:pt idx="7">
                  <c:v>128</c:v>
                </c:pt>
                <c:pt idx="8">
                  <c:v>128</c:v>
                </c:pt>
                <c:pt idx="9">
                  <c:v>128</c:v>
                </c:pt>
                <c:pt idx="10">
                  <c:v>128</c:v>
                </c:pt>
                <c:pt idx="11">
                  <c:v>128</c:v>
                </c:pt>
                <c:pt idx="12">
                  <c:v>128</c:v>
                </c:pt>
                <c:pt idx="13">
                  <c:v>128</c:v>
                </c:pt>
                <c:pt idx="14">
                  <c:v>128</c:v>
                </c:pt>
                <c:pt idx="15">
                  <c:v>128</c:v>
                </c:pt>
                <c:pt idx="16">
                  <c:v>128</c:v>
                </c:pt>
                <c:pt idx="17">
                  <c:v>128</c:v>
                </c:pt>
                <c:pt idx="18">
                  <c:v>129</c:v>
                </c:pt>
                <c:pt idx="19">
                  <c:v>132</c:v>
                </c:pt>
                <c:pt idx="20">
                  <c:v>132</c:v>
                </c:pt>
                <c:pt idx="21">
                  <c:v>132</c:v>
                </c:pt>
                <c:pt idx="22">
                  <c:v>132</c:v>
                </c:pt>
                <c:pt idx="23">
                  <c:v>132</c:v>
                </c:pt>
                <c:pt idx="24">
                  <c:v>132</c:v>
                </c:pt>
                <c:pt idx="25">
                  <c:v>132</c:v>
                </c:pt>
                <c:pt idx="26">
                  <c:v>132</c:v>
                </c:pt>
                <c:pt idx="27">
                  <c:v>132</c:v>
                </c:pt>
                <c:pt idx="28">
                  <c:v>132</c:v>
                </c:pt>
                <c:pt idx="29">
                  <c:v>132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F1E-4453-97BE-C33F744E604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0301272"/>
        <c:axId val="290295696"/>
      </c:lineChart>
      <c:dateAx>
        <c:axId val="2903012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295696"/>
        <c:crosses val="autoZero"/>
        <c:auto val="1"/>
        <c:lblOffset val="100"/>
        <c:baseTimeUnit val="days"/>
      </c:dateAx>
      <c:valAx>
        <c:axId val="2902956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301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BANCOGALICIA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42897</c:v>
                </c:pt>
                <c:pt idx="1">
                  <c:v>42898</c:v>
                </c:pt>
                <c:pt idx="2">
                  <c:v>42899</c:v>
                </c:pt>
                <c:pt idx="3">
                  <c:v>42900</c:v>
                </c:pt>
                <c:pt idx="4">
                  <c:v>42901</c:v>
                </c:pt>
                <c:pt idx="5">
                  <c:v>42902</c:v>
                </c:pt>
                <c:pt idx="6">
                  <c:v>42903</c:v>
                </c:pt>
                <c:pt idx="7">
                  <c:v>42904</c:v>
                </c:pt>
                <c:pt idx="8">
                  <c:v>42905</c:v>
                </c:pt>
                <c:pt idx="9">
                  <c:v>42906</c:v>
                </c:pt>
                <c:pt idx="10">
                  <c:v>42907</c:v>
                </c:pt>
                <c:pt idx="11">
                  <c:v>42908</c:v>
                </c:pt>
                <c:pt idx="12">
                  <c:v>42909</c:v>
                </c:pt>
                <c:pt idx="13">
                  <c:v>42910</c:v>
                </c:pt>
                <c:pt idx="14">
                  <c:v>42911</c:v>
                </c:pt>
                <c:pt idx="15">
                  <c:v>42912</c:v>
                </c:pt>
                <c:pt idx="16">
                  <c:v>42913</c:v>
                </c:pt>
                <c:pt idx="17">
                  <c:v>42914</c:v>
                </c:pt>
                <c:pt idx="18">
                  <c:v>42915</c:v>
                </c:pt>
                <c:pt idx="19">
                  <c:v>42916</c:v>
                </c:pt>
                <c:pt idx="20">
                  <c:v>42917</c:v>
                </c:pt>
                <c:pt idx="21">
                  <c:v>42918</c:v>
                </c:pt>
                <c:pt idx="22">
                  <c:v>42919</c:v>
                </c:pt>
                <c:pt idx="23">
                  <c:v>42920</c:v>
                </c:pt>
                <c:pt idx="24">
                  <c:v>42921</c:v>
                </c:pt>
                <c:pt idx="25">
                  <c:v>42922</c:v>
                </c:pt>
                <c:pt idx="26">
                  <c:v>42923</c:v>
                </c:pt>
                <c:pt idx="27">
                  <c:v>42924</c:v>
                </c:pt>
                <c:pt idx="28">
                  <c:v>42925</c:v>
                </c:pt>
                <c:pt idx="29">
                  <c:v>42926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18003434</c:v>
                </c:pt>
                <c:pt idx="1">
                  <c:v>18005021</c:v>
                </c:pt>
                <c:pt idx="2">
                  <c:v>18006715</c:v>
                </c:pt>
                <c:pt idx="3">
                  <c:v>18008314</c:v>
                </c:pt>
                <c:pt idx="4">
                  <c:v>18009862</c:v>
                </c:pt>
                <c:pt idx="5">
                  <c:v>18011378</c:v>
                </c:pt>
                <c:pt idx="6">
                  <c:v>18013085</c:v>
                </c:pt>
                <c:pt idx="7">
                  <c:v>18014762</c:v>
                </c:pt>
                <c:pt idx="8">
                  <c:v>18016127</c:v>
                </c:pt>
                <c:pt idx="9">
                  <c:v>18030638</c:v>
                </c:pt>
                <c:pt idx="10">
                  <c:v>18185173</c:v>
                </c:pt>
                <c:pt idx="11">
                  <c:v>18185173</c:v>
                </c:pt>
                <c:pt idx="12">
                  <c:v>18759605</c:v>
                </c:pt>
                <c:pt idx="13">
                  <c:v>18907573</c:v>
                </c:pt>
                <c:pt idx="14">
                  <c:v>19069270</c:v>
                </c:pt>
                <c:pt idx="15">
                  <c:v>19329785</c:v>
                </c:pt>
                <c:pt idx="16">
                  <c:v>19485307</c:v>
                </c:pt>
                <c:pt idx="17">
                  <c:v>20010757</c:v>
                </c:pt>
                <c:pt idx="18">
                  <c:v>20421958</c:v>
                </c:pt>
                <c:pt idx="19">
                  <c:v>20840597</c:v>
                </c:pt>
                <c:pt idx="20">
                  <c:v>20840597</c:v>
                </c:pt>
                <c:pt idx="21">
                  <c:v>21498632</c:v>
                </c:pt>
                <c:pt idx="22">
                  <c:v>21500283</c:v>
                </c:pt>
                <c:pt idx="23">
                  <c:v>21503592</c:v>
                </c:pt>
                <c:pt idx="24">
                  <c:v>21505701</c:v>
                </c:pt>
                <c:pt idx="25">
                  <c:v>21507970</c:v>
                </c:pt>
                <c:pt idx="26">
                  <c:v>21509999</c:v>
                </c:pt>
                <c:pt idx="27">
                  <c:v>21512749</c:v>
                </c:pt>
                <c:pt idx="28">
                  <c:v>21514480</c:v>
                </c:pt>
                <c:pt idx="29">
                  <c:v>21517716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F81-4024-93B3-418F7E781CE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BcoCiudad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42897</c:v>
                </c:pt>
                <c:pt idx="1">
                  <c:v>42898</c:v>
                </c:pt>
                <c:pt idx="2">
                  <c:v>42899</c:v>
                </c:pt>
                <c:pt idx="3">
                  <c:v>42900</c:v>
                </c:pt>
                <c:pt idx="4">
                  <c:v>42901</c:v>
                </c:pt>
                <c:pt idx="5">
                  <c:v>42902</c:v>
                </c:pt>
                <c:pt idx="6">
                  <c:v>42903</c:v>
                </c:pt>
                <c:pt idx="7">
                  <c:v>42904</c:v>
                </c:pt>
                <c:pt idx="8">
                  <c:v>42905</c:v>
                </c:pt>
                <c:pt idx="9">
                  <c:v>42906</c:v>
                </c:pt>
                <c:pt idx="10">
                  <c:v>42907</c:v>
                </c:pt>
                <c:pt idx="11">
                  <c:v>42908</c:v>
                </c:pt>
                <c:pt idx="12">
                  <c:v>42909</c:v>
                </c:pt>
                <c:pt idx="13">
                  <c:v>42910</c:v>
                </c:pt>
                <c:pt idx="14">
                  <c:v>42911</c:v>
                </c:pt>
                <c:pt idx="15">
                  <c:v>42912</c:v>
                </c:pt>
                <c:pt idx="16">
                  <c:v>42913</c:v>
                </c:pt>
                <c:pt idx="17">
                  <c:v>42914</c:v>
                </c:pt>
                <c:pt idx="18">
                  <c:v>42915</c:v>
                </c:pt>
                <c:pt idx="19">
                  <c:v>42916</c:v>
                </c:pt>
                <c:pt idx="20">
                  <c:v>42917</c:v>
                </c:pt>
                <c:pt idx="21">
                  <c:v>42918</c:v>
                </c:pt>
                <c:pt idx="22">
                  <c:v>42919</c:v>
                </c:pt>
                <c:pt idx="23">
                  <c:v>42920</c:v>
                </c:pt>
                <c:pt idx="24">
                  <c:v>42921</c:v>
                </c:pt>
                <c:pt idx="25">
                  <c:v>42922</c:v>
                </c:pt>
                <c:pt idx="26">
                  <c:v>42923</c:v>
                </c:pt>
                <c:pt idx="27">
                  <c:v>42924</c:v>
                </c:pt>
                <c:pt idx="28">
                  <c:v>42925</c:v>
                </c:pt>
                <c:pt idx="29">
                  <c:v>42926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13084905</c:v>
                </c:pt>
                <c:pt idx="1">
                  <c:v>13093468</c:v>
                </c:pt>
                <c:pt idx="2">
                  <c:v>13101387</c:v>
                </c:pt>
                <c:pt idx="3">
                  <c:v>13110915</c:v>
                </c:pt>
                <c:pt idx="4">
                  <c:v>13120736</c:v>
                </c:pt>
                <c:pt idx="5">
                  <c:v>13130394</c:v>
                </c:pt>
                <c:pt idx="6">
                  <c:v>13139629</c:v>
                </c:pt>
                <c:pt idx="7">
                  <c:v>13148463</c:v>
                </c:pt>
                <c:pt idx="8">
                  <c:v>13158054</c:v>
                </c:pt>
                <c:pt idx="9">
                  <c:v>13167230</c:v>
                </c:pt>
                <c:pt idx="10">
                  <c:v>13176221</c:v>
                </c:pt>
                <c:pt idx="11">
                  <c:v>13176221</c:v>
                </c:pt>
                <c:pt idx="12">
                  <c:v>13194440</c:v>
                </c:pt>
                <c:pt idx="13">
                  <c:v>13203688</c:v>
                </c:pt>
                <c:pt idx="14">
                  <c:v>13211812</c:v>
                </c:pt>
                <c:pt idx="15">
                  <c:v>13220840</c:v>
                </c:pt>
                <c:pt idx="16">
                  <c:v>13229174</c:v>
                </c:pt>
                <c:pt idx="17">
                  <c:v>13238060</c:v>
                </c:pt>
                <c:pt idx="18">
                  <c:v>13247428</c:v>
                </c:pt>
                <c:pt idx="19">
                  <c:v>13256351</c:v>
                </c:pt>
                <c:pt idx="20">
                  <c:v>13256351</c:v>
                </c:pt>
                <c:pt idx="21">
                  <c:v>13273789</c:v>
                </c:pt>
                <c:pt idx="22">
                  <c:v>13283679</c:v>
                </c:pt>
                <c:pt idx="23">
                  <c:v>13293503</c:v>
                </c:pt>
                <c:pt idx="24">
                  <c:v>13305942</c:v>
                </c:pt>
                <c:pt idx="25">
                  <c:v>13317536</c:v>
                </c:pt>
                <c:pt idx="26">
                  <c:v>13328211</c:v>
                </c:pt>
                <c:pt idx="27">
                  <c:v>13339176</c:v>
                </c:pt>
                <c:pt idx="28">
                  <c:v>13349764</c:v>
                </c:pt>
                <c:pt idx="29">
                  <c:v>13360626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F81-4024-93B3-418F7E781CE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0785008"/>
        <c:axId val="290783368"/>
      </c:lineChart>
      <c:dateAx>
        <c:axId val="2907850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783368"/>
        <c:crosses val="autoZero"/>
        <c:auto val="1"/>
        <c:lblOffset val="100"/>
        <c:baseTimeUnit val="days"/>
      </c:dateAx>
      <c:valAx>
        <c:axId val="2907833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785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BANCOGALICIA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42897</c:v>
                </c:pt>
                <c:pt idx="1">
                  <c:v>42898</c:v>
                </c:pt>
                <c:pt idx="2">
                  <c:v>42899</c:v>
                </c:pt>
                <c:pt idx="3">
                  <c:v>42900</c:v>
                </c:pt>
                <c:pt idx="4">
                  <c:v>42901</c:v>
                </c:pt>
                <c:pt idx="5">
                  <c:v>42902</c:v>
                </c:pt>
                <c:pt idx="6">
                  <c:v>42903</c:v>
                </c:pt>
                <c:pt idx="7">
                  <c:v>42904</c:v>
                </c:pt>
                <c:pt idx="8">
                  <c:v>42905</c:v>
                </c:pt>
                <c:pt idx="9">
                  <c:v>42906</c:v>
                </c:pt>
                <c:pt idx="10">
                  <c:v>42907</c:v>
                </c:pt>
                <c:pt idx="11">
                  <c:v>42908</c:v>
                </c:pt>
                <c:pt idx="12">
                  <c:v>42909</c:v>
                </c:pt>
                <c:pt idx="13">
                  <c:v>42910</c:v>
                </c:pt>
                <c:pt idx="14">
                  <c:v>42911</c:v>
                </c:pt>
                <c:pt idx="15">
                  <c:v>42912</c:v>
                </c:pt>
                <c:pt idx="16">
                  <c:v>42913</c:v>
                </c:pt>
                <c:pt idx="17">
                  <c:v>42914</c:v>
                </c:pt>
                <c:pt idx="18">
                  <c:v>42915</c:v>
                </c:pt>
                <c:pt idx="19">
                  <c:v>42916</c:v>
                </c:pt>
                <c:pt idx="20">
                  <c:v>42917</c:v>
                </c:pt>
                <c:pt idx="21">
                  <c:v>42918</c:v>
                </c:pt>
                <c:pt idx="22">
                  <c:v>42919</c:v>
                </c:pt>
                <c:pt idx="23">
                  <c:v>42920</c:v>
                </c:pt>
                <c:pt idx="24">
                  <c:v>42921</c:v>
                </c:pt>
                <c:pt idx="25">
                  <c:v>42922</c:v>
                </c:pt>
                <c:pt idx="26">
                  <c:v>42923</c:v>
                </c:pt>
                <c:pt idx="27">
                  <c:v>42924</c:v>
                </c:pt>
                <c:pt idx="28">
                  <c:v>42925</c:v>
                </c:pt>
                <c:pt idx="29">
                  <c:v>42926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1698</c:v>
                </c:pt>
                <c:pt idx="1">
                  <c:v>1620</c:v>
                </c:pt>
                <c:pt idx="2">
                  <c:v>1559</c:v>
                </c:pt>
                <c:pt idx="3">
                  <c:v>1752</c:v>
                </c:pt>
                <c:pt idx="4">
                  <c:v>1338</c:v>
                </c:pt>
                <c:pt idx="5">
                  <c:v>1540</c:v>
                </c:pt>
                <c:pt idx="6">
                  <c:v>1711</c:v>
                </c:pt>
                <c:pt idx="7">
                  <c:v>1363</c:v>
                </c:pt>
                <c:pt idx="8">
                  <c:v>1479</c:v>
                </c:pt>
                <c:pt idx="9">
                  <c:v>72181</c:v>
                </c:pt>
                <c:pt idx="10">
                  <c:v>445419</c:v>
                </c:pt>
                <c:pt idx="11">
                  <c:v>168572</c:v>
                </c:pt>
                <c:pt idx="12">
                  <c:v>143960</c:v>
                </c:pt>
                <c:pt idx="13">
                  <c:v>152831</c:v>
                </c:pt>
                <c:pt idx="14">
                  <c:v>221775</c:v>
                </c:pt>
                <c:pt idx="15">
                  <c:v>215619</c:v>
                </c:pt>
                <c:pt idx="16">
                  <c:v>453626</c:v>
                </c:pt>
                <c:pt idx="17">
                  <c:v>446056</c:v>
                </c:pt>
                <c:pt idx="18">
                  <c:v>442282</c:v>
                </c:pt>
                <c:pt idx="19">
                  <c:v>432925</c:v>
                </c:pt>
                <c:pt idx="20">
                  <c:v>279128</c:v>
                </c:pt>
                <c:pt idx="21">
                  <c:v>9531</c:v>
                </c:pt>
                <c:pt idx="22">
                  <c:v>2260</c:v>
                </c:pt>
                <c:pt idx="23">
                  <c:v>2656</c:v>
                </c:pt>
                <c:pt idx="24">
                  <c:v>2283</c:v>
                </c:pt>
                <c:pt idx="25">
                  <c:v>2147</c:v>
                </c:pt>
                <c:pt idx="26">
                  <c:v>2009</c:v>
                </c:pt>
                <c:pt idx="27">
                  <c:v>2328</c:v>
                </c:pt>
                <c:pt idx="28">
                  <c:v>3407</c:v>
                </c:pt>
                <c:pt idx="29">
                  <c:v>3681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446-49E4-AC00-CD72A4B4BA5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BcoCiudad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42897</c:v>
                </c:pt>
                <c:pt idx="1">
                  <c:v>42898</c:v>
                </c:pt>
                <c:pt idx="2">
                  <c:v>42899</c:v>
                </c:pt>
                <c:pt idx="3">
                  <c:v>42900</c:v>
                </c:pt>
                <c:pt idx="4">
                  <c:v>42901</c:v>
                </c:pt>
                <c:pt idx="5">
                  <c:v>42902</c:v>
                </c:pt>
                <c:pt idx="6">
                  <c:v>42903</c:v>
                </c:pt>
                <c:pt idx="7">
                  <c:v>42904</c:v>
                </c:pt>
                <c:pt idx="8">
                  <c:v>42905</c:v>
                </c:pt>
                <c:pt idx="9">
                  <c:v>42906</c:v>
                </c:pt>
                <c:pt idx="10">
                  <c:v>42907</c:v>
                </c:pt>
                <c:pt idx="11">
                  <c:v>42908</c:v>
                </c:pt>
                <c:pt idx="12">
                  <c:v>42909</c:v>
                </c:pt>
                <c:pt idx="13">
                  <c:v>42910</c:v>
                </c:pt>
                <c:pt idx="14">
                  <c:v>42911</c:v>
                </c:pt>
                <c:pt idx="15">
                  <c:v>42912</c:v>
                </c:pt>
                <c:pt idx="16">
                  <c:v>42913</c:v>
                </c:pt>
                <c:pt idx="17">
                  <c:v>42914</c:v>
                </c:pt>
                <c:pt idx="18">
                  <c:v>42915</c:v>
                </c:pt>
                <c:pt idx="19">
                  <c:v>42916</c:v>
                </c:pt>
                <c:pt idx="20">
                  <c:v>42917</c:v>
                </c:pt>
                <c:pt idx="21">
                  <c:v>42918</c:v>
                </c:pt>
                <c:pt idx="22">
                  <c:v>42919</c:v>
                </c:pt>
                <c:pt idx="23">
                  <c:v>42920</c:v>
                </c:pt>
                <c:pt idx="24">
                  <c:v>42921</c:v>
                </c:pt>
                <c:pt idx="25">
                  <c:v>42922</c:v>
                </c:pt>
                <c:pt idx="26">
                  <c:v>42923</c:v>
                </c:pt>
                <c:pt idx="27">
                  <c:v>42924</c:v>
                </c:pt>
                <c:pt idx="28">
                  <c:v>42925</c:v>
                </c:pt>
                <c:pt idx="29">
                  <c:v>42926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8618</c:v>
                </c:pt>
                <c:pt idx="1">
                  <c:v>8361</c:v>
                </c:pt>
                <c:pt idx="2">
                  <c:v>9549</c:v>
                </c:pt>
                <c:pt idx="3">
                  <c:v>9963</c:v>
                </c:pt>
                <c:pt idx="4">
                  <c:v>9225</c:v>
                </c:pt>
                <c:pt idx="5">
                  <c:v>9675</c:v>
                </c:pt>
                <c:pt idx="6">
                  <c:v>8443</c:v>
                </c:pt>
                <c:pt idx="7">
                  <c:v>9525</c:v>
                </c:pt>
                <c:pt idx="8">
                  <c:v>9873</c:v>
                </c:pt>
                <c:pt idx="9">
                  <c:v>8835</c:v>
                </c:pt>
                <c:pt idx="10">
                  <c:v>9408</c:v>
                </c:pt>
                <c:pt idx="11">
                  <c:v>8739</c:v>
                </c:pt>
                <c:pt idx="12">
                  <c:v>8818</c:v>
                </c:pt>
                <c:pt idx="13">
                  <c:v>8281</c:v>
                </c:pt>
                <c:pt idx="14">
                  <c:v>8984</c:v>
                </c:pt>
                <c:pt idx="15">
                  <c:v>8441</c:v>
                </c:pt>
                <c:pt idx="16">
                  <c:v>9151</c:v>
                </c:pt>
                <c:pt idx="17">
                  <c:v>9246</c:v>
                </c:pt>
                <c:pt idx="18">
                  <c:v>8888</c:v>
                </c:pt>
                <c:pt idx="19">
                  <c:v>8525</c:v>
                </c:pt>
                <c:pt idx="20">
                  <c:v>8316</c:v>
                </c:pt>
                <c:pt idx="21">
                  <c:v>10074</c:v>
                </c:pt>
                <c:pt idx="22">
                  <c:v>8574</c:v>
                </c:pt>
                <c:pt idx="23">
                  <c:v>13792</c:v>
                </c:pt>
                <c:pt idx="24">
                  <c:v>11744</c:v>
                </c:pt>
                <c:pt idx="25">
                  <c:v>10724</c:v>
                </c:pt>
                <c:pt idx="26">
                  <c:v>11188</c:v>
                </c:pt>
                <c:pt idx="27">
                  <c:v>10449</c:v>
                </c:pt>
                <c:pt idx="28">
                  <c:v>10560</c:v>
                </c:pt>
                <c:pt idx="29">
                  <c:v>9933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446-49E4-AC00-CD72A4B4BA5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0787632"/>
        <c:axId val="290790256"/>
      </c:lineChart>
      <c:dateAx>
        <c:axId val="2907876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790256"/>
        <c:crosses val="autoZero"/>
        <c:auto val="1"/>
        <c:lblOffset val="100"/>
        <c:baseTimeUnit val="days"/>
      </c:dateAx>
      <c:valAx>
        <c:axId val="290790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7876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BANCOGALICIA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42897</c:v>
                </c:pt>
                <c:pt idx="1">
                  <c:v>42898</c:v>
                </c:pt>
                <c:pt idx="2">
                  <c:v>42899</c:v>
                </c:pt>
                <c:pt idx="3">
                  <c:v>42900</c:v>
                </c:pt>
                <c:pt idx="4">
                  <c:v>42901</c:v>
                </c:pt>
                <c:pt idx="5">
                  <c:v>42902</c:v>
                </c:pt>
                <c:pt idx="6">
                  <c:v>42903</c:v>
                </c:pt>
                <c:pt idx="7">
                  <c:v>42904</c:v>
                </c:pt>
                <c:pt idx="8">
                  <c:v>42905</c:v>
                </c:pt>
                <c:pt idx="9">
                  <c:v>42906</c:v>
                </c:pt>
                <c:pt idx="10">
                  <c:v>42907</c:v>
                </c:pt>
                <c:pt idx="11">
                  <c:v>42908</c:v>
                </c:pt>
                <c:pt idx="12">
                  <c:v>42909</c:v>
                </c:pt>
                <c:pt idx="13">
                  <c:v>42910</c:v>
                </c:pt>
                <c:pt idx="14">
                  <c:v>42911</c:v>
                </c:pt>
                <c:pt idx="15">
                  <c:v>42912</c:v>
                </c:pt>
                <c:pt idx="16">
                  <c:v>42913</c:v>
                </c:pt>
                <c:pt idx="17">
                  <c:v>42914</c:v>
                </c:pt>
                <c:pt idx="18">
                  <c:v>42915</c:v>
                </c:pt>
                <c:pt idx="19">
                  <c:v>42916</c:v>
                </c:pt>
                <c:pt idx="20">
                  <c:v>42917</c:v>
                </c:pt>
                <c:pt idx="21">
                  <c:v>42918</c:v>
                </c:pt>
                <c:pt idx="22">
                  <c:v>42919</c:v>
                </c:pt>
                <c:pt idx="23">
                  <c:v>42920</c:v>
                </c:pt>
                <c:pt idx="24">
                  <c:v>42921</c:v>
                </c:pt>
                <c:pt idx="25">
                  <c:v>42922</c:v>
                </c:pt>
                <c:pt idx="26">
                  <c:v>42923</c:v>
                </c:pt>
                <c:pt idx="27">
                  <c:v>42924</c:v>
                </c:pt>
                <c:pt idx="28">
                  <c:v>42925</c:v>
                </c:pt>
                <c:pt idx="29">
                  <c:v>42926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5.7365000000000004</c:v>
                </c:pt>
                <c:pt idx="1">
                  <c:v>5.4729999999999999</c:v>
                </c:pt>
                <c:pt idx="2">
                  <c:v>5.2668999999999997</c:v>
                </c:pt>
                <c:pt idx="3">
                  <c:v>5.9188999999999998</c:v>
                </c:pt>
                <c:pt idx="4">
                  <c:v>4.5202999999999998</c:v>
                </c:pt>
                <c:pt idx="5">
                  <c:v>5.2027000000000001</c:v>
                </c:pt>
                <c:pt idx="6">
                  <c:v>5.7609000000000004</c:v>
                </c:pt>
                <c:pt idx="7">
                  <c:v>4.5891999999999999</c:v>
                </c:pt>
                <c:pt idx="8">
                  <c:v>4.9798</c:v>
                </c:pt>
                <c:pt idx="9">
                  <c:v>243.03370000000001</c:v>
                </c:pt>
                <c:pt idx="10">
                  <c:v>1499.7273</c:v>
                </c:pt>
                <c:pt idx="11">
                  <c:v>567.58249999999998</c:v>
                </c:pt>
                <c:pt idx="12">
                  <c:v>484.71379999999999</c:v>
                </c:pt>
                <c:pt idx="13">
                  <c:v>514.58249999999998</c:v>
                </c:pt>
                <c:pt idx="14">
                  <c:v>746.71720000000005</c:v>
                </c:pt>
                <c:pt idx="15">
                  <c:v>725.98990000000003</c:v>
                </c:pt>
                <c:pt idx="16">
                  <c:v>1527.3603000000001</c:v>
                </c:pt>
                <c:pt idx="17">
                  <c:v>1501.8721</c:v>
                </c:pt>
                <c:pt idx="18">
                  <c:v>1489.165</c:v>
                </c:pt>
                <c:pt idx="19">
                  <c:v>1457.6599000000001</c:v>
                </c:pt>
                <c:pt idx="20">
                  <c:v>939.82489999999996</c:v>
                </c:pt>
                <c:pt idx="21">
                  <c:v>32.090899999999998</c:v>
                </c:pt>
                <c:pt idx="22">
                  <c:v>7.6093999999999999</c:v>
                </c:pt>
                <c:pt idx="23">
                  <c:v>8.9428000000000001</c:v>
                </c:pt>
                <c:pt idx="24">
                  <c:v>7.6611000000000002</c:v>
                </c:pt>
                <c:pt idx="25">
                  <c:v>7.2046999999999999</c:v>
                </c:pt>
                <c:pt idx="26">
                  <c:v>6.7416</c:v>
                </c:pt>
                <c:pt idx="27">
                  <c:v>7.8121</c:v>
                </c:pt>
                <c:pt idx="28">
                  <c:v>11.4329</c:v>
                </c:pt>
                <c:pt idx="29">
                  <c:v>12.3523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3F3-419D-A7DD-275C6198559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BcoCiudad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42897</c:v>
                </c:pt>
                <c:pt idx="1">
                  <c:v>42898</c:v>
                </c:pt>
                <c:pt idx="2">
                  <c:v>42899</c:v>
                </c:pt>
                <c:pt idx="3">
                  <c:v>42900</c:v>
                </c:pt>
                <c:pt idx="4">
                  <c:v>42901</c:v>
                </c:pt>
                <c:pt idx="5">
                  <c:v>42902</c:v>
                </c:pt>
                <c:pt idx="6">
                  <c:v>42903</c:v>
                </c:pt>
                <c:pt idx="7">
                  <c:v>42904</c:v>
                </c:pt>
                <c:pt idx="8">
                  <c:v>42905</c:v>
                </c:pt>
                <c:pt idx="9">
                  <c:v>42906</c:v>
                </c:pt>
                <c:pt idx="10">
                  <c:v>42907</c:v>
                </c:pt>
                <c:pt idx="11">
                  <c:v>42908</c:v>
                </c:pt>
                <c:pt idx="12">
                  <c:v>42909</c:v>
                </c:pt>
                <c:pt idx="13">
                  <c:v>42910</c:v>
                </c:pt>
                <c:pt idx="14">
                  <c:v>42911</c:v>
                </c:pt>
                <c:pt idx="15">
                  <c:v>42912</c:v>
                </c:pt>
                <c:pt idx="16">
                  <c:v>42913</c:v>
                </c:pt>
                <c:pt idx="17">
                  <c:v>42914</c:v>
                </c:pt>
                <c:pt idx="18">
                  <c:v>42915</c:v>
                </c:pt>
                <c:pt idx="19">
                  <c:v>42916</c:v>
                </c:pt>
                <c:pt idx="20">
                  <c:v>42917</c:v>
                </c:pt>
                <c:pt idx="21">
                  <c:v>42918</c:v>
                </c:pt>
                <c:pt idx="22">
                  <c:v>42919</c:v>
                </c:pt>
                <c:pt idx="23">
                  <c:v>42920</c:v>
                </c:pt>
                <c:pt idx="24">
                  <c:v>42921</c:v>
                </c:pt>
                <c:pt idx="25">
                  <c:v>42922</c:v>
                </c:pt>
                <c:pt idx="26">
                  <c:v>42923</c:v>
                </c:pt>
                <c:pt idx="27">
                  <c:v>42924</c:v>
                </c:pt>
                <c:pt idx="28">
                  <c:v>42925</c:v>
                </c:pt>
                <c:pt idx="29">
                  <c:v>42926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65.786299999999997</c:v>
                </c:pt>
                <c:pt idx="1">
                  <c:v>63.824399999999997</c:v>
                </c:pt>
                <c:pt idx="2">
                  <c:v>72.893100000000004</c:v>
                </c:pt>
                <c:pt idx="3">
                  <c:v>76.053399999999996</c:v>
                </c:pt>
                <c:pt idx="4">
                  <c:v>70.419799999999995</c:v>
                </c:pt>
                <c:pt idx="5">
                  <c:v>73.855000000000004</c:v>
                </c:pt>
                <c:pt idx="6">
                  <c:v>64.450400000000002</c:v>
                </c:pt>
                <c:pt idx="7">
                  <c:v>72.709900000000005</c:v>
                </c:pt>
                <c:pt idx="8">
                  <c:v>75.366399999999999</c:v>
                </c:pt>
                <c:pt idx="9">
                  <c:v>67.442700000000002</c:v>
                </c:pt>
                <c:pt idx="10">
                  <c:v>71.816800000000001</c:v>
                </c:pt>
                <c:pt idx="11">
                  <c:v>66.709900000000005</c:v>
                </c:pt>
                <c:pt idx="12">
                  <c:v>67.313000000000002</c:v>
                </c:pt>
                <c:pt idx="13">
                  <c:v>63.213700000000003</c:v>
                </c:pt>
                <c:pt idx="14">
                  <c:v>68.580200000000005</c:v>
                </c:pt>
                <c:pt idx="15">
                  <c:v>64.435100000000006</c:v>
                </c:pt>
                <c:pt idx="16">
                  <c:v>69.855000000000004</c:v>
                </c:pt>
                <c:pt idx="17">
                  <c:v>70.580200000000005</c:v>
                </c:pt>
                <c:pt idx="18">
                  <c:v>67.847300000000004</c:v>
                </c:pt>
                <c:pt idx="19">
                  <c:v>65.076300000000003</c:v>
                </c:pt>
                <c:pt idx="20">
                  <c:v>62.526299999999999</c:v>
                </c:pt>
                <c:pt idx="21">
                  <c:v>74.622200000000007</c:v>
                </c:pt>
                <c:pt idx="22">
                  <c:v>63.511099999999999</c:v>
                </c:pt>
                <c:pt idx="23">
                  <c:v>102.163</c:v>
                </c:pt>
                <c:pt idx="24">
                  <c:v>86.992599999999996</c:v>
                </c:pt>
                <c:pt idx="25">
                  <c:v>79.436999999999998</c:v>
                </c:pt>
                <c:pt idx="26">
                  <c:v>82.874099999999999</c:v>
                </c:pt>
                <c:pt idx="27">
                  <c:v>77.400000000000006</c:v>
                </c:pt>
                <c:pt idx="28">
                  <c:v>78.222200000000001</c:v>
                </c:pt>
                <c:pt idx="29">
                  <c:v>73.577799999999996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3F3-419D-A7DD-275C619855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5875440"/>
        <c:axId val="295874456"/>
      </c:lineChart>
      <c:dateAx>
        <c:axId val="2958754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874456"/>
        <c:crosses val="autoZero"/>
        <c:auto val="1"/>
        <c:lblOffset val="100"/>
        <c:baseTimeUnit val="days"/>
      </c:dateAx>
      <c:valAx>
        <c:axId val="295874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8754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BANCOGALICIA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42897</c:v>
                </c:pt>
                <c:pt idx="1">
                  <c:v>42898</c:v>
                </c:pt>
                <c:pt idx="2">
                  <c:v>42899</c:v>
                </c:pt>
                <c:pt idx="3">
                  <c:v>42900</c:v>
                </c:pt>
                <c:pt idx="4">
                  <c:v>42901</c:v>
                </c:pt>
                <c:pt idx="5">
                  <c:v>42902</c:v>
                </c:pt>
                <c:pt idx="6">
                  <c:v>42903</c:v>
                </c:pt>
                <c:pt idx="7">
                  <c:v>42904</c:v>
                </c:pt>
                <c:pt idx="8">
                  <c:v>42905</c:v>
                </c:pt>
                <c:pt idx="9">
                  <c:v>42906</c:v>
                </c:pt>
                <c:pt idx="10">
                  <c:v>42907</c:v>
                </c:pt>
                <c:pt idx="11">
                  <c:v>42908</c:v>
                </c:pt>
                <c:pt idx="12">
                  <c:v>42909</c:v>
                </c:pt>
                <c:pt idx="13">
                  <c:v>42910</c:v>
                </c:pt>
                <c:pt idx="14">
                  <c:v>42911</c:v>
                </c:pt>
                <c:pt idx="15">
                  <c:v>42912</c:v>
                </c:pt>
                <c:pt idx="16">
                  <c:v>42913</c:v>
                </c:pt>
                <c:pt idx="17">
                  <c:v>42914</c:v>
                </c:pt>
                <c:pt idx="18">
                  <c:v>42915</c:v>
                </c:pt>
                <c:pt idx="19">
                  <c:v>42916</c:v>
                </c:pt>
                <c:pt idx="20">
                  <c:v>42917</c:v>
                </c:pt>
                <c:pt idx="21">
                  <c:v>42918</c:v>
                </c:pt>
                <c:pt idx="22">
                  <c:v>42919</c:v>
                </c:pt>
                <c:pt idx="23">
                  <c:v>42920</c:v>
                </c:pt>
                <c:pt idx="24">
                  <c:v>42921</c:v>
                </c:pt>
                <c:pt idx="25">
                  <c:v>42922</c:v>
                </c:pt>
                <c:pt idx="26">
                  <c:v>42923</c:v>
                </c:pt>
                <c:pt idx="27">
                  <c:v>42924</c:v>
                </c:pt>
                <c:pt idx="28">
                  <c:v>42925</c:v>
                </c:pt>
                <c:pt idx="29">
                  <c:v>42926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1.155161260512E-2</c:v>
                </c:pt>
                <c:pt idx="1">
                  <c:v>2.3107496071725999E-3</c:v>
                </c:pt>
                <c:pt idx="2">
                  <c:v>6.9330498486284003E-3</c:v>
                </c:pt>
                <c:pt idx="3">
                  <c:v>9.2444937484110999E-3</c:v>
                </c:pt>
                <c:pt idx="4">
                  <c:v>6.9343318771235996E-3</c:v>
                </c:pt>
                <c:pt idx="5">
                  <c:v>2.7744381762693001E-2</c:v>
                </c:pt>
                <c:pt idx="6">
                  <c:v>1.850138760407E-2</c:v>
                </c:pt>
                <c:pt idx="7">
                  <c:v>1.3879250520472E-2</c:v>
                </c:pt>
                <c:pt idx="8">
                  <c:v>1.6194706644457001E-2</c:v>
                </c:pt>
                <c:pt idx="9">
                  <c:v>6.2408986894112999E-2</c:v>
                </c:pt>
                <c:pt idx="10">
                  <c:v>0.31159119235562999</c:v>
                </c:pt>
                <c:pt idx="11">
                  <c:v>0.14068590142762</c:v>
                </c:pt>
                <c:pt idx="12">
                  <c:v>8.9901108780342007E-2</c:v>
                </c:pt>
                <c:pt idx="13">
                  <c:v>8.0634013730821005E-2</c:v>
                </c:pt>
                <c:pt idx="14">
                  <c:v>6.2147542870296002E-2</c:v>
                </c:pt>
                <c:pt idx="15">
                  <c:v>7.1241439536701007E-2</c:v>
                </c:pt>
                <c:pt idx="16">
                  <c:v>0.1101220519409</c:v>
                </c:pt>
                <c:pt idx="17">
                  <c:v>0.13982167006669999</c:v>
                </c:pt>
                <c:pt idx="18">
                  <c:v>5.9559261465157998E-2</c:v>
                </c:pt>
                <c:pt idx="19">
                  <c:v>9.8438716175999003E-2</c:v>
                </c:pt>
                <c:pt idx="20">
                  <c:v>3.4327299356935001E-2</c:v>
                </c:pt>
                <c:pt idx="21">
                  <c:v>0</c:v>
                </c:pt>
                <c:pt idx="22">
                  <c:v>6.8657741160316E-3</c:v>
                </c:pt>
                <c:pt idx="23">
                  <c:v>6.8671885729981999E-3</c:v>
                </c:pt>
                <c:pt idx="24">
                  <c:v>1.1446624390467E-2</c:v>
                </c:pt>
                <c:pt idx="25">
                  <c:v>1.6025274146654001E-2</c:v>
                </c:pt>
                <c:pt idx="26">
                  <c:v>9.1577188122438993E-3</c:v>
                </c:pt>
                <c:pt idx="27">
                  <c:v>6.8682891091829002E-3</c:v>
                </c:pt>
                <c:pt idx="28">
                  <c:v>1.1446886446886E-2</c:v>
                </c:pt>
                <c:pt idx="29">
                  <c:v>1.3738150844896E-2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39E-4C3F-8EFB-F1C42547E1C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BcoCiudad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42897</c:v>
                </c:pt>
                <c:pt idx="1">
                  <c:v>42898</c:v>
                </c:pt>
                <c:pt idx="2">
                  <c:v>42899</c:v>
                </c:pt>
                <c:pt idx="3">
                  <c:v>42900</c:v>
                </c:pt>
                <c:pt idx="4">
                  <c:v>42901</c:v>
                </c:pt>
                <c:pt idx="5">
                  <c:v>42902</c:v>
                </c:pt>
                <c:pt idx="6">
                  <c:v>42903</c:v>
                </c:pt>
                <c:pt idx="7">
                  <c:v>42904</c:v>
                </c:pt>
                <c:pt idx="8">
                  <c:v>42905</c:v>
                </c:pt>
                <c:pt idx="9">
                  <c:v>42906</c:v>
                </c:pt>
                <c:pt idx="10">
                  <c:v>42907</c:v>
                </c:pt>
                <c:pt idx="11">
                  <c:v>42908</c:v>
                </c:pt>
                <c:pt idx="12">
                  <c:v>42909</c:v>
                </c:pt>
                <c:pt idx="13">
                  <c:v>42910</c:v>
                </c:pt>
                <c:pt idx="14">
                  <c:v>42911</c:v>
                </c:pt>
                <c:pt idx="15">
                  <c:v>42912</c:v>
                </c:pt>
                <c:pt idx="16">
                  <c:v>42913</c:v>
                </c:pt>
                <c:pt idx="17">
                  <c:v>42914</c:v>
                </c:pt>
                <c:pt idx="18">
                  <c:v>42915</c:v>
                </c:pt>
                <c:pt idx="19">
                  <c:v>42916</c:v>
                </c:pt>
                <c:pt idx="20">
                  <c:v>42917</c:v>
                </c:pt>
                <c:pt idx="21">
                  <c:v>42918</c:v>
                </c:pt>
                <c:pt idx="22">
                  <c:v>42919</c:v>
                </c:pt>
                <c:pt idx="23">
                  <c:v>42920</c:v>
                </c:pt>
                <c:pt idx="24">
                  <c:v>42921</c:v>
                </c:pt>
                <c:pt idx="25">
                  <c:v>42922</c:v>
                </c:pt>
                <c:pt idx="26">
                  <c:v>42923</c:v>
                </c:pt>
                <c:pt idx="27">
                  <c:v>42924</c:v>
                </c:pt>
                <c:pt idx="28">
                  <c:v>42925</c:v>
                </c:pt>
                <c:pt idx="29">
                  <c:v>42926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0.17528483786151999</c:v>
                </c:pt>
                <c:pt idx="1">
                  <c:v>0.17497812773402999</c:v>
                </c:pt>
                <c:pt idx="2">
                  <c:v>0.17459624618071001</c:v>
                </c:pt>
                <c:pt idx="3">
                  <c:v>0.21786492374728</c:v>
                </c:pt>
                <c:pt idx="4">
                  <c:v>-4.3516100957353997E-2</c:v>
                </c:pt>
                <c:pt idx="5">
                  <c:v>0.17383746197305999</c:v>
                </c:pt>
                <c:pt idx="6">
                  <c:v>4.3383947939262001E-2</c:v>
                </c:pt>
                <c:pt idx="7">
                  <c:v>0.12992637505414001</c:v>
                </c:pt>
                <c:pt idx="8">
                  <c:v>8.6505190311418997E-2</c:v>
                </c:pt>
                <c:pt idx="9">
                  <c:v>4.3233895373973E-2</c:v>
                </c:pt>
                <c:pt idx="10">
                  <c:v>8.6467790747946E-2</c:v>
                </c:pt>
                <c:pt idx="11">
                  <c:v>8.6393088552915998E-2</c:v>
                </c:pt>
                <c:pt idx="12">
                  <c:v>-4.3159257660768002E-2</c:v>
                </c:pt>
                <c:pt idx="13">
                  <c:v>0.17248814144027999</c:v>
                </c:pt>
                <c:pt idx="14">
                  <c:v>4.3066322136089998E-2</c:v>
                </c:pt>
                <c:pt idx="15">
                  <c:v>0</c:v>
                </c:pt>
                <c:pt idx="16">
                  <c:v>0.12886597938144001</c:v>
                </c:pt>
                <c:pt idx="17">
                  <c:v>4.2881646655232003E-2</c:v>
                </c:pt>
                <c:pt idx="18">
                  <c:v>0.12836970474968001</c:v>
                </c:pt>
                <c:pt idx="19">
                  <c:v>8.5433575395129996E-2</c:v>
                </c:pt>
                <c:pt idx="20">
                  <c:v>8.5360648740929995E-2</c:v>
                </c:pt>
                <c:pt idx="21">
                  <c:v>4.2662116040956002E-2</c:v>
                </c:pt>
                <c:pt idx="22">
                  <c:v>0.12793176972281001</c:v>
                </c:pt>
                <c:pt idx="23">
                  <c:v>8.5287846481875998E-2</c:v>
                </c:pt>
                <c:pt idx="24">
                  <c:v>0.21312872975277</c:v>
                </c:pt>
                <c:pt idx="25">
                  <c:v>0.12765957446809001</c:v>
                </c:pt>
                <c:pt idx="26">
                  <c:v>8.4961767204757996E-2</c:v>
                </c:pt>
                <c:pt idx="27">
                  <c:v>8.4925690021231001E-2</c:v>
                </c:pt>
                <c:pt idx="28">
                  <c:v>0.16992353440951999</c:v>
                </c:pt>
                <c:pt idx="29">
                  <c:v>4.2462845010616E-2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39E-4C3F-8EFB-F1C42547E1C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5871504"/>
        <c:axId val="295879704"/>
      </c:lineChart>
      <c:dateAx>
        <c:axId val="2958715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879704"/>
        <c:crosses val="autoZero"/>
        <c:auto val="1"/>
        <c:lblOffset val="100"/>
        <c:baseTimeUnit val="days"/>
      </c:dateAx>
      <c:valAx>
        <c:axId val="2958797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8715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BANCOGALICIA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42897</c:v>
                </c:pt>
                <c:pt idx="1">
                  <c:v>42898</c:v>
                </c:pt>
                <c:pt idx="2">
                  <c:v>42899</c:v>
                </c:pt>
                <c:pt idx="3">
                  <c:v>42900</c:v>
                </c:pt>
                <c:pt idx="4">
                  <c:v>42901</c:v>
                </c:pt>
                <c:pt idx="5">
                  <c:v>42902</c:v>
                </c:pt>
                <c:pt idx="6">
                  <c:v>42903</c:v>
                </c:pt>
                <c:pt idx="7">
                  <c:v>42904</c:v>
                </c:pt>
                <c:pt idx="8">
                  <c:v>42905</c:v>
                </c:pt>
                <c:pt idx="9">
                  <c:v>42906</c:v>
                </c:pt>
                <c:pt idx="10">
                  <c:v>42907</c:v>
                </c:pt>
                <c:pt idx="11">
                  <c:v>42908</c:v>
                </c:pt>
                <c:pt idx="12">
                  <c:v>42909</c:v>
                </c:pt>
                <c:pt idx="13">
                  <c:v>42910</c:v>
                </c:pt>
                <c:pt idx="14">
                  <c:v>42911</c:v>
                </c:pt>
                <c:pt idx="15">
                  <c:v>42912</c:v>
                </c:pt>
                <c:pt idx="16">
                  <c:v>42913</c:v>
                </c:pt>
                <c:pt idx="17">
                  <c:v>42914</c:v>
                </c:pt>
                <c:pt idx="18">
                  <c:v>42915</c:v>
                </c:pt>
                <c:pt idx="19">
                  <c:v>42916</c:v>
                </c:pt>
                <c:pt idx="20">
                  <c:v>42917</c:v>
                </c:pt>
                <c:pt idx="21">
                  <c:v>42918</c:v>
                </c:pt>
                <c:pt idx="22">
                  <c:v>42919</c:v>
                </c:pt>
                <c:pt idx="23">
                  <c:v>42920</c:v>
                </c:pt>
                <c:pt idx="24">
                  <c:v>42921</c:v>
                </c:pt>
                <c:pt idx="25">
                  <c:v>42922</c:v>
                </c:pt>
                <c:pt idx="26">
                  <c:v>42923</c:v>
                </c:pt>
                <c:pt idx="27">
                  <c:v>42924</c:v>
                </c:pt>
                <c:pt idx="28">
                  <c:v>42925</c:v>
                </c:pt>
                <c:pt idx="29">
                  <c:v>42926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1.6899999999999998E-2</c:v>
                </c:pt>
                <c:pt idx="1">
                  <c:v>3.3999999999999998E-3</c:v>
                </c:pt>
                <c:pt idx="2">
                  <c:v>1.01E-2</c:v>
                </c:pt>
                <c:pt idx="3">
                  <c:v>1.35E-2</c:v>
                </c:pt>
                <c:pt idx="4">
                  <c:v>1.01E-2</c:v>
                </c:pt>
                <c:pt idx="5">
                  <c:v>4.0500000000000001E-2</c:v>
                </c:pt>
                <c:pt idx="6">
                  <c:v>2.69E-2</c:v>
                </c:pt>
                <c:pt idx="7">
                  <c:v>2.0199999999999999E-2</c:v>
                </c:pt>
                <c:pt idx="8">
                  <c:v>2.3599999999999999E-2</c:v>
                </c:pt>
                <c:pt idx="9">
                  <c:v>9.0899999999999995E-2</c:v>
                </c:pt>
                <c:pt idx="10">
                  <c:v>0.45450000000000002</c:v>
                </c:pt>
                <c:pt idx="11">
                  <c:v>0.2054</c:v>
                </c:pt>
                <c:pt idx="12">
                  <c:v>0.1313</c:v>
                </c:pt>
                <c:pt idx="13">
                  <c:v>0.1178</c:v>
                </c:pt>
                <c:pt idx="14">
                  <c:v>9.0899999999999995E-2</c:v>
                </c:pt>
                <c:pt idx="15">
                  <c:v>0.10440000000000001</c:v>
                </c:pt>
                <c:pt idx="16">
                  <c:v>0.16159999999999999</c:v>
                </c:pt>
                <c:pt idx="17">
                  <c:v>0.2054</c:v>
                </c:pt>
                <c:pt idx="18">
                  <c:v>8.7499999999999994E-2</c:v>
                </c:pt>
                <c:pt idx="19">
                  <c:v>0.14480000000000001</c:v>
                </c:pt>
                <c:pt idx="20">
                  <c:v>5.0500000000000003E-2</c:v>
                </c:pt>
                <c:pt idx="21">
                  <c:v>0</c:v>
                </c:pt>
                <c:pt idx="22">
                  <c:v>1.01E-2</c:v>
                </c:pt>
                <c:pt idx="23">
                  <c:v>1.01E-2</c:v>
                </c:pt>
                <c:pt idx="24">
                  <c:v>1.6799999999999999E-2</c:v>
                </c:pt>
                <c:pt idx="25">
                  <c:v>2.35E-2</c:v>
                </c:pt>
                <c:pt idx="26">
                  <c:v>1.34E-2</c:v>
                </c:pt>
                <c:pt idx="27">
                  <c:v>1.01E-2</c:v>
                </c:pt>
                <c:pt idx="28">
                  <c:v>1.6799999999999999E-2</c:v>
                </c:pt>
                <c:pt idx="29">
                  <c:v>2.01E-2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BED-4080-9B26-B229D1B700D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BcoCiudad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42897</c:v>
                </c:pt>
                <c:pt idx="1">
                  <c:v>42898</c:v>
                </c:pt>
                <c:pt idx="2">
                  <c:v>42899</c:v>
                </c:pt>
                <c:pt idx="3">
                  <c:v>42900</c:v>
                </c:pt>
                <c:pt idx="4">
                  <c:v>42901</c:v>
                </c:pt>
                <c:pt idx="5">
                  <c:v>42902</c:v>
                </c:pt>
                <c:pt idx="6">
                  <c:v>42903</c:v>
                </c:pt>
                <c:pt idx="7">
                  <c:v>42904</c:v>
                </c:pt>
                <c:pt idx="8">
                  <c:v>42905</c:v>
                </c:pt>
                <c:pt idx="9">
                  <c:v>42906</c:v>
                </c:pt>
                <c:pt idx="10">
                  <c:v>42907</c:v>
                </c:pt>
                <c:pt idx="11">
                  <c:v>42908</c:v>
                </c:pt>
                <c:pt idx="12">
                  <c:v>42909</c:v>
                </c:pt>
                <c:pt idx="13">
                  <c:v>42910</c:v>
                </c:pt>
                <c:pt idx="14">
                  <c:v>42911</c:v>
                </c:pt>
                <c:pt idx="15">
                  <c:v>42912</c:v>
                </c:pt>
                <c:pt idx="16">
                  <c:v>42913</c:v>
                </c:pt>
                <c:pt idx="17">
                  <c:v>42914</c:v>
                </c:pt>
                <c:pt idx="18">
                  <c:v>42915</c:v>
                </c:pt>
                <c:pt idx="19">
                  <c:v>42916</c:v>
                </c:pt>
                <c:pt idx="20">
                  <c:v>42917</c:v>
                </c:pt>
                <c:pt idx="21">
                  <c:v>42918</c:v>
                </c:pt>
                <c:pt idx="22">
                  <c:v>42919</c:v>
                </c:pt>
                <c:pt idx="23">
                  <c:v>42920</c:v>
                </c:pt>
                <c:pt idx="24">
                  <c:v>42921</c:v>
                </c:pt>
                <c:pt idx="25">
                  <c:v>42922</c:v>
                </c:pt>
                <c:pt idx="26">
                  <c:v>42923</c:v>
                </c:pt>
                <c:pt idx="27">
                  <c:v>42924</c:v>
                </c:pt>
                <c:pt idx="28">
                  <c:v>42925</c:v>
                </c:pt>
                <c:pt idx="29">
                  <c:v>42926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3.0499999999999999E-2</c:v>
                </c:pt>
                <c:pt idx="1">
                  <c:v>3.0499999999999999E-2</c:v>
                </c:pt>
                <c:pt idx="2">
                  <c:v>3.0499999999999999E-2</c:v>
                </c:pt>
                <c:pt idx="3">
                  <c:v>3.8199999999999998E-2</c:v>
                </c:pt>
                <c:pt idx="4">
                  <c:v>-7.6E-3</c:v>
                </c:pt>
                <c:pt idx="5">
                  <c:v>3.0499999999999999E-2</c:v>
                </c:pt>
                <c:pt idx="6">
                  <c:v>7.6E-3</c:v>
                </c:pt>
                <c:pt idx="7">
                  <c:v>2.29E-2</c:v>
                </c:pt>
                <c:pt idx="8">
                  <c:v>1.5299999999999999E-2</c:v>
                </c:pt>
                <c:pt idx="9">
                  <c:v>7.6E-3</c:v>
                </c:pt>
                <c:pt idx="10">
                  <c:v>1.5299999999999999E-2</c:v>
                </c:pt>
                <c:pt idx="11">
                  <c:v>1.5299999999999999E-2</c:v>
                </c:pt>
                <c:pt idx="12">
                  <c:v>-7.6E-3</c:v>
                </c:pt>
                <c:pt idx="13">
                  <c:v>3.0499999999999999E-2</c:v>
                </c:pt>
                <c:pt idx="14">
                  <c:v>7.6E-3</c:v>
                </c:pt>
                <c:pt idx="15">
                  <c:v>0</c:v>
                </c:pt>
                <c:pt idx="16">
                  <c:v>2.29E-2</c:v>
                </c:pt>
                <c:pt idx="17">
                  <c:v>7.6E-3</c:v>
                </c:pt>
                <c:pt idx="18">
                  <c:v>2.29E-2</c:v>
                </c:pt>
                <c:pt idx="19">
                  <c:v>1.5299999999999999E-2</c:v>
                </c:pt>
                <c:pt idx="20">
                  <c:v>1.4999999999999999E-2</c:v>
                </c:pt>
                <c:pt idx="21">
                  <c:v>7.4000000000000003E-3</c:v>
                </c:pt>
                <c:pt idx="22">
                  <c:v>2.2200000000000001E-2</c:v>
                </c:pt>
                <c:pt idx="23">
                  <c:v>1.4800000000000001E-2</c:v>
                </c:pt>
                <c:pt idx="24">
                  <c:v>3.6999999999999998E-2</c:v>
                </c:pt>
                <c:pt idx="25">
                  <c:v>2.2200000000000001E-2</c:v>
                </c:pt>
                <c:pt idx="26">
                  <c:v>1.4800000000000001E-2</c:v>
                </c:pt>
                <c:pt idx="27">
                  <c:v>1.4800000000000001E-2</c:v>
                </c:pt>
                <c:pt idx="28">
                  <c:v>2.9600000000000001E-2</c:v>
                </c:pt>
                <c:pt idx="29">
                  <c:v>7.4000000000000003E-3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BED-4080-9B26-B229D1B700D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5872816"/>
        <c:axId val="295872488"/>
      </c:lineChart>
      <c:dateAx>
        <c:axId val="2958728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872488"/>
        <c:crosses val="autoZero"/>
        <c:auto val="1"/>
        <c:lblOffset val="100"/>
        <c:baseTimeUnit val="days"/>
      </c:dateAx>
      <c:valAx>
        <c:axId val="2958724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872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7/11/2017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7/11/2017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7/11/2017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D8F024-E808-45F0-B96D-10050BFFC81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YouTube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2FDE5A0-1B0F-42D4-8877-841BF1EA1E7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11180730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C7C3EC-2C0C-4EA5-BACA-A0C82B8882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25DC383-CE0A-4F5F-A9D9-A9BF2E0C43D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5150125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4A98A2-57B7-4CD0-8D94-34EECF782A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06/11/2017 - 07/10/2017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1D8626-31F3-449F-AE1A-DFBCF6BB36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18352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66BDC8-F57F-4087-A650-0E5D5208D6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8631CE6-A2B5-40C7-9688-E790ECB7E6A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7484130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E164CC-40F4-4B23-9DEC-6C868032C30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06/11/2017 - 07/10/2017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936C55-178C-4CDA-A9E2-2FE10F188A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12674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E61DE5-D2C3-4632-AAA9-8A76472CB3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826108D-8620-49D8-88AC-1A83760AFFF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76515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8329418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586523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373007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677534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49210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004729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08203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787342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763036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559203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28372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452308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Change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Subscriber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01573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BANCOGALICIA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43669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3518736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19.5467%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1.4559%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80.9296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36985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BcoCiudad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285902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2.1856%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2.9767%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123.3399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96137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C81BEC-12B0-4BEA-873F-1D32166476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06/11/2017 - 07/10/2017</a:t>
            </a:r>
          </a:p>
        </p:txBody>
      </p:sp>
    </p:spTree>
    <p:extLst>
      <p:ext uri="{BB962C8B-B14F-4D97-AF65-F5344CB8AC3E}">
        <p14:creationId xmlns:p14="http://schemas.microsoft.com/office/powerpoint/2010/main" val="36853499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3E3DD9-1E23-447B-BEDA-E73151995E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EFF062A-7EFB-4911-91ED-EE76A8BD3DE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8619640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F8FC95-0D2A-4847-810F-7FD75CE0BE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06/11/2017 - 07/10/2017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E01B40-90B9-43EF-878E-30D2C6FD09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17884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9455A9-43EF-44DC-A701-35E739AB57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5FEF44A-D378-4EE4-A765-1A74892B8AF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173218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BED7F4-9046-4497-BFC4-DD51D8C5B9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06/11/2017 - 07/10/2017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7C83FE-FBBE-4A54-84B2-82C24282D0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07030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0A1C8B-BEAD-4C1C-8706-9BD866F9D0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BB48F69-5911-4D4A-BF9A-4ED55AFD2A9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05453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5282890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262401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77492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820919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456829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761122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7590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BANCOGALICIA - 2017-06-15 18:15:08</a:t>
                      </a:r>
                      <a:r>
                        <a:rPr lang="en-US" sz="1000"/>
                        <a:t>
MALA SANGRE - PRÉSTAMOS BANCO GALICIA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3460486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0.8253%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67865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BcoCiudad - 2017-06-29 13:07:10</a:t>
                      </a:r>
                      <a:r>
                        <a:rPr lang="es-ES" sz="1000"/>
                        <a:t>
Token | Segundo factor de seguridad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0.2564%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12853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BcoCiudad - 2017-06-30 13:17:58</a:t>
                      </a:r>
                      <a:r>
                        <a:rPr lang="es-ES" sz="1000"/>
                        <a:t>
Transferí a cuentas de terceros desde el cajero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0.0427%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20716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BANCOGALICIA - 2017-07-03 15:45:32</a:t>
                      </a:r>
                      <a:r>
                        <a:rPr lang="es-ES" sz="1000"/>
                        <a:t>
Road Trip Galicia: ¡mucho más que una entrevista!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0.0137%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59494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BcoCiudad - 2017-06-30 13:15:51</a:t>
                      </a:r>
                      <a:r>
                        <a:rPr lang="es-ES" sz="1000"/>
                        <a:t>
Activá tu tarjeta y operá desde el cajero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34671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BcoCiudad - 2017-06-30 13:21:23</a:t>
                      </a:r>
                      <a:r>
                        <a:rPr lang="es-ES" sz="1000"/>
                        <a:t>
Pagá tus impuestos y servicios desde el cajero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12116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943258-7AC9-4D51-9434-A79DB49E0C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06/11/2017 - 07/10/2017</a:t>
            </a:r>
          </a:p>
        </p:txBody>
      </p:sp>
    </p:spTree>
    <p:extLst>
      <p:ext uri="{BB962C8B-B14F-4D97-AF65-F5344CB8AC3E}">
        <p14:creationId xmlns:p14="http://schemas.microsoft.com/office/powerpoint/2010/main" val="35835782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CFF686-FADE-45FA-ACF2-4004948374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Views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3D5BDD4-FE51-4E18-8C81-59B5EDB68B6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9703595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E6046A-7F7C-471D-AE9E-7456F4CB37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06/11/2017 - 07/10/2017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3B2FF9-9F95-4CCD-9104-936A72E42D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86516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6F27AF-A794-40AF-A375-9067DC6AD4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Views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C5857BF-589D-4EDD-8BD9-91AFAE3DE6F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2627578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E04061-542B-41EB-BC78-ED0D5344A47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06/11/2017 - 07/10/2017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9FF56E-ED51-428F-BEA1-41E1FAE23A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7077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35BAC0-7609-43F7-A8C8-AA061D1C17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Average Views Per Video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C497EC1-936D-431D-BF1B-C760FC2161B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7350383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0BC2E1-7E23-4C9B-86DE-8F29A995859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06/11/2017 - 07/10/2017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3B7CAA-CA0B-4E67-99CA-0B3D732A29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56328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5E50D-3F23-432F-B3F1-60365D535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88A6B01-C69E-4C1B-8EC5-C8BE1675632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9956997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0C15A3-C56F-45A7-A657-2358931BC9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06/11/2017 - 07/10/2017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B5732F-1932-4188-81AE-2F3CB90338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9745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331E19-3A09-4193-8E19-8DC7AD8A72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Average Interactions Per Video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AF08198-6A1E-48C4-A3E8-A399A92426F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94302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D77191-A1EC-4624-B135-16A6BE8FD9E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06/11/2017 - 07/10/2017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6CCC45-9109-41F3-95B1-844B32F5F4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742762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214</Words>
  <Application>Microsoft Office PowerPoint</Application>
  <PresentationFormat>On-screen Show (4:3)</PresentationFormat>
  <Paragraphs>111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quintly_template</vt:lpstr>
      <vt:lpstr>Reporte YouTube</vt:lpstr>
      <vt:lpstr>Youtube Subscribers Total</vt:lpstr>
      <vt:lpstr>Youtube Key Metrics Radar</vt:lpstr>
      <vt:lpstr>Youtube Key Metrics Table</vt:lpstr>
      <vt:lpstr>Youtube Subscribers Change Per Weekday</vt:lpstr>
      <vt:lpstr>Youtube Videos Total</vt:lpstr>
      <vt:lpstr>Youtube Videos Table</vt:lpstr>
      <vt:lpstr>Youtube Views Total</vt:lpstr>
      <vt:lpstr>Youtube Views Change</vt:lpstr>
      <vt:lpstr>Youtube Average Views Per Video</vt:lpstr>
      <vt:lpstr>Youtube Interaction Rate</vt:lpstr>
      <vt:lpstr>Youtube Average Interactions Per Video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YouTube</dc:title>
  <dc:creator>Administrator</dc:creator>
  <cp:lastModifiedBy>Administrator</cp:lastModifiedBy>
  <cp:revision>1</cp:revision>
  <dcterms:created xsi:type="dcterms:W3CDTF">2017-07-11T13:53:39Z</dcterms:created>
  <dcterms:modified xsi:type="dcterms:W3CDTF">2017-07-11T13:53:55Z</dcterms:modified>
</cp:coreProperties>
</file>