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1" r:id="rId24"/>
    <p:sldId id="282" r:id="rId25"/>
    <p:sldId id="283" r:id="rId26"/>
    <p:sldId id="284" r:id="rId27"/>
    <p:sldId id="286" r:id="rId28"/>
    <p:sldId id="287" r:id="rId2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70446</c:v>
                </c:pt>
                <c:pt idx="1">
                  <c:v>70461</c:v>
                </c:pt>
                <c:pt idx="2">
                  <c:v>70484</c:v>
                </c:pt>
                <c:pt idx="3">
                  <c:v>70507</c:v>
                </c:pt>
                <c:pt idx="4">
                  <c:v>70550</c:v>
                </c:pt>
                <c:pt idx="5">
                  <c:v>70583</c:v>
                </c:pt>
                <c:pt idx="6">
                  <c:v>70593</c:v>
                </c:pt>
                <c:pt idx="7">
                  <c:v>70603</c:v>
                </c:pt>
                <c:pt idx="8">
                  <c:v>70635</c:v>
                </c:pt>
                <c:pt idx="9">
                  <c:v>70654</c:v>
                </c:pt>
                <c:pt idx="10">
                  <c:v>70688</c:v>
                </c:pt>
                <c:pt idx="11">
                  <c:v>70714</c:v>
                </c:pt>
                <c:pt idx="12">
                  <c:v>70766</c:v>
                </c:pt>
                <c:pt idx="13">
                  <c:v>70799</c:v>
                </c:pt>
                <c:pt idx="14">
                  <c:v>70818</c:v>
                </c:pt>
                <c:pt idx="15">
                  <c:v>70834</c:v>
                </c:pt>
                <c:pt idx="16">
                  <c:v>70864</c:v>
                </c:pt>
                <c:pt idx="17">
                  <c:v>70897</c:v>
                </c:pt>
                <c:pt idx="18">
                  <c:v>70937</c:v>
                </c:pt>
                <c:pt idx="19">
                  <c:v>70974</c:v>
                </c:pt>
                <c:pt idx="20">
                  <c:v>70986</c:v>
                </c:pt>
                <c:pt idx="21">
                  <c:v>70996</c:v>
                </c:pt>
                <c:pt idx="22">
                  <c:v>71027</c:v>
                </c:pt>
                <c:pt idx="23">
                  <c:v>71054</c:v>
                </c:pt>
                <c:pt idx="24">
                  <c:v>71126</c:v>
                </c:pt>
                <c:pt idx="25">
                  <c:v>71163</c:v>
                </c:pt>
                <c:pt idx="26">
                  <c:v>71205</c:v>
                </c:pt>
                <c:pt idx="27">
                  <c:v>71224</c:v>
                </c:pt>
                <c:pt idx="28">
                  <c:v>71239</c:v>
                </c:pt>
                <c:pt idx="29">
                  <c:v>71285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72-4644-A447-3361459424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64381</c:v>
                </c:pt>
                <c:pt idx="1">
                  <c:v>64384</c:v>
                </c:pt>
                <c:pt idx="2">
                  <c:v>64390</c:v>
                </c:pt>
                <c:pt idx="3">
                  <c:v>64394</c:v>
                </c:pt>
                <c:pt idx="4">
                  <c:v>64416</c:v>
                </c:pt>
                <c:pt idx="5">
                  <c:v>64421</c:v>
                </c:pt>
                <c:pt idx="6">
                  <c:v>64429</c:v>
                </c:pt>
                <c:pt idx="7">
                  <c:v>64431</c:v>
                </c:pt>
                <c:pt idx="8">
                  <c:v>64432</c:v>
                </c:pt>
                <c:pt idx="9">
                  <c:v>64439</c:v>
                </c:pt>
                <c:pt idx="10">
                  <c:v>64457</c:v>
                </c:pt>
                <c:pt idx="11">
                  <c:v>64459</c:v>
                </c:pt>
                <c:pt idx="12">
                  <c:v>64466</c:v>
                </c:pt>
                <c:pt idx="13">
                  <c:v>64476</c:v>
                </c:pt>
                <c:pt idx="14">
                  <c:v>64481</c:v>
                </c:pt>
                <c:pt idx="15">
                  <c:v>64478</c:v>
                </c:pt>
                <c:pt idx="16">
                  <c:v>64482</c:v>
                </c:pt>
                <c:pt idx="17">
                  <c:v>64491</c:v>
                </c:pt>
                <c:pt idx="18">
                  <c:v>64499</c:v>
                </c:pt>
                <c:pt idx="19">
                  <c:v>64509</c:v>
                </c:pt>
                <c:pt idx="20">
                  <c:v>64515</c:v>
                </c:pt>
                <c:pt idx="21">
                  <c:v>64520</c:v>
                </c:pt>
                <c:pt idx="22">
                  <c:v>64516</c:v>
                </c:pt>
                <c:pt idx="23">
                  <c:v>64517</c:v>
                </c:pt>
                <c:pt idx="24">
                  <c:v>64528</c:v>
                </c:pt>
                <c:pt idx="25">
                  <c:v>64544</c:v>
                </c:pt>
                <c:pt idx="26">
                  <c:v>64546</c:v>
                </c:pt>
                <c:pt idx="27">
                  <c:v>64557</c:v>
                </c:pt>
                <c:pt idx="28">
                  <c:v>64556</c:v>
                </c:pt>
                <c:pt idx="29">
                  <c:v>64559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872-4644-A447-33614594244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9390</c:v>
                </c:pt>
                <c:pt idx="1">
                  <c:v>9398</c:v>
                </c:pt>
                <c:pt idx="2">
                  <c:v>9408</c:v>
                </c:pt>
                <c:pt idx="3">
                  <c:v>9419</c:v>
                </c:pt>
                <c:pt idx="4">
                  <c:v>9427</c:v>
                </c:pt>
                <c:pt idx="5">
                  <c:v>9435</c:v>
                </c:pt>
                <c:pt idx="6">
                  <c:v>9442</c:v>
                </c:pt>
                <c:pt idx="7">
                  <c:v>9443</c:v>
                </c:pt>
                <c:pt idx="8">
                  <c:v>9455</c:v>
                </c:pt>
                <c:pt idx="9">
                  <c:v>9463</c:v>
                </c:pt>
                <c:pt idx="10">
                  <c:v>9466</c:v>
                </c:pt>
                <c:pt idx="11">
                  <c:v>9509</c:v>
                </c:pt>
                <c:pt idx="12">
                  <c:v>9539</c:v>
                </c:pt>
                <c:pt idx="13">
                  <c:v>9544</c:v>
                </c:pt>
                <c:pt idx="14">
                  <c:v>9547</c:v>
                </c:pt>
                <c:pt idx="15">
                  <c:v>9556</c:v>
                </c:pt>
                <c:pt idx="16">
                  <c:v>9568</c:v>
                </c:pt>
                <c:pt idx="17">
                  <c:v>9584</c:v>
                </c:pt>
                <c:pt idx="18">
                  <c:v>9595</c:v>
                </c:pt>
                <c:pt idx="19">
                  <c:v>9617</c:v>
                </c:pt>
                <c:pt idx="20">
                  <c:v>9619</c:v>
                </c:pt>
                <c:pt idx="21">
                  <c:v>9619</c:v>
                </c:pt>
                <c:pt idx="22">
                  <c:v>9618</c:v>
                </c:pt>
                <c:pt idx="23">
                  <c:v>9630</c:v>
                </c:pt>
                <c:pt idx="24">
                  <c:v>9634</c:v>
                </c:pt>
                <c:pt idx="25">
                  <c:v>9639</c:v>
                </c:pt>
                <c:pt idx="26">
                  <c:v>9651</c:v>
                </c:pt>
                <c:pt idx="27">
                  <c:v>9653</c:v>
                </c:pt>
                <c:pt idx="28">
                  <c:v>9654</c:v>
                </c:pt>
                <c:pt idx="29">
                  <c:v>9658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872-4644-A447-33614594244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140554</c:v>
                </c:pt>
                <c:pt idx="1">
                  <c:v>140555</c:v>
                </c:pt>
                <c:pt idx="2">
                  <c:v>140569</c:v>
                </c:pt>
                <c:pt idx="3">
                  <c:v>140596</c:v>
                </c:pt>
                <c:pt idx="4">
                  <c:v>140621</c:v>
                </c:pt>
                <c:pt idx="5">
                  <c:v>140634</c:v>
                </c:pt>
                <c:pt idx="6">
                  <c:v>140644</c:v>
                </c:pt>
                <c:pt idx="7">
                  <c:v>140648</c:v>
                </c:pt>
                <c:pt idx="8">
                  <c:v>140650</c:v>
                </c:pt>
                <c:pt idx="9">
                  <c:v>140661</c:v>
                </c:pt>
                <c:pt idx="10">
                  <c:v>140672</c:v>
                </c:pt>
                <c:pt idx="11">
                  <c:v>140685</c:v>
                </c:pt>
                <c:pt idx="12">
                  <c:v>140694</c:v>
                </c:pt>
                <c:pt idx="13">
                  <c:v>140700</c:v>
                </c:pt>
                <c:pt idx="14">
                  <c:v>140702</c:v>
                </c:pt>
                <c:pt idx="15">
                  <c:v>140709</c:v>
                </c:pt>
                <c:pt idx="16">
                  <c:v>140717</c:v>
                </c:pt>
                <c:pt idx="17">
                  <c:v>140730</c:v>
                </c:pt>
                <c:pt idx="18">
                  <c:v>140748</c:v>
                </c:pt>
                <c:pt idx="19">
                  <c:v>140767</c:v>
                </c:pt>
                <c:pt idx="20">
                  <c:v>140763</c:v>
                </c:pt>
                <c:pt idx="21">
                  <c:v>140764</c:v>
                </c:pt>
                <c:pt idx="22">
                  <c:v>140764</c:v>
                </c:pt>
                <c:pt idx="23">
                  <c:v>140772</c:v>
                </c:pt>
                <c:pt idx="24">
                  <c:v>140796</c:v>
                </c:pt>
                <c:pt idx="25">
                  <c:v>140816</c:v>
                </c:pt>
                <c:pt idx="26">
                  <c:v>140815</c:v>
                </c:pt>
                <c:pt idx="27">
                  <c:v>140820</c:v>
                </c:pt>
                <c:pt idx="28">
                  <c:v>140829</c:v>
                </c:pt>
                <c:pt idx="29">
                  <c:v>140834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872-4644-A447-33614594244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104521</c:v>
                </c:pt>
                <c:pt idx="1">
                  <c:v>104536</c:v>
                </c:pt>
                <c:pt idx="2">
                  <c:v>104555</c:v>
                </c:pt>
                <c:pt idx="3">
                  <c:v>104587</c:v>
                </c:pt>
                <c:pt idx="4">
                  <c:v>104620</c:v>
                </c:pt>
                <c:pt idx="5">
                  <c:v>104623</c:v>
                </c:pt>
                <c:pt idx="6">
                  <c:v>104667</c:v>
                </c:pt>
                <c:pt idx="7">
                  <c:v>104675</c:v>
                </c:pt>
                <c:pt idx="8">
                  <c:v>104686</c:v>
                </c:pt>
                <c:pt idx="9">
                  <c:v>104707</c:v>
                </c:pt>
                <c:pt idx="10">
                  <c:v>104743</c:v>
                </c:pt>
                <c:pt idx="11">
                  <c:v>104766</c:v>
                </c:pt>
                <c:pt idx="12">
                  <c:v>104795</c:v>
                </c:pt>
                <c:pt idx="13">
                  <c:v>104806</c:v>
                </c:pt>
                <c:pt idx="14">
                  <c:v>104813</c:v>
                </c:pt>
                <c:pt idx="15">
                  <c:v>104821</c:v>
                </c:pt>
                <c:pt idx="16">
                  <c:v>104842</c:v>
                </c:pt>
                <c:pt idx="17">
                  <c:v>104869</c:v>
                </c:pt>
                <c:pt idx="18">
                  <c:v>104891</c:v>
                </c:pt>
                <c:pt idx="19">
                  <c:v>104923</c:v>
                </c:pt>
                <c:pt idx="20">
                  <c:v>104938</c:v>
                </c:pt>
                <c:pt idx="21">
                  <c:v>104948</c:v>
                </c:pt>
                <c:pt idx="22">
                  <c:v>104958</c:v>
                </c:pt>
                <c:pt idx="23">
                  <c:v>104974</c:v>
                </c:pt>
                <c:pt idx="24">
                  <c:v>104995</c:v>
                </c:pt>
                <c:pt idx="25">
                  <c:v>105034</c:v>
                </c:pt>
                <c:pt idx="26">
                  <c:v>105079</c:v>
                </c:pt>
                <c:pt idx="27">
                  <c:v>105094</c:v>
                </c:pt>
                <c:pt idx="28">
                  <c:v>105122</c:v>
                </c:pt>
                <c:pt idx="29">
                  <c:v>105136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872-4644-A447-33614594244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38271</c:v>
                </c:pt>
                <c:pt idx="1">
                  <c:v>38272</c:v>
                </c:pt>
                <c:pt idx="2">
                  <c:v>38273</c:v>
                </c:pt>
                <c:pt idx="3">
                  <c:v>38267</c:v>
                </c:pt>
                <c:pt idx="4">
                  <c:v>38266</c:v>
                </c:pt>
                <c:pt idx="5">
                  <c:v>38266</c:v>
                </c:pt>
                <c:pt idx="6">
                  <c:v>38260</c:v>
                </c:pt>
                <c:pt idx="7">
                  <c:v>38258</c:v>
                </c:pt>
                <c:pt idx="8">
                  <c:v>38259</c:v>
                </c:pt>
                <c:pt idx="9">
                  <c:v>38261</c:v>
                </c:pt>
                <c:pt idx="10">
                  <c:v>38260</c:v>
                </c:pt>
                <c:pt idx="11">
                  <c:v>38259</c:v>
                </c:pt>
                <c:pt idx="12">
                  <c:v>38260</c:v>
                </c:pt>
                <c:pt idx="13">
                  <c:v>38260</c:v>
                </c:pt>
                <c:pt idx="14">
                  <c:v>38255</c:v>
                </c:pt>
                <c:pt idx="15">
                  <c:v>38252</c:v>
                </c:pt>
                <c:pt idx="16">
                  <c:v>38256</c:v>
                </c:pt>
                <c:pt idx="17">
                  <c:v>38256</c:v>
                </c:pt>
                <c:pt idx="18">
                  <c:v>38251</c:v>
                </c:pt>
                <c:pt idx="19">
                  <c:v>38249</c:v>
                </c:pt>
                <c:pt idx="20">
                  <c:v>38245</c:v>
                </c:pt>
                <c:pt idx="21">
                  <c:v>38245</c:v>
                </c:pt>
                <c:pt idx="22">
                  <c:v>38243</c:v>
                </c:pt>
                <c:pt idx="23">
                  <c:v>38244</c:v>
                </c:pt>
                <c:pt idx="24">
                  <c:v>38246</c:v>
                </c:pt>
                <c:pt idx="25">
                  <c:v>38246</c:v>
                </c:pt>
                <c:pt idx="26">
                  <c:v>38243</c:v>
                </c:pt>
                <c:pt idx="27">
                  <c:v>38241</c:v>
                </c:pt>
                <c:pt idx="28">
                  <c:v>38244</c:v>
                </c:pt>
                <c:pt idx="29">
                  <c:v>38247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872-4644-A447-33614594244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59210</c:v>
                </c:pt>
                <c:pt idx="1">
                  <c:v>59210</c:v>
                </c:pt>
                <c:pt idx="2">
                  <c:v>59221</c:v>
                </c:pt>
                <c:pt idx="3">
                  <c:v>59238</c:v>
                </c:pt>
                <c:pt idx="4">
                  <c:v>59249</c:v>
                </c:pt>
                <c:pt idx="5">
                  <c:v>59263</c:v>
                </c:pt>
                <c:pt idx="6">
                  <c:v>59268</c:v>
                </c:pt>
                <c:pt idx="7">
                  <c:v>59274</c:v>
                </c:pt>
                <c:pt idx="8">
                  <c:v>59275</c:v>
                </c:pt>
                <c:pt idx="9">
                  <c:v>59274</c:v>
                </c:pt>
                <c:pt idx="10">
                  <c:v>59277</c:v>
                </c:pt>
                <c:pt idx="11">
                  <c:v>59280</c:v>
                </c:pt>
                <c:pt idx="12">
                  <c:v>59280</c:v>
                </c:pt>
                <c:pt idx="13">
                  <c:v>59283</c:v>
                </c:pt>
                <c:pt idx="14">
                  <c:v>59286</c:v>
                </c:pt>
                <c:pt idx="15">
                  <c:v>59285</c:v>
                </c:pt>
                <c:pt idx="16">
                  <c:v>59294</c:v>
                </c:pt>
                <c:pt idx="17">
                  <c:v>59306</c:v>
                </c:pt>
                <c:pt idx="18">
                  <c:v>59314</c:v>
                </c:pt>
                <c:pt idx="19">
                  <c:v>59310</c:v>
                </c:pt>
                <c:pt idx="20">
                  <c:v>59308</c:v>
                </c:pt>
                <c:pt idx="21">
                  <c:v>59311</c:v>
                </c:pt>
                <c:pt idx="22">
                  <c:v>59316</c:v>
                </c:pt>
                <c:pt idx="23">
                  <c:v>59330</c:v>
                </c:pt>
                <c:pt idx="24">
                  <c:v>59337</c:v>
                </c:pt>
                <c:pt idx="25">
                  <c:v>59338</c:v>
                </c:pt>
                <c:pt idx="26">
                  <c:v>59343</c:v>
                </c:pt>
                <c:pt idx="27">
                  <c:v>59347</c:v>
                </c:pt>
                <c:pt idx="28">
                  <c:v>59352</c:v>
                </c:pt>
                <c:pt idx="29">
                  <c:v>59356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872-4644-A447-33614594244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Sheet1!$I$2:$I$31</c:f>
              <c:numCache>
                <c:formatCode>General</c:formatCode>
                <c:ptCount val="30"/>
                <c:pt idx="0">
                  <c:v>40635</c:v>
                </c:pt>
                <c:pt idx="1">
                  <c:v>40640</c:v>
                </c:pt>
                <c:pt idx="2">
                  <c:v>40649</c:v>
                </c:pt>
                <c:pt idx="3">
                  <c:v>40680</c:v>
                </c:pt>
                <c:pt idx="4">
                  <c:v>40703</c:v>
                </c:pt>
                <c:pt idx="5">
                  <c:v>40722</c:v>
                </c:pt>
                <c:pt idx="6">
                  <c:v>40724</c:v>
                </c:pt>
                <c:pt idx="7">
                  <c:v>40728</c:v>
                </c:pt>
                <c:pt idx="8">
                  <c:v>40736</c:v>
                </c:pt>
                <c:pt idx="9">
                  <c:v>40750</c:v>
                </c:pt>
                <c:pt idx="10">
                  <c:v>40768</c:v>
                </c:pt>
                <c:pt idx="11">
                  <c:v>40788</c:v>
                </c:pt>
                <c:pt idx="12">
                  <c:v>40797</c:v>
                </c:pt>
                <c:pt idx="13">
                  <c:v>40802</c:v>
                </c:pt>
                <c:pt idx="14">
                  <c:v>40801</c:v>
                </c:pt>
                <c:pt idx="15">
                  <c:v>40806</c:v>
                </c:pt>
                <c:pt idx="16">
                  <c:v>40808</c:v>
                </c:pt>
                <c:pt idx="17">
                  <c:v>40825</c:v>
                </c:pt>
                <c:pt idx="18">
                  <c:v>40829</c:v>
                </c:pt>
                <c:pt idx="19">
                  <c:v>40837</c:v>
                </c:pt>
                <c:pt idx="20">
                  <c:v>40846</c:v>
                </c:pt>
                <c:pt idx="21">
                  <c:v>40855</c:v>
                </c:pt>
                <c:pt idx="22">
                  <c:v>40867</c:v>
                </c:pt>
                <c:pt idx="23">
                  <c:v>40875</c:v>
                </c:pt>
                <c:pt idx="24">
                  <c:v>40884</c:v>
                </c:pt>
                <c:pt idx="25">
                  <c:v>40893</c:v>
                </c:pt>
                <c:pt idx="26">
                  <c:v>40906</c:v>
                </c:pt>
                <c:pt idx="27">
                  <c:v>40912</c:v>
                </c:pt>
                <c:pt idx="28">
                  <c:v>40919</c:v>
                </c:pt>
                <c:pt idx="29">
                  <c:v>40925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872-4644-A447-33614594244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Sheet1!$J$2:$J$31</c:f>
              <c:numCache>
                <c:formatCode>General</c:formatCode>
                <c:ptCount val="30"/>
                <c:pt idx="0">
                  <c:v>15935</c:v>
                </c:pt>
                <c:pt idx="1">
                  <c:v>15947</c:v>
                </c:pt>
                <c:pt idx="2">
                  <c:v>15964</c:v>
                </c:pt>
                <c:pt idx="3">
                  <c:v>16018</c:v>
                </c:pt>
                <c:pt idx="4">
                  <c:v>16065</c:v>
                </c:pt>
                <c:pt idx="5">
                  <c:v>16107</c:v>
                </c:pt>
                <c:pt idx="6">
                  <c:v>16131</c:v>
                </c:pt>
                <c:pt idx="7">
                  <c:v>16143</c:v>
                </c:pt>
                <c:pt idx="8">
                  <c:v>16160</c:v>
                </c:pt>
                <c:pt idx="9">
                  <c:v>16168</c:v>
                </c:pt>
                <c:pt idx="10">
                  <c:v>16187</c:v>
                </c:pt>
                <c:pt idx="11">
                  <c:v>16199</c:v>
                </c:pt>
                <c:pt idx="12">
                  <c:v>16207</c:v>
                </c:pt>
                <c:pt idx="13">
                  <c:v>16211</c:v>
                </c:pt>
                <c:pt idx="14">
                  <c:v>16221</c:v>
                </c:pt>
                <c:pt idx="15">
                  <c:v>16237</c:v>
                </c:pt>
                <c:pt idx="16">
                  <c:v>16246</c:v>
                </c:pt>
                <c:pt idx="17">
                  <c:v>16259</c:v>
                </c:pt>
                <c:pt idx="18">
                  <c:v>16271</c:v>
                </c:pt>
                <c:pt idx="19">
                  <c:v>16280</c:v>
                </c:pt>
                <c:pt idx="20">
                  <c:v>16291</c:v>
                </c:pt>
                <c:pt idx="21">
                  <c:v>16292</c:v>
                </c:pt>
                <c:pt idx="22">
                  <c:v>16304</c:v>
                </c:pt>
                <c:pt idx="23">
                  <c:v>16319</c:v>
                </c:pt>
                <c:pt idx="24">
                  <c:v>16326</c:v>
                </c:pt>
                <c:pt idx="25">
                  <c:v>16342</c:v>
                </c:pt>
                <c:pt idx="26">
                  <c:v>16354</c:v>
                </c:pt>
                <c:pt idx="27">
                  <c:v>16359</c:v>
                </c:pt>
                <c:pt idx="28">
                  <c:v>16364</c:v>
                </c:pt>
                <c:pt idx="29">
                  <c:v>16382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1872-4644-A447-3361459424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256440"/>
        <c:axId val="241374952"/>
      </c:lineChart>
      <c:dateAx>
        <c:axId val="246256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374952"/>
        <c:crosses val="autoZero"/>
        <c:auto val="1"/>
        <c:lblOffset val="100"/>
        <c:baseTimeUnit val="days"/>
      </c:dateAx>
      <c:valAx>
        <c:axId val="241374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256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50.616300000000003</c:v>
                </c:pt>
                <c:pt idx="1">
                  <c:v>14.0351</c:v>
                </c:pt>
                <c:pt idx="2">
                  <c:v>85.151399999999995</c:v>
                </c:pt>
                <c:pt idx="3">
                  <c:v>10.5822</c:v>
                </c:pt>
                <c:pt idx="4">
                  <c:v>100</c:v>
                </c:pt>
                <c:pt idx="5">
                  <c:v>8.2019000000000002</c:v>
                </c:pt>
                <c:pt idx="6">
                  <c:v>41.593400000000003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97-4E40-9B4E-26EE841702C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45.840499999999999</c:v>
                </c:pt>
                <c:pt idx="1">
                  <c:v>12.2807</c:v>
                </c:pt>
                <c:pt idx="2">
                  <c:v>23.001899999999999</c:v>
                </c:pt>
                <c:pt idx="3">
                  <c:v>4.5365000000000002</c:v>
                </c:pt>
                <c:pt idx="4">
                  <c:v>12.821099999999999</c:v>
                </c:pt>
                <c:pt idx="5">
                  <c:v>4.7319000000000004</c:v>
                </c:pt>
                <c:pt idx="6">
                  <c:v>9.5943000000000005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97-4E40-9B4E-26EE841702C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6.8577000000000004</c:v>
                </c:pt>
                <c:pt idx="1">
                  <c:v>1.7544</c:v>
                </c:pt>
                <c:pt idx="2">
                  <c:v>95.458100000000002</c:v>
                </c:pt>
                <c:pt idx="3">
                  <c:v>100</c:v>
                </c:pt>
                <c:pt idx="4">
                  <c:v>14.069000000000001</c:v>
                </c:pt>
                <c:pt idx="5">
                  <c:v>1.5772999999999999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97-4E40-9B4E-26EE841702C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100</c:v>
                </c:pt>
                <c:pt idx="1">
                  <c:v>59.649099999999997</c:v>
                </c:pt>
                <c:pt idx="2">
                  <c:v>100</c:v>
                </c:pt>
                <c:pt idx="3">
                  <c:v>2.0602</c:v>
                </c:pt>
                <c:pt idx="4">
                  <c:v>34.719799999999999</c:v>
                </c:pt>
                <c:pt idx="5">
                  <c:v>13.2492</c:v>
                </c:pt>
                <c:pt idx="6">
                  <c:v>6.8250999999999999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197-4E40-9B4E-26EE841702C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74.6524</c:v>
                </c:pt>
                <c:pt idx="1">
                  <c:v>100</c:v>
                </c:pt>
                <c:pt idx="2">
                  <c:v>0</c:v>
                </c:pt>
                <c:pt idx="3">
                  <c:v>15.178599999999999</c:v>
                </c:pt>
                <c:pt idx="4">
                  <c:v>37.386800000000001</c:v>
                </c:pt>
                <c:pt idx="5">
                  <c:v>100</c:v>
                </c:pt>
                <c:pt idx="6">
                  <c:v>20.204499999999999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197-4E40-9B4E-26EE841702C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27.157499999999999</c:v>
                </c:pt>
                <c:pt idx="1">
                  <c:v>19.298200000000001</c:v>
                </c:pt>
                <c:pt idx="2">
                  <c:v>72.839500000000001</c:v>
                </c:pt>
                <c:pt idx="3">
                  <c:v>3.9592999999999998</c:v>
                </c:pt>
                <c:pt idx="4">
                  <c:v>2.5935999999999999</c:v>
                </c:pt>
                <c:pt idx="5">
                  <c:v>3.7854999999999999</c:v>
                </c:pt>
                <c:pt idx="6">
                  <c:v>-2.5244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197-4E40-9B4E-26EE841702C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42.146099999999997</c:v>
                </c:pt>
                <c:pt idx="1">
                  <c:v>63.157899999999998</c:v>
                </c:pt>
                <c:pt idx="2">
                  <c:v>0</c:v>
                </c:pt>
                <c:pt idx="3">
                  <c:v>4.9969999999999999</c:v>
                </c:pt>
                <c:pt idx="4">
                  <c:v>12.0871</c:v>
                </c:pt>
                <c:pt idx="5">
                  <c:v>23.028400000000001</c:v>
                </c:pt>
                <c:pt idx="6">
                  <c:v>8.4504000000000001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197-4E40-9B4E-26EE841702C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29.059000000000001</c:v>
                </c:pt>
                <c:pt idx="1">
                  <c:v>80.701800000000006</c:v>
                </c:pt>
                <c:pt idx="2">
                  <c:v>84.387200000000007</c:v>
                </c:pt>
                <c:pt idx="3">
                  <c:v>8.2491000000000003</c:v>
                </c:pt>
                <c:pt idx="4">
                  <c:v>21.825299999999999</c:v>
                </c:pt>
                <c:pt idx="5">
                  <c:v>20.5047</c:v>
                </c:pt>
                <c:pt idx="6">
                  <c:v>25.1401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197-4E40-9B4E-26EE841702C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11.632099999999999</c:v>
                </c:pt>
                <c:pt idx="1">
                  <c:v>91.228099999999998</c:v>
                </c:pt>
                <c:pt idx="2">
                  <c:v>0</c:v>
                </c:pt>
                <c:pt idx="3">
                  <c:v>74.347800000000007</c:v>
                </c:pt>
                <c:pt idx="4">
                  <c:v>22.216799999999999</c:v>
                </c:pt>
                <c:pt idx="5">
                  <c:v>86.750799999999998</c:v>
                </c:pt>
                <c:pt idx="6">
                  <c:v>97.466200000000001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197-4E40-9B4E-26EE841702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4036168"/>
        <c:axId val="294045680"/>
      </c:radarChart>
      <c:catAx>
        <c:axId val="294036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045680"/>
        <c:crosses val="autoZero"/>
        <c:auto val="1"/>
        <c:lblAlgn val="ctr"/>
        <c:lblOffset val="100"/>
        <c:noMultiLvlLbl val="0"/>
      </c:catAx>
      <c:valAx>
        <c:axId val="294045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036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10</c:v>
                </c:pt>
                <c:pt idx="1">
                  <c:v>15</c:v>
                </c:pt>
                <c:pt idx="2">
                  <c:v>23</c:v>
                </c:pt>
                <c:pt idx="3">
                  <c:v>23</c:v>
                </c:pt>
                <c:pt idx="4">
                  <c:v>43</c:v>
                </c:pt>
                <c:pt idx="5">
                  <c:v>33</c:v>
                </c:pt>
                <c:pt idx="6">
                  <c:v>10</c:v>
                </c:pt>
                <c:pt idx="7">
                  <c:v>10</c:v>
                </c:pt>
                <c:pt idx="8">
                  <c:v>32</c:v>
                </c:pt>
                <c:pt idx="9">
                  <c:v>19</c:v>
                </c:pt>
                <c:pt idx="10">
                  <c:v>34</c:v>
                </c:pt>
                <c:pt idx="11">
                  <c:v>26</c:v>
                </c:pt>
                <c:pt idx="12">
                  <c:v>52</c:v>
                </c:pt>
                <c:pt idx="13">
                  <c:v>33</c:v>
                </c:pt>
                <c:pt idx="14">
                  <c:v>19</c:v>
                </c:pt>
                <c:pt idx="15">
                  <c:v>16</c:v>
                </c:pt>
                <c:pt idx="16">
                  <c:v>30</c:v>
                </c:pt>
                <c:pt idx="17">
                  <c:v>33</c:v>
                </c:pt>
                <c:pt idx="18">
                  <c:v>40</c:v>
                </c:pt>
                <c:pt idx="19">
                  <c:v>37</c:v>
                </c:pt>
                <c:pt idx="20">
                  <c:v>12</c:v>
                </c:pt>
                <c:pt idx="21">
                  <c:v>10</c:v>
                </c:pt>
                <c:pt idx="22">
                  <c:v>31</c:v>
                </c:pt>
                <c:pt idx="23">
                  <c:v>27</c:v>
                </c:pt>
                <c:pt idx="24">
                  <c:v>72</c:v>
                </c:pt>
                <c:pt idx="25">
                  <c:v>37</c:v>
                </c:pt>
                <c:pt idx="26">
                  <c:v>42</c:v>
                </c:pt>
                <c:pt idx="27">
                  <c:v>19</c:v>
                </c:pt>
                <c:pt idx="28">
                  <c:v>15</c:v>
                </c:pt>
                <c:pt idx="29">
                  <c:v>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6A8-4D5A-BF4C-8F0A15842EA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</c:v>
                </c:pt>
                <c:pt idx="1">
                  <c:v>3</c:v>
                </c:pt>
                <c:pt idx="2">
                  <c:v>6</c:v>
                </c:pt>
                <c:pt idx="3">
                  <c:v>4</c:v>
                </c:pt>
                <c:pt idx="4">
                  <c:v>22</c:v>
                </c:pt>
                <c:pt idx="5">
                  <c:v>5</c:v>
                </c:pt>
                <c:pt idx="6">
                  <c:v>8</c:v>
                </c:pt>
                <c:pt idx="7">
                  <c:v>2</c:v>
                </c:pt>
                <c:pt idx="8">
                  <c:v>1</c:v>
                </c:pt>
                <c:pt idx="9">
                  <c:v>7</c:v>
                </c:pt>
                <c:pt idx="10">
                  <c:v>18</c:v>
                </c:pt>
                <c:pt idx="11">
                  <c:v>2</c:v>
                </c:pt>
                <c:pt idx="12">
                  <c:v>7</c:v>
                </c:pt>
                <c:pt idx="13">
                  <c:v>10</c:v>
                </c:pt>
                <c:pt idx="14">
                  <c:v>5</c:v>
                </c:pt>
                <c:pt idx="15">
                  <c:v>-3</c:v>
                </c:pt>
                <c:pt idx="16">
                  <c:v>4</c:v>
                </c:pt>
                <c:pt idx="17">
                  <c:v>9</c:v>
                </c:pt>
                <c:pt idx="18">
                  <c:v>8</c:v>
                </c:pt>
                <c:pt idx="19">
                  <c:v>10</c:v>
                </c:pt>
                <c:pt idx="20">
                  <c:v>6</c:v>
                </c:pt>
                <c:pt idx="21">
                  <c:v>5</c:v>
                </c:pt>
                <c:pt idx="22">
                  <c:v>-4</c:v>
                </c:pt>
                <c:pt idx="23">
                  <c:v>1</c:v>
                </c:pt>
                <c:pt idx="24">
                  <c:v>11</c:v>
                </c:pt>
                <c:pt idx="25">
                  <c:v>16</c:v>
                </c:pt>
                <c:pt idx="26">
                  <c:v>2</c:v>
                </c:pt>
                <c:pt idx="27">
                  <c:v>11</c:v>
                </c:pt>
                <c:pt idx="28">
                  <c:v>-1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6A8-4D5A-BF4C-8F0A15842EA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4</c:v>
                </c:pt>
                <c:pt idx="1">
                  <c:v>8</c:v>
                </c:pt>
                <c:pt idx="2">
                  <c:v>10</c:v>
                </c:pt>
                <c:pt idx="3">
                  <c:v>11</c:v>
                </c:pt>
                <c:pt idx="4">
                  <c:v>8</c:v>
                </c:pt>
                <c:pt idx="5">
                  <c:v>8</c:v>
                </c:pt>
                <c:pt idx="6">
                  <c:v>7</c:v>
                </c:pt>
                <c:pt idx="7">
                  <c:v>1</c:v>
                </c:pt>
                <c:pt idx="8">
                  <c:v>12</c:v>
                </c:pt>
                <c:pt idx="9">
                  <c:v>8</c:v>
                </c:pt>
                <c:pt idx="10">
                  <c:v>3</c:v>
                </c:pt>
                <c:pt idx="11">
                  <c:v>43</c:v>
                </c:pt>
                <c:pt idx="12">
                  <c:v>30</c:v>
                </c:pt>
                <c:pt idx="13">
                  <c:v>5</c:v>
                </c:pt>
                <c:pt idx="14">
                  <c:v>3</c:v>
                </c:pt>
                <c:pt idx="15">
                  <c:v>9</c:v>
                </c:pt>
                <c:pt idx="16">
                  <c:v>12</c:v>
                </c:pt>
                <c:pt idx="17">
                  <c:v>16</c:v>
                </c:pt>
                <c:pt idx="18">
                  <c:v>11</c:v>
                </c:pt>
                <c:pt idx="19">
                  <c:v>22</c:v>
                </c:pt>
                <c:pt idx="20">
                  <c:v>2</c:v>
                </c:pt>
                <c:pt idx="21">
                  <c:v>0</c:v>
                </c:pt>
                <c:pt idx="22">
                  <c:v>-1</c:v>
                </c:pt>
                <c:pt idx="23">
                  <c:v>12</c:v>
                </c:pt>
                <c:pt idx="24">
                  <c:v>4</c:v>
                </c:pt>
                <c:pt idx="25">
                  <c:v>5</c:v>
                </c:pt>
                <c:pt idx="26">
                  <c:v>12</c:v>
                </c:pt>
                <c:pt idx="27">
                  <c:v>2</c:v>
                </c:pt>
                <c:pt idx="28">
                  <c:v>1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6A8-4D5A-BF4C-8F0A15842EA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-2</c:v>
                </c:pt>
                <c:pt idx="1">
                  <c:v>1</c:v>
                </c:pt>
                <c:pt idx="2">
                  <c:v>14</c:v>
                </c:pt>
                <c:pt idx="3">
                  <c:v>27</c:v>
                </c:pt>
                <c:pt idx="4">
                  <c:v>25</c:v>
                </c:pt>
                <c:pt idx="5">
                  <c:v>13</c:v>
                </c:pt>
                <c:pt idx="6">
                  <c:v>10</c:v>
                </c:pt>
                <c:pt idx="7">
                  <c:v>4</c:v>
                </c:pt>
                <c:pt idx="8">
                  <c:v>2</c:v>
                </c:pt>
                <c:pt idx="9">
                  <c:v>11</c:v>
                </c:pt>
                <c:pt idx="10">
                  <c:v>11</c:v>
                </c:pt>
                <c:pt idx="11">
                  <c:v>13</c:v>
                </c:pt>
                <c:pt idx="12">
                  <c:v>9</c:v>
                </c:pt>
                <c:pt idx="13">
                  <c:v>6</c:v>
                </c:pt>
                <c:pt idx="14">
                  <c:v>2</c:v>
                </c:pt>
                <c:pt idx="15">
                  <c:v>7</c:v>
                </c:pt>
                <c:pt idx="16">
                  <c:v>8</c:v>
                </c:pt>
                <c:pt idx="17">
                  <c:v>13</c:v>
                </c:pt>
                <c:pt idx="18">
                  <c:v>18</c:v>
                </c:pt>
                <c:pt idx="19">
                  <c:v>19</c:v>
                </c:pt>
                <c:pt idx="20">
                  <c:v>-4</c:v>
                </c:pt>
                <c:pt idx="21">
                  <c:v>1</c:v>
                </c:pt>
                <c:pt idx="22">
                  <c:v>0</c:v>
                </c:pt>
                <c:pt idx="23">
                  <c:v>8</c:v>
                </c:pt>
                <c:pt idx="24">
                  <c:v>24</c:v>
                </c:pt>
                <c:pt idx="25">
                  <c:v>20</c:v>
                </c:pt>
                <c:pt idx="26">
                  <c:v>-1</c:v>
                </c:pt>
                <c:pt idx="27">
                  <c:v>5</c:v>
                </c:pt>
                <c:pt idx="28">
                  <c:v>9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6A8-4D5A-BF4C-8F0A15842EA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-3</c:v>
                </c:pt>
                <c:pt idx="1">
                  <c:v>15</c:v>
                </c:pt>
                <c:pt idx="2">
                  <c:v>19</c:v>
                </c:pt>
                <c:pt idx="3">
                  <c:v>32</c:v>
                </c:pt>
                <c:pt idx="4">
                  <c:v>33</c:v>
                </c:pt>
                <c:pt idx="5">
                  <c:v>3</c:v>
                </c:pt>
                <c:pt idx="6">
                  <c:v>44</c:v>
                </c:pt>
                <c:pt idx="7">
                  <c:v>8</c:v>
                </c:pt>
                <c:pt idx="8">
                  <c:v>11</c:v>
                </c:pt>
                <c:pt idx="9">
                  <c:v>21</c:v>
                </c:pt>
                <c:pt idx="10">
                  <c:v>36</c:v>
                </c:pt>
                <c:pt idx="11">
                  <c:v>23</c:v>
                </c:pt>
                <c:pt idx="12">
                  <c:v>29</c:v>
                </c:pt>
                <c:pt idx="13">
                  <c:v>11</c:v>
                </c:pt>
                <c:pt idx="14">
                  <c:v>7</c:v>
                </c:pt>
                <c:pt idx="15">
                  <c:v>8</c:v>
                </c:pt>
                <c:pt idx="16">
                  <c:v>21</c:v>
                </c:pt>
                <c:pt idx="17">
                  <c:v>27</c:v>
                </c:pt>
                <c:pt idx="18">
                  <c:v>22</c:v>
                </c:pt>
                <c:pt idx="19">
                  <c:v>32</c:v>
                </c:pt>
                <c:pt idx="20">
                  <c:v>15</c:v>
                </c:pt>
                <c:pt idx="21">
                  <c:v>10</c:v>
                </c:pt>
                <c:pt idx="22">
                  <c:v>10</c:v>
                </c:pt>
                <c:pt idx="23">
                  <c:v>16</c:v>
                </c:pt>
                <c:pt idx="24">
                  <c:v>21</c:v>
                </c:pt>
                <c:pt idx="25">
                  <c:v>39</c:v>
                </c:pt>
                <c:pt idx="26">
                  <c:v>45</c:v>
                </c:pt>
                <c:pt idx="27">
                  <c:v>15</c:v>
                </c:pt>
                <c:pt idx="28">
                  <c:v>28</c:v>
                </c:pt>
                <c:pt idx="29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6A8-4D5A-BF4C-8F0A15842EA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-4</c:v>
                </c:pt>
                <c:pt idx="1">
                  <c:v>1</c:v>
                </c:pt>
                <c:pt idx="2">
                  <c:v>1</c:v>
                </c:pt>
                <c:pt idx="3">
                  <c:v>-6</c:v>
                </c:pt>
                <c:pt idx="4">
                  <c:v>-1</c:v>
                </c:pt>
                <c:pt idx="5">
                  <c:v>0</c:v>
                </c:pt>
                <c:pt idx="6">
                  <c:v>-6</c:v>
                </c:pt>
                <c:pt idx="7">
                  <c:v>-2</c:v>
                </c:pt>
                <c:pt idx="8">
                  <c:v>1</c:v>
                </c:pt>
                <c:pt idx="9">
                  <c:v>2</c:v>
                </c:pt>
                <c:pt idx="10">
                  <c:v>-1</c:v>
                </c:pt>
                <c:pt idx="11">
                  <c:v>-1</c:v>
                </c:pt>
                <c:pt idx="12">
                  <c:v>1</c:v>
                </c:pt>
                <c:pt idx="13">
                  <c:v>0</c:v>
                </c:pt>
                <c:pt idx="14">
                  <c:v>-5</c:v>
                </c:pt>
                <c:pt idx="15">
                  <c:v>-3</c:v>
                </c:pt>
                <c:pt idx="16">
                  <c:v>4</c:v>
                </c:pt>
                <c:pt idx="17">
                  <c:v>0</c:v>
                </c:pt>
                <c:pt idx="18">
                  <c:v>-5</c:v>
                </c:pt>
                <c:pt idx="19">
                  <c:v>-2</c:v>
                </c:pt>
                <c:pt idx="20">
                  <c:v>-4</c:v>
                </c:pt>
                <c:pt idx="21">
                  <c:v>0</c:v>
                </c:pt>
                <c:pt idx="22">
                  <c:v>-2</c:v>
                </c:pt>
                <c:pt idx="23">
                  <c:v>1</c:v>
                </c:pt>
                <c:pt idx="24">
                  <c:v>2</c:v>
                </c:pt>
                <c:pt idx="25">
                  <c:v>0</c:v>
                </c:pt>
                <c:pt idx="26">
                  <c:v>-3</c:v>
                </c:pt>
                <c:pt idx="27">
                  <c:v>-2</c:v>
                </c:pt>
                <c:pt idx="28">
                  <c:v>3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6A8-4D5A-BF4C-8F0A15842EA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-1</c:v>
                </c:pt>
                <c:pt idx="1">
                  <c:v>0</c:v>
                </c:pt>
                <c:pt idx="2">
                  <c:v>11</c:v>
                </c:pt>
                <c:pt idx="3">
                  <c:v>17</c:v>
                </c:pt>
                <c:pt idx="4">
                  <c:v>11</c:v>
                </c:pt>
                <c:pt idx="5">
                  <c:v>14</c:v>
                </c:pt>
                <c:pt idx="6">
                  <c:v>5</c:v>
                </c:pt>
                <c:pt idx="7">
                  <c:v>6</c:v>
                </c:pt>
                <c:pt idx="8">
                  <c:v>1</c:v>
                </c:pt>
                <c:pt idx="9">
                  <c:v>-1</c:v>
                </c:pt>
                <c:pt idx="10">
                  <c:v>3</c:v>
                </c:pt>
                <c:pt idx="11">
                  <c:v>3</c:v>
                </c:pt>
                <c:pt idx="12">
                  <c:v>0</c:v>
                </c:pt>
                <c:pt idx="13">
                  <c:v>3</c:v>
                </c:pt>
                <c:pt idx="14">
                  <c:v>3</c:v>
                </c:pt>
                <c:pt idx="15">
                  <c:v>-1</c:v>
                </c:pt>
                <c:pt idx="16">
                  <c:v>9</c:v>
                </c:pt>
                <c:pt idx="17">
                  <c:v>12</c:v>
                </c:pt>
                <c:pt idx="18">
                  <c:v>8</c:v>
                </c:pt>
                <c:pt idx="19">
                  <c:v>-4</c:v>
                </c:pt>
                <c:pt idx="20">
                  <c:v>-2</c:v>
                </c:pt>
                <c:pt idx="21">
                  <c:v>3</c:v>
                </c:pt>
                <c:pt idx="22">
                  <c:v>5</c:v>
                </c:pt>
                <c:pt idx="23">
                  <c:v>14</c:v>
                </c:pt>
                <c:pt idx="24">
                  <c:v>7</c:v>
                </c:pt>
                <c:pt idx="25">
                  <c:v>1</c:v>
                </c:pt>
                <c:pt idx="26">
                  <c:v>5</c:v>
                </c:pt>
                <c:pt idx="27">
                  <c:v>4</c:v>
                </c:pt>
                <c:pt idx="28">
                  <c:v>5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6A8-4D5A-BF4C-8F0A15842EA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Sheet1!$I$2:$I$31</c:f>
              <c:numCache>
                <c:formatCode>General</c:formatCode>
                <c:ptCount val="30"/>
                <c:pt idx="0">
                  <c:v>6</c:v>
                </c:pt>
                <c:pt idx="1">
                  <c:v>5</c:v>
                </c:pt>
                <c:pt idx="2">
                  <c:v>9</c:v>
                </c:pt>
                <c:pt idx="3">
                  <c:v>31</c:v>
                </c:pt>
                <c:pt idx="4">
                  <c:v>23</c:v>
                </c:pt>
                <c:pt idx="5">
                  <c:v>19</c:v>
                </c:pt>
                <c:pt idx="6">
                  <c:v>2</c:v>
                </c:pt>
                <c:pt idx="7">
                  <c:v>4</c:v>
                </c:pt>
                <c:pt idx="8">
                  <c:v>8</c:v>
                </c:pt>
                <c:pt idx="9">
                  <c:v>14</c:v>
                </c:pt>
                <c:pt idx="10">
                  <c:v>18</c:v>
                </c:pt>
                <c:pt idx="11">
                  <c:v>20</c:v>
                </c:pt>
                <c:pt idx="12">
                  <c:v>9</c:v>
                </c:pt>
                <c:pt idx="13">
                  <c:v>5</c:v>
                </c:pt>
                <c:pt idx="14">
                  <c:v>-1</c:v>
                </c:pt>
                <c:pt idx="15">
                  <c:v>5</c:v>
                </c:pt>
                <c:pt idx="16">
                  <c:v>2</c:v>
                </c:pt>
                <c:pt idx="17">
                  <c:v>17</c:v>
                </c:pt>
                <c:pt idx="18">
                  <c:v>4</c:v>
                </c:pt>
                <c:pt idx="19">
                  <c:v>8</c:v>
                </c:pt>
                <c:pt idx="20">
                  <c:v>9</c:v>
                </c:pt>
                <c:pt idx="21">
                  <c:v>9</c:v>
                </c:pt>
                <c:pt idx="22">
                  <c:v>12</c:v>
                </c:pt>
                <c:pt idx="23">
                  <c:v>8</c:v>
                </c:pt>
                <c:pt idx="24">
                  <c:v>9</c:v>
                </c:pt>
                <c:pt idx="25">
                  <c:v>9</c:v>
                </c:pt>
                <c:pt idx="26">
                  <c:v>13</c:v>
                </c:pt>
                <c:pt idx="27">
                  <c:v>6</c:v>
                </c:pt>
                <c:pt idx="28">
                  <c:v>7</c:v>
                </c:pt>
                <c:pt idx="29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6A8-4D5A-BF4C-8F0A15842EA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Sheet1!$J$2:$J$31</c:f>
              <c:numCache>
                <c:formatCode>General</c:formatCode>
                <c:ptCount val="30"/>
                <c:pt idx="0">
                  <c:v>3</c:v>
                </c:pt>
                <c:pt idx="1">
                  <c:v>12</c:v>
                </c:pt>
                <c:pt idx="2">
                  <c:v>17</c:v>
                </c:pt>
                <c:pt idx="3">
                  <c:v>54</c:v>
                </c:pt>
                <c:pt idx="4">
                  <c:v>47</c:v>
                </c:pt>
                <c:pt idx="5">
                  <c:v>42</c:v>
                </c:pt>
                <c:pt idx="6">
                  <c:v>24</c:v>
                </c:pt>
                <c:pt idx="7">
                  <c:v>12</c:v>
                </c:pt>
                <c:pt idx="8">
                  <c:v>17</c:v>
                </c:pt>
                <c:pt idx="9">
                  <c:v>8</c:v>
                </c:pt>
                <c:pt idx="10">
                  <c:v>19</c:v>
                </c:pt>
                <c:pt idx="11">
                  <c:v>12</c:v>
                </c:pt>
                <c:pt idx="12">
                  <c:v>8</c:v>
                </c:pt>
                <c:pt idx="13">
                  <c:v>4</c:v>
                </c:pt>
                <c:pt idx="14">
                  <c:v>10</c:v>
                </c:pt>
                <c:pt idx="15">
                  <c:v>16</c:v>
                </c:pt>
                <c:pt idx="16">
                  <c:v>9</c:v>
                </c:pt>
                <c:pt idx="17">
                  <c:v>13</c:v>
                </c:pt>
                <c:pt idx="18">
                  <c:v>12</c:v>
                </c:pt>
                <c:pt idx="19">
                  <c:v>9</c:v>
                </c:pt>
                <c:pt idx="20">
                  <c:v>11</c:v>
                </c:pt>
                <c:pt idx="21">
                  <c:v>1</c:v>
                </c:pt>
                <c:pt idx="22">
                  <c:v>12</c:v>
                </c:pt>
                <c:pt idx="23">
                  <c:v>15</c:v>
                </c:pt>
                <c:pt idx="24">
                  <c:v>7</c:v>
                </c:pt>
                <c:pt idx="25">
                  <c:v>16</c:v>
                </c:pt>
                <c:pt idx="26">
                  <c:v>12</c:v>
                </c:pt>
                <c:pt idx="27">
                  <c:v>5</c:v>
                </c:pt>
                <c:pt idx="28">
                  <c:v>5</c:v>
                </c:pt>
                <c:pt idx="29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46A8-4D5A-BF4C-8F0A15842E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042728"/>
        <c:axId val="241372328"/>
      </c:lineChart>
      <c:dateAx>
        <c:axId val="294042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372328"/>
        <c:crosses val="autoZero"/>
        <c:auto val="1"/>
        <c:lblOffset val="100"/>
        <c:baseTimeUnit val="days"/>
      </c:dateAx>
      <c:valAx>
        <c:axId val="241372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042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28</c:v>
                </c:pt>
                <c:pt idx="1">
                  <c:v>25</c:v>
                </c:pt>
                <c:pt idx="2">
                  <c:v>41</c:v>
                </c:pt>
                <c:pt idx="3">
                  <c:v>37</c:v>
                </c:pt>
                <c:pt idx="4">
                  <c:v>41</c:v>
                </c:pt>
                <c:pt idx="5">
                  <c:v>19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98-4FA9-BB99-79F55890F07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5</c:v>
                </c:pt>
                <c:pt idx="2">
                  <c:v>11</c:v>
                </c:pt>
                <c:pt idx="3">
                  <c:v>12</c:v>
                </c:pt>
                <c:pt idx="4">
                  <c:v>6</c:v>
                </c:pt>
                <c:pt idx="5">
                  <c:v>9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98-4FA9-BB99-79F55890F07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6</c:v>
                </c:pt>
                <c:pt idx="1">
                  <c:v>11</c:v>
                </c:pt>
                <c:pt idx="2">
                  <c:v>9</c:v>
                </c:pt>
                <c:pt idx="3">
                  <c:v>17</c:v>
                </c:pt>
                <c:pt idx="4">
                  <c:v>18</c:v>
                </c:pt>
                <c:pt idx="5">
                  <c:v>4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498-4FA9-BB99-79F55890F07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10</c:v>
                </c:pt>
                <c:pt idx="2">
                  <c:v>19</c:v>
                </c:pt>
                <c:pt idx="3">
                  <c:v>19</c:v>
                </c:pt>
                <c:pt idx="4">
                  <c:v>10</c:v>
                </c:pt>
                <c:pt idx="5">
                  <c:v>4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498-4FA9-BB99-79F55890F07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12</c:v>
                </c:pt>
                <c:pt idx="1">
                  <c:v>19</c:v>
                </c:pt>
                <c:pt idx="2">
                  <c:v>29</c:v>
                </c:pt>
                <c:pt idx="3">
                  <c:v>29</c:v>
                </c:pt>
                <c:pt idx="4">
                  <c:v>27</c:v>
                </c:pt>
                <c:pt idx="5">
                  <c:v>21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498-4FA9-BB99-79F55890F07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-1</c:v>
                </c:pt>
                <c:pt idx="3">
                  <c:v>-2</c:v>
                </c:pt>
                <c:pt idx="4">
                  <c:v>-1</c:v>
                </c:pt>
                <c:pt idx="5">
                  <c:v>-3</c:v>
                </c:pt>
                <c:pt idx="6">
                  <c:v>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498-4FA9-BB99-79F55890F07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2</c:v>
                </c:pt>
                <c:pt idx="1">
                  <c:v>8</c:v>
                </c:pt>
                <c:pt idx="2">
                  <c:v>10</c:v>
                </c:pt>
                <c:pt idx="3">
                  <c:v>6</c:v>
                </c:pt>
                <c:pt idx="4">
                  <c:v>4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498-4FA9-BB99-79F55890F07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7</c:v>
                </c:pt>
                <c:pt idx="1">
                  <c:v>8</c:v>
                </c:pt>
                <c:pt idx="2">
                  <c:v>19</c:v>
                </c:pt>
                <c:pt idx="3">
                  <c:v>14</c:v>
                </c:pt>
                <c:pt idx="4">
                  <c:v>12</c:v>
                </c:pt>
                <c:pt idx="5">
                  <c:v>6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498-4FA9-BB99-79F55890F07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15</c:v>
                </c:pt>
                <c:pt idx="1">
                  <c:v>12</c:v>
                </c:pt>
                <c:pt idx="2">
                  <c:v>23</c:v>
                </c:pt>
                <c:pt idx="3">
                  <c:v>22</c:v>
                </c:pt>
                <c:pt idx="4">
                  <c:v>18</c:v>
                </c:pt>
                <c:pt idx="5">
                  <c:v>11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498-4FA9-BB99-79F55890F0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7282856"/>
        <c:axId val="307288760"/>
      </c:barChart>
      <c:catAx>
        <c:axId val="307282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88760"/>
        <c:crosses val="autoZero"/>
        <c:auto val="1"/>
        <c:lblAlgn val="ctr"/>
        <c:lblOffset val="100"/>
        <c:noMultiLvlLbl val="0"/>
      </c:catAx>
      <c:valAx>
        <c:axId val="307288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82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A5-4E03-82AE-8D97C97028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9A5-4E03-82AE-8D97C970284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9A5-4E03-82AE-8D97C970284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5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2</c:v>
                </c:pt>
                <c:pt idx="17">
                  <c:v>2</c:v>
                </c:pt>
                <c:pt idx="18">
                  <c:v>5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9A5-4E03-82AE-8D97C970284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8</c:v>
                </c:pt>
                <c:pt idx="5">
                  <c:v>2</c:v>
                </c:pt>
                <c:pt idx="6">
                  <c:v>0</c:v>
                </c:pt>
                <c:pt idx="7">
                  <c:v>1</c:v>
                </c:pt>
                <c:pt idx="8">
                  <c:v>5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2</c:v>
                </c:pt>
                <c:pt idx="17">
                  <c:v>5</c:v>
                </c:pt>
                <c:pt idx="18">
                  <c:v>3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1</c:v>
                </c:pt>
                <c:pt idx="26">
                  <c:v>3</c:v>
                </c:pt>
                <c:pt idx="27">
                  <c:v>0</c:v>
                </c:pt>
                <c:pt idx="28">
                  <c:v>1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9A5-4E03-82AE-8D97C970284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9A5-4E03-82AE-8D97C970284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0</c:v>
                </c:pt>
                <c:pt idx="1">
                  <c:v>3</c:v>
                </c:pt>
                <c:pt idx="2">
                  <c:v>4</c:v>
                </c:pt>
                <c:pt idx="3">
                  <c:v>0</c:v>
                </c:pt>
                <c:pt idx="4">
                  <c:v>1</c:v>
                </c:pt>
                <c:pt idx="5">
                  <c:v>5</c:v>
                </c:pt>
                <c:pt idx="6">
                  <c:v>0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3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4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9A5-4E03-82AE-8D97C970284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Sheet1!$I$2:$I$31</c:f>
              <c:numCache>
                <c:formatCode>General</c:formatCode>
                <c:ptCount val="30"/>
                <c:pt idx="0">
                  <c:v>0</c:v>
                </c:pt>
                <c:pt idx="1">
                  <c:v>2</c:v>
                </c:pt>
                <c:pt idx="2">
                  <c:v>3</c:v>
                </c:pt>
                <c:pt idx="3">
                  <c:v>2</c:v>
                </c:pt>
                <c:pt idx="4">
                  <c:v>5</c:v>
                </c:pt>
                <c:pt idx="5">
                  <c:v>2</c:v>
                </c:pt>
                <c:pt idx="6">
                  <c:v>0</c:v>
                </c:pt>
                <c:pt idx="7">
                  <c:v>1</c:v>
                </c:pt>
                <c:pt idx="8">
                  <c:v>2</c:v>
                </c:pt>
                <c:pt idx="9">
                  <c:v>0</c:v>
                </c:pt>
                <c:pt idx="10">
                  <c:v>2</c:v>
                </c:pt>
                <c:pt idx="11">
                  <c:v>1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2</c:v>
                </c:pt>
                <c:pt idx="17">
                  <c:v>1</c:v>
                </c:pt>
                <c:pt idx="18">
                  <c:v>3</c:v>
                </c:pt>
                <c:pt idx="19">
                  <c:v>3</c:v>
                </c:pt>
                <c:pt idx="20">
                  <c:v>0</c:v>
                </c:pt>
                <c:pt idx="21">
                  <c:v>0</c:v>
                </c:pt>
                <c:pt idx="22">
                  <c:v>2</c:v>
                </c:pt>
                <c:pt idx="23">
                  <c:v>3</c:v>
                </c:pt>
                <c:pt idx="24">
                  <c:v>2</c:v>
                </c:pt>
                <c:pt idx="25">
                  <c:v>2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9A5-4E03-82AE-8D97C970284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Sheet1!$J$2:$J$31</c:f>
              <c:numCache>
                <c:formatCode>General</c:formatCode>
                <c:ptCount val="30"/>
                <c:pt idx="0">
                  <c:v>0</c:v>
                </c:pt>
                <c:pt idx="1">
                  <c:v>3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3</c:v>
                </c:pt>
                <c:pt idx="8">
                  <c:v>3</c:v>
                </c:pt>
                <c:pt idx="9">
                  <c:v>1</c:v>
                </c:pt>
                <c:pt idx="10">
                  <c:v>2</c:v>
                </c:pt>
                <c:pt idx="11">
                  <c:v>2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1</c:v>
                </c:pt>
                <c:pt idx="17">
                  <c:v>3</c:v>
                </c:pt>
                <c:pt idx="18">
                  <c:v>2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2</c:v>
                </c:pt>
                <c:pt idx="23">
                  <c:v>1</c:v>
                </c:pt>
                <c:pt idx="24">
                  <c:v>3</c:v>
                </c:pt>
                <c:pt idx="25">
                  <c:v>1</c:v>
                </c:pt>
                <c:pt idx="26">
                  <c:v>3</c:v>
                </c:pt>
                <c:pt idx="27">
                  <c:v>0</c:v>
                </c:pt>
                <c:pt idx="28">
                  <c:v>1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A9A5-4E03-82AE-8D97C97028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291384"/>
        <c:axId val="307288432"/>
      </c:lineChart>
      <c:dateAx>
        <c:axId val="307291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88432"/>
        <c:crosses val="autoZero"/>
        <c:auto val="1"/>
        <c:lblOffset val="100"/>
        <c:baseTimeUnit val="days"/>
      </c:dateAx>
      <c:valAx>
        <c:axId val="307288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91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@SantanderRio</c:v>
                </c:pt>
                <c:pt idx="1">
                  <c:v>@ICBCArgentina</c:v>
                </c:pt>
                <c:pt idx="2">
                  <c:v>@Banco_Patagonia</c:v>
                </c:pt>
                <c:pt idx="3">
                  <c:v>@BBVAFrancesArg</c:v>
                </c:pt>
                <c:pt idx="4">
                  <c:v>@BancoGalicia</c:v>
                </c:pt>
                <c:pt idx="5">
                  <c:v>@Supervielle_ARG</c:v>
                </c:pt>
                <c:pt idx="6">
                  <c:v>@BancoCiudad</c:v>
                </c:pt>
                <c:pt idx="7">
                  <c:v>@HSBC_AR</c:v>
                </c:pt>
                <c:pt idx="8">
                  <c:v>@bancoprovincia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8</c:v>
                </c:pt>
                <c:pt idx="1">
                  <c:v>7</c:v>
                </c:pt>
                <c:pt idx="2">
                  <c:v>1</c:v>
                </c:pt>
                <c:pt idx="3">
                  <c:v>34</c:v>
                </c:pt>
                <c:pt idx="4">
                  <c:v>57</c:v>
                </c:pt>
                <c:pt idx="5">
                  <c:v>11</c:v>
                </c:pt>
                <c:pt idx="6">
                  <c:v>36</c:v>
                </c:pt>
                <c:pt idx="7">
                  <c:v>46</c:v>
                </c:pt>
                <c:pt idx="8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66-4A23-9AF2-E03A83AA9D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@SantanderRio</c:v>
                </c:pt>
                <c:pt idx="1">
                  <c:v>@ICBCArgentina</c:v>
                </c:pt>
                <c:pt idx="2">
                  <c:v>@Banco_Patagonia</c:v>
                </c:pt>
                <c:pt idx="3">
                  <c:v>@BBVAFrancesArg</c:v>
                </c:pt>
                <c:pt idx="4">
                  <c:v>@BancoGalicia</c:v>
                </c:pt>
                <c:pt idx="5">
                  <c:v>@Supervielle_ARG</c:v>
                </c:pt>
                <c:pt idx="6">
                  <c:v>@BancoCiudad</c:v>
                </c:pt>
                <c:pt idx="7">
                  <c:v>@HSBC_AR</c:v>
                </c:pt>
                <c:pt idx="8">
                  <c:v>@bancoprovincia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4</c:v>
                </c:pt>
                <c:pt idx="5">
                  <c:v>5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66-4A23-9AF2-E03A83AA9D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7289744"/>
        <c:axId val="307290072"/>
      </c:barChart>
      <c:catAx>
        <c:axId val="307289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90072"/>
        <c:crosses val="autoZero"/>
        <c:auto val="1"/>
        <c:lblAlgn val="ctr"/>
        <c:lblOffset val="100"/>
        <c:noMultiLvlLbl val="0"/>
      </c:catAx>
      <c:valAx>
        <c:axId val="307290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89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1</c:v>
                </c:pt>
                <c:pt idx="4">
                  <c:v>4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53-4937-8CAB-F7B2185430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53-4937-8CAB-F7B21854309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753-4937-8CAB-F7B21854309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8</c:v>
                </c:pt>
                <c:pt idx="4">
                  <c:v>10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753-4937-8CAB-F7B21854309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11</c:v>
                </c:pt>
                <c:pt idx="1">
                  <c:v>9</c:v>
                </c:pt>
                <c:pt idx="2">
                  <c:v>13</c:v>
                </c:pt>
                <c:pt idx="3">
                  <c:v>14</c:v>
                </c:pt>
                <c:pt idx="4">
                  <c:v>8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753-4937-8CAB-F7B21854309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6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753-4937-8CAB-F7B21854309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7</c:v>
                </c:pt>
                <c:pt idx="1">
                  <c:v>7</c:v>
                </c:pt>
                <c:pt idx="2">
                  <c:v>5</c:v>
                </c:pt>
                <c:pt idx="3">
                  <c:v>4</c:v>
                </c:pt>
                <c:pt idx="4">
                  <c:v>11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753-4937-8CAB-F7B21854309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10</c:v>
                </c:pt>
                <c:pt idx="1">
                  <c:v>8</c:v>
                </c:pt>
                <c:pt idx="2">
                  <c:v>7</c:v>
                </c:pt>
                <c:pt idx="3">
                  <c:v>11</c:v>
                </c:pt>
                <c:pt idx="4">
                  <c:v>9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753-4937-8CAB-F7B21854309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13</c:v>
                </c:pt>
                <c:pt idx="1">
                  <c:v>4</c:v>
                </c:pt>
                <c:pt idx="2">
                  <c:v>10</c:v>
                </c:pt>
                <c:pt idx="3">
                  <c:v>8</c:v>
                </c:pt>
                <c:pt idx="4">
                  <c:v>11</c:v>
                </c:pt>
                <c:pt idx="5">
                  <c:v>2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753-4937-8CAB-F7B2185430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7294992"/>
        <c:axId val="307296304"/>
      </c:barChart>
      <c:catAx>
        <c:axId val="307294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96304"/>
        <c:crosses val="autoZero"/>
        <c:auto val="1"/>
        <c:lblAlgn val="ctr"/>
        <c:lblOffset val="100"/>
        <c:noMultiLvlLbl val="0"/>
      </c:catAx>
      <c:valAx>
        <c:axId val="307296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94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1.1994637691385E-2</c:v>
                </c:pt>
                <c:pt idx="3">
                  <c:v>7.0556692302264998E-3</c:v>
                </c:pt>
                <c:pt idx="4">
                  <c:v>3.1044944612996998E-2</c:v>
                </c:pt>
                <c:pt idx="6">
                  <c:v>2.2578141536725001E-2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37-4AAC-94D7-59490A6FD8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1.1374799648415E-2</c:v>
                </c:pt>
                <c:pt idx="2">
                  <c:v>1.8613308515589001E-2</c:v>
                </c:pt>
                <c:pt idx="3">
                  <c:v>3.1022180859313999E-3</c:v>
                </c:pt>
                <c:pt idx="4">
                  <c:v>5.4288816503799998E-3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37-4AAC-94D7-59490A6FD8F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4">
                  <c:v>0.20999580008400001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237-4AAC-94D7-59490A6FD8F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3.1273544003297999E-3</c:v>
                </c:pt>
                <c:pt idx="1">
                  <c:v>3.2695068730721E-3</c:v>
                </c:pt>
                <c:pt idx="2">
                  <c:v>3.1273544003297999E-3</c:v>
                </c:pt>
                <c:pt idx="3">
                  <c:v>4.1757288868040001E-3</c:v>
                </c:pt>
                <c:pt idx="4">
                  <c:v>5.7571751460616999E-3</c:v>
                </c:pt>
                <c:pt idx="5">
                  <c:v>8.5291483645357994E-3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237-4AAC-94D7-59490A6FD8F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5.3941174634119002E-2</c:v>
                </c:pt>
                <c:pt idx="1">
                  <c:v>2.7028402080868999E-2</c:v>
                </c:pt>
                <c:pt idx="2">
                  <c:v>2.3555068962784E-2</c:v>
                </c:pt>
                <c:pt idx="3">
                  <c:v>2.0032815659937999E-2</c:v>
                </c:pt>
                <c:pt idx="4">
                  <c:v>3.4699698553820997E-2</c:v>
                </c:pt>
                <c:pt idx="6">
                  <c:v>5.8190559774105997E-2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237-4AAC-94D7-59490A6FD8F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2.6137640816540002E-3</c:v>
                </c:pt>
                <c:pt idx="2">
                  <c:v>2.6137640816540002E-3</c:v>
                </c:pt>
                <c:pt idx="3">
                  <c:v>3.920646122481E-3</c:v>
                </c:pt>
                <c:pt idx="4">
                  <c:v>1.2633193061328001E-2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237-4AAC-94D7-59490A6FD8F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1.1807769512339E-2</c:v>
                </c:pt>
                <c:pt idx="1">
                  <c:v>1.0361920184298001E-2</c:v>
                </c:pt>
                <c:pt idx="2">
                  <c:v>5.0604726481453003E-3</c:v>
                </c:pt>
                <c:pt idx="3">
                  <c:v>6.7472968641937997E-3</c:v>
                </c:pt>
                <c:pt idx="4">
                  <c:v>1.3187898416379001E-2</c:v>
                </c:pt>
                <c:pt idx="6">
                  <c:v>1.2651181620363E-2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237-4AAC-94D7-59490A6FD8F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1.6184404119667001E-2</c:v>
                </c:pt>
                <c:pt idx="1">
                  <c:v>1.5632663070131999E-2</c:v>
                </c:pt>
                <c:pt idx="2">
                  <c:v>1.9617459538989999E-2</c:v>
                </c:pt>
                <c:pt idx="3">
                  <c:v>1.560479736056E-2</c:v>
                </c:pt>
                <c:pt idx="4">
                  <c:v>1.7165277096616E-2</c:v>
                </c:pt>
                <c:pt idx="6">
                  <c:v>4.6591466405100999E-2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237-4AAC-94D7-59490A6FD8F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8.0455501918553995E-2</c:v>
                </c:pt>
                <c:pt idx="1">
                  <c:v>9.4380492635227006E-2</c:v>
                </c:pt>
                <c:pt idx="2">
                  <c:v>0.16462433469488999</c:v>
                </c:pt>
                <c:pt idx="3">
                  <c:v>0.16864710979082001</c:v>
                </c:pt>
                <c:pt idx="4">
                  <c:v>0.14459485309837999</c:v>
                </c:pt>
                <c:pt idx="5">
                  <c:v>0.28468869909641997</c:v>
                </c:pt>
                <c:pt idx="6">
                  <c:v>0.38525807649462002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237-4AAC-94D7-59490A6FD8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7292368"/>
        <c:axId val="294038792"/>
      </c:barChart>
      <c:catAx>
        <c:axId val="307292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038792"/>
        <c:crosses val="autoZero"/>
        <c:auto val="1"/>
        <c:lblAlgn val="ctr"/>
        <c:lblOffset val="100"/>
        <c:noMultiLvlLbl val="0"/>
      </c:catAx>
      <c:valAx>
        <c:axId val="294038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92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4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C7-430E-90C6-641DF47B7D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5C7-430E-90C6-641DF47B7D9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5C7-430E-90C6-641DF47B7D9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8</c:v>
                </c:pt>
                <c:pt idx="10">
                  <c:v>15</c:v>
                </c:pt>
                <c:pt idx="11">
                  <c:v>6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5C7-430E-90C6-641DF47B7D9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4</c:v>
                </c:pt>
                <c:pt idx="11">
                  <c:v>8</c:v>
                </c:pt>
                <c:pt idx="12">
                  <c:v>2</c:v>
                </c:pt>
                <c:pt idx="13">
                  <c:v>10</c:v>
                </c:pt>
                <c:pt idx="14">
                  <c:v>2</c:v>
                </c:pt>
                <c:pt idx="15">
                  <c:v>9</c:v>
                </c:pt>
                <c:pt idx="16">
                  <c:v>3</c:v>
                </c:pt>
                <c:pt idx="17">
                  <c:v>10</c:v>
                </c:pt>
                <c:pt idx="18">
                  <c:v>6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5C7-430E-90C6-641DF47B7D9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2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5C7-430E-90C6-641DF47B7D9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0</c:v>
                </c:pt>
                <c:pt idx="10">
                  <c:v>4</c:v>
                </c:pt>
                <c:pt idx="11">
                  <c:v>11</c:v>
                </c:pt>
                <c:pt idx="12">
                  <c:v>5</c:v>
                </c:pt>
                <c:pt idx="13">
                  <c:v>3</c:v>
                </c:pt>
                <c:pt idx="14">
                  <c:v>3</c:v>
                </c:pt>
                <c:pt idx="15">
                  <c:v>5</c:v>
                </c:pt>
                <c:pt idx="16">
                  <c:v>1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5C7-430E-90C6-641DF47B7D9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10</c:v>
                </c:pt>
                <c:pt idx="10">
                  <c:v>2</c:v>
                </c:pt>
                <c:pt idx="11">
                  <c:v>2</c:v>
                </c:pt>
                <c:pt idx="12">
                  <c:v>3</c:v>
                </c:pt>
                <c:pt idx="13">
                  <c:v>11</c:v>
                </c:pt>
                <c:pt idx="14">
                  <c:v>1</c:v>
                </c:pt>
                <c:pt idx="15">
                  <c:v>3</c:v>
                </c:pt>
                <c:pt idx="16">
                  <c:v>2</c:v>
                </c:pt>
                <c:pt idx="17">
                  <c:v>7</c:v>
                </c:pt>
                <c:pt idx="18">
                  <c:v>5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5C7-430E-90C6-641DF47B7D9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12</c:v>
                </c:pt>
                <c:pt idx="9">
                  <c:v>5</c:v>
                </c:pt>
                <c:pt idx="10">
                  <c:v>6</c:v>
                </c:pt>
                <c:pt idx="11">
                  <c:v>6</c:v>
                </c:pt>
                <c:pt idx="12">
                  <c:v>1</c:v>
                </c:pt>
                <c:pt idx="13">
                  <c:v>5</c:v>
                </c:pt>
                <c:pt idx="14">
                  <c:v>2</c:v>
                </c:pt>
                <c:pt idx="15">
                  <c:v>1</c:v>
                </c:pt>
                <c:pt idx="16">
                  <c:v>6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65C7-430E-90C6-641DF47B7D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727128"/>
        <c:axId val="309729752"/>
      </c:lineChart>
      <c:catAx>
        <c:axId val="309727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729752"/>
        <c:crosses val="autoZero"/>
        <c:auto val="1"/>
        <c:lblAlgn val="ctr"/>
        <c:lblOffset val="100"/>
        <c:noMultiLvlLbl val="0"/>
      </c:catAx>
      <c:valAx>
        <c:axId val="309729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727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7.0558683657197998E-3</c:v>
                </c:pt>
                <c:pt idx="15">
                  <c:v>4.5157557540606998E-2</c:v>
                </c:pt>
                <c:pt idx="16">
                  <c:v>0</c:v>
                </c:pt>
                <c:pt idx="17">
                  <c:v>1.1994976221723999E-2</c:v>
                </c:pt>
                <c:pt idx="18">
                  <c:v>0</c:v>
                </c:pt>
                <c:pt idx="19">
                  <c:v>0</c:v>
                </c:pt>
                <c:pt idx="20">
                  <c:v>2.5401126116591E-2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70-4342-A383-75DB48AD2B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1.473576447595E-2</c:v>
                </c:pt>
                <c:pt idx="11">
                  <c:v>0</c:v>
                </c:pt>
                <c:pt idx="12">
                  <c:v>1.0857931719121E-2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4.6533993081946E-3</c:v>
                </c:pt>
                <c:pt idx="17">
                  <c:v>6.2045324109261998E-3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270-4342-A383-75DB48AD2B9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0.20999580008400001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270-4342-A383-75DB48AD2B9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4.2645741822678997E-3</c:v>
                </c:pt>
                <c:pt idx="10">
                  <c:v>4.0276533943641004E-3</c:v>
                </c:pt>
                <c:pt idx="11">
                  <c:v>4.5014949701716999E-3</c:v>
                </c:pt>
                <c:pt idx="12">
                  <c:v>5.6860989096904997E-3</c:v>
                </c:pt>
                <c:pt idx="13">
                  <c:v>0</c:v>
                </c:pt>
                <c:pt idx="14">
                  <c:v>0</c:v>
                </c:pt>
                <c:pt idx="15">
                  <c:v>4.9753365459791997E-3</c:v>
                </c:pt>
                <c:pt idx="16">
                  <c:v>0</c:v>
                </c:pt>
                <c:pt idx="17">
                  <c:v>4.2645741822678997E-3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270-4342-A383-75DB48AD2B9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1.2401266837104999E-2</c:v>
                </c:pt>
                <c:pt idx="10">
                  <c:v>2.0509787461365E-2</c:v>
                </c:pt>
                <c:pt idx="11">
                  <c:v>4.1973518525585E-2</c:v>
                </c:pt>
                <c:pt idx="12">
                  <c:v>7.6315488228336E-3</c:v>
                </c:pt>
                <c:pt idx="13">
                  <c:v>2.270385774793E-2</c:v>
                </c:pt>
                <c:pt idx="14">
                  <c:v>4.2450490327012001E-2</c:v>
                </c:pt>
                <c:pt idx="15">
                  <c:v>3.9853643852574998E-2</c:v>
                </c:pt>
                <c:pt idx="16">
                  <c:v>2.1940702865647001E-2</c:v>
                </c:pt>
                <c:pt idx="17">
                  <c:v>3.8539321555310001E-2</c:v>
                </c:pt>
                <c:pt idx="18">
                  <c:v>3.5295913305604998E-2</c:v>
                </c:pt>
                <c:pt idx="19">
                  <c:v>0</c:v>
                </c:pt>
                <c:pt idx="20">
                  <c:v>2.9572251688479999E-2</c:v>
                </c:pt>
                <c:pt idx="21">
                  <c:v>8.5854924256877994E-3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270-4342-A383-75DB48AD2B9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2.6137640816540002E-3</c:v>
                </c:pt>
                <c:pt idx="10">
                  <c:v>0</c:v>
                </c:pt>
                <c:pt idx="11">
                  <c:v>0</c:v>
                </c:pt>
                <c:pt idx="12">
                  <c:v>7.0571630204657995E-2</c:v>
                </c:pt>
                <c:pt idx="13">
                  <c:v>1.3068820408270001E-3</c:v>
                </c:pt>
                <c:pt idx="14">
                  <c:v>7.841292244962E-3</c:v>
                </c:pt>
                <c:pt idx="15">
                  <c:v>2.6137640816540002E-3</c:v>
                </c:pt>
                <c:pt idx="16">
                  <c:v>0</c:v>
                </c:pt>
                <c:pt idx="17">
                  <c:v>0</c:v>
                </c:pt>
                <c:pt idx="18">
                  <c:v>2.6137640816540002E-3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270-4342-A383-75DB48AD2B9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3.3737622509742E-3</c:v>
                </c:pt>
                <c:pt idx="9">
                  <c:v>0</c:v>
                </c:pt>
                <c:pt idx="10">
                  <c:v>1.0964727315666001E-2</c:v>
                </c:pt>
                <c:pt idx="11">
                  <c:v>9.0478169457943996E-3</c:v>
                </c:pt>
                <c:pt idx="12">
                  <c:v>1.0121286752923E-2</c:v>
                </c:pt>
                <c:pt idx="13">
                  <c:v>9.5589930444268008E-3</c:v>
                </c:pt>
                <c:pt idx="14">
                  <c:v>5.0606433764612997E-3</c:v>
                </c:pt>
                <c:pt idx="15">
                  <c:v>8.7717818525328995E-3</c:v>
                </c:pt>
                <c:pt idx="16">
                  <c:v>2.3616335756818999E-2</c:v>
                </c:pt>
                <c:pt idx="17">
                  <c:v>3.2894181946998002E-2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270-4342-A383-75DB48AD2B9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1.5694352485348E-2</c:v>
                </c:pt>
                <c:pt idx="10">
                  <c:v>1.2261212879178E-2</c:v>
                </c:pt>
                <c:pt idx="11">
                  <c:v>3.1879153485863003E-2</c:v>
                </c:pt>
                <c:pt idx="12">
                  <c:v>8.9915561113972E-3</c:v>
                </c:pt>
                <c:pt idx="13">
                  <c:v>2.1178458609489002E-2</c:v>
                </c:pt>
                <c:pt idx="14">
                  <c:v>3.4331396061698001E-2</c:v>
                </c:pt>
                <c:pt idx="15">
                  <c:v>1.2261212879178E-2</c:v>
                </c:pt>
                <c:pt idx="16">
                  <c:v>1.7165698030849001E-2</c:v>
                </c:pt>
                <c:pt idx="17">
                  <c:v>1.7165698030849001E-2</c:v>
                </c:pt>
                <c:pt idx="18">
                  <c:v>1.3242109909512001E-2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7270-4342-A383-75DB48AD2B99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3.7133308577793997E-2</c:v>
                </c:pt>
                <c:pt idx="7">
                  <c:v>0</c:v>
                </c:pt>
                <c:pt idx="8">
                  <c:v>6.7046251598795001E-2</c:v>
                </c:pt>
                <c:pt idx="9">
                  <c:v>0.17947765812600999</c:v>
                </c:pt>
                <c:pt idx="10">
                  <c:v>0.21661096670380001</c:v>
                </c:pt>
                <c:pt idx="11">
                  <c:v>7.3235136361761002E-2</c:v>
                </c:pt>
                <c:pt idx="12">
                  <c:v>3.7133308577793997E-2</c:v>
                </c:pt>
                <c:pt idx="13">
                  <c:v>0.17205099641044999</c:v>
                </c:pt>
                <c:pt idx="14">
                  <c:v>0.37133308577794</c:v>
                </c:pt>
                <c:pt idx="15">
                  <c:v>2.4755539051863E-2</c:v>
                </c:pt>
                <c:pt idx="16">
                  <c:v>0.11139992573338001</c:v>
                </c:pt>
                <c:pt idx="17">
                  <c:v>0.24136650575565999</c:v>
                </c:pt>
                <c:pt idx="18">
                  <c:v>0.40846639435574</c:v>
                </c:pt>
                <c:pt idx="19">
                  <c:v>0.11449436811487</c:v>
                </c:pt>
                <c:pt idx="20">
                  <c:v>0</c:v>
                </c:pt>
                <c:pt idx="21">
                  <c:v>0.77979948013367995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7270-4342-A383-75DB48AD2B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726472"/>
        <c:axId val="309723520"/>
      </c:lineChart>
      <c:catAx>
        <c:axId val="309726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723520"/>
        <c:crosses val="autoZero"/>
        <c:auto val="1"/>
        <c:lblAlgn val="ctr"/>
        <c:lblOffset val="100"/>
        <c:noMultiLvlLbl val="0"/>
      </c:catAx>
      <c:valAx>
        <c:axId val="309723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726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</c:v>
                </c:pt>
                <c:pt idx="1">
                  <c:v>73</c:v>
                </c:pt>
                <c:pt idx="2">
                  <c:v>62</c:v>
                </c:pt>
                <c:pt idx="3">
                  <c:v>93</c:v>
                </c:pt>
                <c:pt idx="4">
                  <c:v>108</c:v>
                </c:pt>
                <c:pt idx="5">
                  <c:v>105</c:v>
                </c:pt>
                <c:pt idx="6">
                  <c:v>26</c:v>
                </c:pt>
                <c:pt idx="7">
                  <c:v>416</c:v>
                </c:pt>
                <c:pt idx="8">
                  <c:v>289</c:v>
                </c:pt>
                <c:pt idx="9">
                  <c:v>32</c:v>
                </c:pt>
                <c:pt idx="10">
                  <c:v>107</c:v>
                </c:pt>
                <c:pt idx="11">
                  <c:v>78</c:v>
                </c:pt>
                <c:pt idx="12">
                  <c:v>176</c:v>
                </c:pt>
                <c:pt idx="13">
                  <c:v>29</c:v>
                </c:pt>
                <c:pt idx="14">
                  <c:v>11</c:v>
                </c:pt>
                <c:pt idx="15">
                  <c:v>136</c:v>
                </c:pt>
                <c:pt idx="16">
                  <c:v>88</c:v>
                </c:pt>
                <c:pt idx="17">
                  <c:v>106</c:v>
                </c:pt>
                <c:pt idx="18">
                  <c:v>180</c:v>
                </c:pt>
                <c:pt idx="19">
                  <c:v>111</c:v>
                </c:pt>
                <c:pt idx="20">
                  <c:v>18</c:v>
                </c:pt>
                <c:pt idx="21">
                  <c:v>18</c:v>
                </c:pt>
                <c:pt idx="22">
                  <c:v>56</c:v>
                </c:pt>
                <c:pt idx="23">
                  <c:v>573</c:v>
                </c:pt>
                <c:pt idx="24">
                  <c:v>540</c:v>
                </c:pt>
                <c:pt idx="25">
                  <c:v>146</c:v>
                </c:pt>
                <c:pt idx="26">
                  <c:v>157</c:v>
                </c:pt>
                <c:pt idx="27">
                  <c:v>29</c:v>
                </c:pt>
                <c:pt idx="28">
                  <c:v>18</c:v>
                </c:pt>
                <c:pt idx="29">
                  <c:v>298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2F-47B8-B05B-C49B9D7011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9</c:v>
                </c:pt>
                <c:pt idx="1">
                  <c:v>22</c:v>
                </c:pt>
                <c:pt idx="2">
                  <c:v>18</c:v>
                </c:pt>
                <c:pt idx="3">
                  <c:v>14</c:v>
                </c:pt>
                <c:pt idx="4">
                  <c:v>17</c:v>
                </c:pt>
                <c:pt idx="5">
                  <c:v>6</c:v>
                </c:pt>
                <c:pt idx="6">
                  <c:v>11</c:v>
                </c:pt>
                <c:pt idx="7">
                  <c:v>3</c:v>
                </c:pt>
                <c:pt idx="8">
                  <c:v>6</c:v>
                </c:pt>
                <c:pt idx="9">
                  <c:v>0</c:v>
                </c:pt>
                <c:pt idx="10">
                  <c:v>33</c:v>
                </c:pt>
                <c:pt idx="11">
                  <c:v>15</c:v>
                </c:pt>
                <c:pt idx="12">
                  <c:v>32</c:v>
                </c:pt>
                <c:pt idx="13">
                  <c:v>12</c:v>
                </c:pt>
                <c:pt idx="14">
                  <c:v>5</c:v>
                </c:pt>
                <c:pt idx="15">
                  <c:v>20</c:v>
                </c:pt>
                <c:pt idx="16">
                  <c:v>33</c:v>
                </c:pt>
                <c:pt idx="17">
                  <c:v>30</c:v>
                </c:pt>
                <c:pt idx="18">
                  <c:v>24</c:v>
                </c:pt>
                <c:pt idx="19">
                  <c:v>24</c:v>
                </c:pt>
                <c:pt idx="20">
                  <c:v>12</c:v>
                </c:pt>
                <c:pt idx="21">
                  <c:v>7</c:v>
                </c:pt>
                <c:pt idx="22">
                  <c:v>1</c:v>
                </c:pt>
                <c:pt idx="23">
                  <c:v>36</c:v>
                </c:pt>
                <c:pt idx="24">
                  <c:v>32</c:v>
                </c:pt>
                <c:pt idx="25">
                  <c:v>38</c:v>
                </c:pt>
                <c:pt idx="26">
                  <c:v>14</c:v>
                </c:pt>
                <c:pt idx="27">
                  <c:v>19</c:v>
                </c:pt>
                <c:pt idx="28">
                  <c:v>0</c:v>
                </c:pt>
                <c:pt idx="29">
                  <c:v>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B2F-47B8-B05B-C49B9D70116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5</c:v>
                </c:pt>
                <c:pt idx="1">
                  <c:v>39</c:v>
                </c:pt>
                <c:pt idx="2">
                  <c:v>22</c:v>
                </c:pt>
                <c:pt idx="3">
                  <c:v>21</c:v>
                </c:pt>
                <c:pt idx="4">
                  <c:v>24</c:v>
                </c:pt>
                <c:pt idx="5">
                  <c:v>33</c:v>
                </c:pt>
                <c:pt idx="6">
                  <c:v>1</c:v>
                </c:pt>
                <c:pt idx="7">
                  <c:v>5</c:v>
                </c:pt>
                <c:pt idx="8">
                  <c:v>20</c:v>
                </c:pt>
                <c:pt idx="9">
                  <c:v>3</c:v>
                </c:pt>
                <c:pt idx="10">
                  <c:v>15</c:v>
                </c:pt>
                <c:pt idx="11">
                  <c:v>31</c:v>
                </c:pt>
                <c:pt idx="12">
                  <c:v>19</c:v>
                </c:pt>
                <c:pt idx="13">
                  <c:v>6</c:v>
                </c:pt>
                <c:pt idx="14">
                  <c:v>6</c:v>
                </c:pt>
                <c:pt idx="15">
                  <c:v>58</c:v>
                </c:pt>
                <c:pt idx="16">
                  <c:v>28</c:v>
                </c:pt>
                <c:pt idx="17">
                  <c:v>40</c:v>
                </c:pt>
                <c:pt idx="18">
                  <c:v>29</c:v>
                </c:pt>
                <c:pt idx="19">
                  <c:v>32</c:v>
                </c:pt>
                <c:pt idx="20">
                  <c:v>9</c:v>
                </c:pt>
                <c:pt idx="21">
                  <c:v>2</c:v>
                </c:pt>
                <c:pt idx="22">
                  <c:v>0</c:v>
                </c:pt>
                <c:pt idx="23">
                  <c:v>34</c:v>
                </c:pt>
                <c:pt idx="24">
                  <c:v>18</c:v>
                </c:pt>
                <c:pt idx="25">
                  <c:v>20</c:v>
                </c:pt>
                <c:pt idx="26">
                  <c:v>13</c:v>
                </c:pt>
                <c:pt idx="27">
                  <c:v>17</c:v>
                </c:pt>
                <c:pt idx="28">
                  <c:v>2</c:v>
                </c:pt>
                <c:pt idx="29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B2F-47B8-B05B-C49B9D70116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26</c:v>
                </c:pt>
                <c:pt idx="1">
                  <c:v>76</c:v>
                </c:pt>
                <c:pt idx="2">
                  <c:v>67</c:v>
                </c:pt>
                <c:pt idx="3">
                  <c:v>45</c:v>
                </c:pt>
                <c:pt idx="4">
                  <c:v>68</c:v>
                </c:pt>
                <c:pt idx="5">
                  <c:v>125</c:v>
                </c:pt>
                <c:pt idx="6">
                  <c:v>3</c:v>
                </c:pt>
                <c:pt idx="7">
                  <c:v>8</c:v>
                </c:pt>
                <c:pt idx="8">
                  <c:v>93</c:v>
                </c:pt>
                <c:pt idx="9">
                  <c:v>10</c:v>
                </c:pt>
                <c:pt idx="10">
                  <c:v>45</c:v>
                </c:pt>
                <c:pt idx="11">
                  <c:v>30</c:v>
                </c:pt>
                <c:pt idx="12">
                  <c:v>44</c:v>
                </c:pt>
                <c:pt idx="13">
                  <c:v>39</c:v>
                </c:pt>
                <c:pt idx="14">
                  <c:v>23</c:v>
                </c:pt>
                <c:pt idx="15">
                  <c:v>76</c:v>
                </c:pt>
                <c:pt idx="16">
                  <c:v>29</c:v>
                </c:pt>
                <c:pt idx="17">
                  <c:v>26</c:v>
                </c:pt>
                <c:pt idx="18">
                  <c:v>62</c:v>
                </c:pt>
                <c:pt idx="19">
                  <c:v>40</c:v>
                </c:pt>
                <c:pt idx="20">
                  <c:v>15</c:v>
                </c:pt>
                <c:pt idx="21">
                  <c:v>6</c:v>
                </c:pt>
                <c:pt idx="22">
                  <c:v>100</c:v>
                </c:pt>
                <c:pt idx="23">
                  <c:v>57</c:v>
                </c:pt>
                <c:pt idx="24">
                  <c:v>102</c:v>
                </c:pt>
                <c:pt idx="25">
                  <c:v>89</c:v>
                </c:pt>
                <c:pt idx="26">
                  <c:v>51</c:v>
                </c:pt>
                <c:pt idx="27">
                  <c:v>11</c:v>
                </c:pt>
                <c:pt idx="28">
                  <c:v>3</c:v>
                </c:pt>
                <c:pt idx="29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B2F-47B8-B05B-C49B9D70116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6</c:v>
                </c:pt>
                <c:pt idx="1">
                  <c:v>50</c:v>
                </c:pt>
                <c:pt idx="2">
                  <c:v>28</c:v>
                </c:pt>
                <c:pt idx="3">
                  <c:v>56</c:v>
                </c:pt>
                <c:pt idx="4">
                  <c:v>148</c:v>
                </c:pt>
                <c:pt idx="5">
                  <c:v>55</c:v>
                </c:pt>
                <c:pt idx="6">
                  <c:v>21</c:v>
                </c:pt>
                <c:pt idx="7">
                  <c:v>8</c:v>
                </c:pt>
                <c:pt idx="8">
                  <c:v>64</c:v>
                </c:pt>
                <c:pt idx="9">
                  <c:v>41</c:v>
                </c:pt>
                <c:pt idx="10">
                  <c:v>48</c:v>
                </c:pt>
                <c:pt idx="11">
                  <c:v>27</c:v>
                </c:pt>
                <c:pt idx="12">
                  <c:v>44</c:v>
                </c:pt>
                <c:pt idx="13">
                  <c:v>19</c:v>
                </c:pt>
                <c:pt idx="14">
                  <c:v>12</c:v>
                </c:pt>
                <c:pt idx="15">
                  <c:v>57</c:v>
                </c:pt>
                <c:pt idx="16">
                  <c:v>41</c:v>
                </c:pt>
                <c:pt idx="17">
                  <c:v>64</c:v>
                </c:pt>
                <c:pt idx="18">
                  <c:v>77</c:v>
                </c:pt>
                <c:pt idx="19">
                  <c:v>58</c:v>
                </c:pt>
                <c:pt idx="20">
                  <c:v>8</c:v>
                </c:pt>
                <c:pt idx="21">
                  <c:v>12</c:v>
                </c:pt>
                <c:pt idx="22">
                  <c:v>41</c:v>
                </c:pt>
                <c:pt idx="23">
                  <c:v>63</c:v>
                </c:pt>
                <c:pt idx="24">
                  <c:v>89</c:v>
                </c:pt>
                <c:pt idx="25">
                  <c:v>138</c:v>
                </c:pt>
                <c:pt idx="26">
                  <c:v>85</c:v>
                </c:pt>
                <c:pt idx="27">
                  <c:v>31</c:v>
                </c:pt>
                <c:pt idx="28">
                  <c:v>31</c:v>
                </c:pt>
                <c:pt idx="29">
                  <c:v>106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B2F-47B8-B05B-C49B9D70116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1</c:v>
                </c:pt>
                <c:pt idx="1">
                  <c:v>4</c:v>
                </c:pt>
                <c:pt idx="2">
                  <c:v>0</c:v>
                </c:pt>
                <c:pt idx="3">
                  <c:v>1</c:v>
                </c:pt>
                <c:pt idx="4">
                  <c:v>7</c:v>
                </c:pt>
                <c:pt idx="5">
                  <c:v>7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2</c:v>
                </c:pt>
                <c:pt idx="10">
                  <c:v>6</c:v>
                </c:pt>
                <c:pt idx="11">
                  <c:v>4</c:v>
                </c:pt>
                <c:pt idx="12">
                  <c:v>5</c:v>
                </c:pt>
                <c:pt idx="13">
                  <c:v>0</c:v>
                </c:pt>
                <c:pt idx="14">
                  <c:v>1</c:v>
                </c:pt>
                <c:pt idx="15">
                  <c:v>10</c:v>
                </c:pt>
                <c:pt idx="16">
                  <c:v>5</c:v>
                </c:pt>
                <c:pt idx="17">
                  <c:v>1</c:v>
                </c:pt>
                <c:pt idx="18">
                  <c:v>5</c:v>
                </c:pt>
                <c:pt idx="19">
                  <c:v>4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2</c:v>
                </c:pt>
                <c:pt idx="25">
                  <c:v>3</c:v>
                </c:pt>
                <c:pt idx="26">
                  <c:v>5</c:v>
                </c:pt>
                <c:pt idx="27">
                  <c:v>3</c:v>
                </c:pt>
                <c:pt idx="28">
                  <c:v>1</c:v>
                </c:pt>
                <c:pt idx="29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B2F-47B8-B05B-C49B9D70116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8</c:v>
                </c:pt>
                <c:pt idx="1">
                  <c:v>14</c:v>
                </c:pt>
                <c:pt idx="2">
                  <c:v>14</c:v>
                </c:pt>
                <c:pt idx="3">
                  <c:v>22</c:v>
                </c:pt>
                <c:pt idx="4">
                  <c:v>31</c:v>
                </c:pt>
                <c:pt idx="5">
                  <c:v>29</c:v>
                </c:pt>
                <c:pt idx="6">
                  <c:v>11</c:v>
                </c:pt>
                <c:pt idx="7">
                  <c:v>4</c:v>
                </c:pt>
                <c:pt idx="8">
                  <c:v>15</c:v>
                </c:pt>
                <c:pt idx="9">
                  <c:v>5</c:v>
                </c:pt>
                <c:pt idx="10">
                  <c:v>19</c:v>
                </c:pt>
                <c:pt idx="11">
                  <c:v>21</c:v>
                </c:pt>
                <c:pt idx="12">
                  <c:v>8</c:v>
                </c:pt>
                <c:pt idx="13">
                  <c:v>10</c:v>
                </c:pt>
                <c:pt idx="14">
                  <c:v>1</c:v>
                </c:pt>
                <c:pt idx="15">
                  <c:v>20</c:v>
                </c:pt>
                <c:pt idx="16">
                  <c:v>9</c:v>
                </c:pt>
                <c:pt idx="17">
                  <c:v>12</c:v>
                </c:pt>
                <c:pt idx="18">
                  <c:v>11</c:v>
                </c:pt>
                <c:pt idx="19">
                  <c:v>9</c:v>
                </c:pt>
                <c:pt idx="20">
                  <c:v>3</c:v>
                </c:pt>
                <c:pt idx="21">
                  <c:v>19</c:v>
                </c:pt>
                <c:pt idx="22">
                  <c:v>0</c:v>
                </c:pt>
                <c:pt idx="23">
                  <c:v>17</c:v>
                </c:pt>
                <c:pt idx="24">
                  <c:v>25</c:v>
                </c:pt>
                <c:pt idx="25">
                  <c:v>53</c:v>
                </c:pt>
                <c:pt idx="26">
                  <c:v>44</c:v>
                </c:pt>
                <c:pt idx="27">
                  <c:v>13</c:v>
                </c:pt>
                <c:pt idx="28">
                  <c:v>15</c:v>
                </c:pt>
                <c:pt idx="29">
                  <c:v>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B2F-47B8-B05B-C49B9D70116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Sheet1!$I$2:$I$31</c:f>
              <c:numCache>
                <c:formatCode>General</c:formatCode>
                <c:ptCount val="30"/>
                <c:pt idx="0">
                  <c:v>25</c:v>
                </c:pt>
                <c:pt idx="1">
                  <c:v>30</c:v>
                </c:pt>
                <c:pt idx="2">
                  <c:v>39</c:v>
                </c:pt>
                <c:pt idx="3">
                  <c:v>29</c:v>
                </c:pt>
                <c:pt idx="4">
                  <c:v>84</c:v>
                </c:pt>
                <c:pt idx="5">
                  <c:v>111</c:v>
                </c:pt>
                <c:pt idx="6">
                  <c:v>16</c:v>
                </c:pt>
                <c:pt idx="7">
                  <c:v>12</c:v>
                </c:pt>
                <c:pt idx="8">
                  <c:v>52</c:v>
                </c:pt>
                <c:pt idx="9">
                  <c:v>14</c:v>
                </c:pt>
                <c:pt idx="10">
                  <c:v>26</c:v>
                </c:pt>
                <c:pt idx="11">
                  <c:v>26</c:v>
                </c:pt>
                <c:pt idx="12">
                  <c:v>28</c:v>
                </c:pt>
                <c:pt idx="13">
                  <c:v>15</c:v>
                </c:pt>
                <c:pt idx="14">
                  <c:v>9</c:v>
                </c:pt>
                <c:pt idx="15">
                  <c:v>29</c:v>
                </c:pt>
                <c:pt idx="16">
                  <c:v>26</c:v>
                </c:pt>
                <c:pt idx="17">
                  <c:v>22</c:v>
                </c:pt>
                <c:pt idx="18">
                  <c:v>25</c:v>
                </c:pt>
                <c:pt idx="19">
                  <c:v>38</c:v>
                </c:pt>
                <c:pt idx="20">
                  <c:v>8</c:v>
                </c:pt>
                <c:pt idx="21">
                  <c:v>11</c:v>
                </c:pt>
                <c:pt idx="22">
                  <c:v>39</c:v>
                </c:pt>
                <c:pt idx="23">
                  <c:v>28</c:v>
                </c:pt>
                <c:pt idx="24">
                  <c:v>35</c:v>
                </c:pt>
                <c:pt idx="25">
                  <c:v>34</c:v>
                </c:pt>
                <c:pt idx="26">
                  <c:v>21</c:v>
                </c:pt>
                <c:pt idx="27">
                  <c:v>11</c:v>
                </c:pt>
                <c:pt idx="28">
                  <c:v>10</c:v>
                </c:pt>
                <c:pt idx="29">
                  <c:v>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B2F-47B8-B05B-C49B9D701163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Sheet1!$J$2:$J$31</c:f>
              <c:numCache>
                <c:formatCode>General</c:formatCode>
                <c:ptCount val="30"/>
                <c:pt idx="0">
                  <c:v>1</c:v>
                </c:pt>
                <c:pt idx="1">
                  <c:v>29</c:v>
                </c:pt>
                <c:pt idx="2">
                  <c:v>23</c:v>
                </c:pt>
                <c:pt idx="3">
                  <c:v>212</c:v>
                </c:pt>
                <c:pt idx="4">
                  <c:v>94</c:v>
                </c:pt>
                <c:pt idx="5">
                  <c:v>36</c:v>
                </c:pt>
                <c:pt idx="6">
                  <c:v>7</c:v>
                </c:pt>
                <c:pt idx="7">
                  <c:v>19</c:v>
                </c:pt>
                <c:pt idx="8">
                  <c:v>10</c:v>
                </c:pt>
                <c:pt idx="9">
                  <c:v>11</c:v>
                </c:pt>
                <c:pt idx="10">
                  <c:v>64</c:v>
                </c:pt>
                <c:pt idx="11">
                  <c:v>31</c:v>
                </c:pt>
                <c:pt idx="12">
                  <c:v>22</c:v>
                </c:pt>
                <c:pt idx="13">
                  <c:v>6</c:v>
                </c:pt>
                <c:pt idx="14">
                  <c:v>7</c:v>
                </c:pt>
                <c:pt idx="15">
                  <c:v>15</c:v>
                </c:pt>
                <c:pt idx="16">
                  <c:v>38</c:v>
                </c:pt>
                <c:pt idx="17">
                  <c:v>18</c:v>
                </c:pt>
                <c:pt idx="18">
                  <c:v>21</c:v>
                </c:pt>
                <c:pt idx="19">
                  <c:v>19</c:v>
                </c:pt>
                <c:pt idx="20">
                  <c:v>9</c:v>
                </c:pt>
                <c:pt idx="21">
                  <c:v>4</c:v>
                </c:pt>
                <c:pt idx="22">
                  <c:v>0</c:v>
                </c:pt>
                <c:pt idx="23">
                  <c:v>21</c:v>
                </c:pt>
                <c:pt idx="24">
                  <c:v>35</c:v>
                </c:pt>
                <c:pt idx="25">
                  <c:v>30</c:v>
                </c:pt>
                <c:pt idx="26">
                  <c:v>55</c:v>
                </c:pt>
                <c:pt idx="27">
                  <c:v>8</c:v>
                </c:pt>
                <c:pt idx="28">
                  <c:v>7</c:v>
                </c:pt>
                <c:pt idx="29">
                  <c:v>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AB2F-47B8-B05B-C49B9D7011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8088080"/>
        <c:axId val="378082504"/>
      </c:lineChart>
      <c:dateAx>
        <c:axId val="378088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082504"/>
        <c:crosses val="autoZero"/>
        <c:auto val="1"/>
        <c:lblOffset val="100"/>
        <c:baseTimeUnit val="days"/>
      </c:dateAx>
      <c:valAx>
        <c:axId val="378082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088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197</c:v>
                </c:pt>
                <c:pt idx="1">
                  <c:v>38</c:v>
                </c:pt>
                <c:pt idx="2">
                  <c:v>54</c:v>
                </c:pt>
                <c:pt idx="3">
                  <c:v>96</c:v>
                </c:pt>
                <c:pt idx="4">
                  <c:v>109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2A-40B5-BEBB-047BD71548C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9</c:v>
                </c:pt>
                <c:pt idx="4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2A-40B5-BEBB-047BD71548C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62</c:v>
                </c:pt>
                <c:pt idx="1">
                  <c:v>7</c:v>
                </c:pt>
                <c:pt idx="2">
                  <c:v>11</c:v>
                </c:pt>
                <c:pt idx="3">
                  <c:v>3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52A-40B5-BEBB-047BD71548C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82</c:v>
                </c:pt>
                <c:pt idx="1">
                  <c:v>19</c:v>
                </c:pt>
                <c:pt idx="2">
                  <c:v>43</c:v>
                </c:pt>
                <c:pt idx="3">
                  <c:v>18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52A-40B5-BEBB-047BD71548C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52A-40B5-BEBB-047BD71548C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52A-40B5-BEBB-047BD71548C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52A-40B5-BEBB-047BD71548C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72</c:v>
                </c:pt>
                <c:pt idx="1">
                  <c:v>1</c:v>
                </c:pt>
                <c:pt idx="2">
                  <c:v>13</c:v>
                </c:pt>
                <c:pt idx="3">
                  <c:v>9</c:v>
                </c:pt>
                <c:pt idx="4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52A-40B5-BEBB-047BD71548C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Sheet1!$J$2:$J$6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52A-40B5-BEBB-047BD71548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9484632"/>
        <c:axId val="409487256"/>
      </c:barChart>
      <c:catAx>
        <c:axId val="409484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487256"/>
        <c:crosses val="autoZero"/>
        <c:auto val="1"/>
        <c:lblAlgn val="ctr"/>
        <c:lblOffset val="100"/>
        <c:noMultiLvlLbl val="0"/>
      </c:catAx>
      <c:valAx>
        <c:axId val="409487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484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36831-1195-4638-A34F-37AA75C874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25C626-0375-4D6F-98F6-39F50FBA24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183953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3C79F-3E25-41BE-9DBB-F6576300D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AFA075-F666-49ED-9519-50613633DE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92985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7B9F0E-3F30-43FA-A3AC-548EB31FCF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1D5DB1-33BF-4403-907A-0DE49CEE8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236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BD156-ED06-48E8-84E9-2F5DEF048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479C8A-9468-499C-AB25-681CE7E7CA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38176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705953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26132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8527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9887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35689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39979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74319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1922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8810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55869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87601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29704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66861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9707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647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@BBVAFrancesArg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138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@BancoGalicia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261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@HSBC_AR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415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@ICBCArgentina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3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@SantanderRio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291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@Banco_Patagonia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087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@Supervielle_ARG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936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586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@bancoprovincia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2330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E8FEFE-DC2F-4676-9BE1-429743141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</p:spTree>
    <p:extLst>
      <p:ext uri="{BB962C8B-B14F-4D97-AF65-F5344CB8AC3E}">
        <p14:creationId xmlns:p14="http://schemas.microsoft.com/office/powerpoint/2010/main" val="1645179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6B76A-3F4D-4737-B824-9CA10FF04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B886D0-245E-46B3-9FF9-36F928EF3F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26631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F9626D-DAD7-49FA-A8C7-AD199703E0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9A470E-14C4-40C4-8889-C01268E1F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583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2C680-B694-4A9D-8B0F-7B587AB47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B35BDD-F28C-4208-9DD8-BA7D8263E3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32604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88DA2C-98B6-458F-977D-973AC478B8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39870A-9D6F-4BD3-AE89-F888BEDAA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959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A0A9F-6F03-440B-96D4-4AC23369A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31725C-5CB0-4D07-9471-2CBC7BED5E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84536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67094D-D4BE-491B-9CC0-CD970972AB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A080E-BC15-4483-ADCC-78D464389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626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8E6F2-A987-4422-88DA-4DEFDD8D0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E34D53-B130-4A23-B084-89802C1937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68125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816E41-94F4-40ED-AF8A-02D14002A4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B896B-F43A-4B4C-B121-FFBEDD219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821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13DCD-764F-400B-A105-B0176F28E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40296C-7803-4614-B57F-FBEA6DB28D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59343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9ED7FC-6142-4C00-9203-51C5572EC8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CE6F9D-8D55-4AAF-B8A8-337EF201C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93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6A251-B196-4685-A1E2-B989CA788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B1A88C-8E22-4455-B3A4-75BF765B83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39535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7F4827-5FC0-457D-92FD-435AB66366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254761-A007-47B2-B9DD-4F5B6ACAA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019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1F490-AB73-400F-9430-82866C67A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F39CBF-D2A3-4930-B9AE-ABEFBA4C14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58780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50C06D-576C-4585-878F-82882DBB93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FD9712-8B49-4FBF-925B-C84EBD61F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7851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AEDE7-DFA2-4849-9D24-428619608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EB60D9-A596-41DC-A09F-180F75C17C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06006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C87ED6-8D3C-450B-B949-F3BA62193F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8D5CE-89E0-4533-B8CF-171EB9556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5423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9315B-CF21-4B3C-93FC-49A9054E5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4D8649-B341-470E-9E48-600904A3BF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44985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D36AF6-18D9-4142-9978-8087732D50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5E6F3C-A232-4C6A-94E8-F9C62D8EE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7979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86FCE-3D91-4A8E-BC5F-05F389742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D4B831-E5E0-4279-B99B-5CA2312EEB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90945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692535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65764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3311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2703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62827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6436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884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- 2017-06-14 18:55:07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🛒 Hoy compartimos un 50% de ahorro en supermercados adheridos. Te esperamos el segundo miércoles de julio. Más info: https://t.co/sMm04L9nOr https://t.co/fK4uOeb8TW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0.7554%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467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- 2017-06-19 17:00:03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 darle ❤ si ya están listos para zarpar con @buquebus_ar! No se pierdan este beneficio exclusivo hasta el 23/6: https://t.co/wDek4gfKPi https://t.co/4YEvTrReEY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0.2293%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209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- 2017-06-20 11:00:04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¡Todos la llevamos en el corazón! Celebrá el #DíaDeLaBandera con corazones celestes y banderas en tus RT. 💙🇦🇷 https://t.co/iqUI4EYeme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03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- 2017-06-16 14:40:23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#DíaDelPadre ¿Cuál es la comida preferida de tu papá? 🍽️Sorprendelo reservando en su restaurante favorito.
Más info: https://t.co/eI78Ioq9pn https://t.co/f9VwOYpuq7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516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- 2017-06-15 21:00:01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Elegí el regalo del #DíaDelPadre con @bancoprovincia y disfrutá un 25% de descuento y cuotas sin interés. Más info: https://t.co/N4AK4q56T7 https://t.co/F8xlirMWJt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4581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74B73A-D518-4D88-92B0-5B2A64DBD4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</p:spTree>
    <p:extLst>
      <p:ext uri="{BB962C8B-B14F-4D97-AF65-F5344CB8AC3E}">
        <p14:creationId xmlns:p14="http://schemas.microsoft.com/office/powerpoint/2010/main" val="13150950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4B49F-02FA-4D30-8AF2-ACE7DE93B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6FE546-A07A-4764-B5B6-87100C050B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1586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23966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20248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80825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40514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63672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1090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20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- 2017-07-10 17:17:36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📣 Atención hinchas de @Independiente y @CAHuracan! Tenemos entradas para la #Sudamericana ⚽ Pasen y lean ➡️ https://t.co/c0VIVADcwO https://t.co/fji9svJn8U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442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- 2017-06-19 18:00:07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Dijiste que a mitad de año llevabas el auto al taller, ¡aprovechá tus beneficios y hacelo de una vez! Mirá: https://t.co/xBxiXCsjTM 🚗 https://t.co/iab5AS9MjE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211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- 2017-07-07 18:39:55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@ForbesArgOK: #Corporaciones + #Emprendedores = #Innovación. https://t.co/5jz8E6ZRY6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706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- 2017-06-18 10:00:01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¡Compartí una foto con tu papá en los comentarios de este tweet y decile cuánto lo querés! ❤️ #DíaDelPadre https://t.co/WCAkKPy4FH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128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- 2017-07-09 11:00:02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 #DíaDeLaIndependencia! 🎉 A celebrarlo con muchos 💙 y RT. #9DeJulio 💙💙💙 https://t.co/qUpU6QIdSk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077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- 2017-06-16 10:49:02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📣 Atención hinchas de @Independiente y @CAHuracan!
⚽Tenemos entradas en esta fecha ➡️ https://t.co/kVvq3TO3iY https://t.co/9hyM1WGzHk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5016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815770-F8DB-4E26-BA19-6818796DEF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</p:spTree>
    <p:extLst>
      <p:ext uri="{BB962C8B-B14F-4D97-AF65-F5344CB8AC3E}">
        <p14:creationId xmlns:p14="http://schemas.microsoft.com/office/powerpoint/2010/main" val="29447420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DBDE6-4669-4B07-9BEA-43BC87E83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6DD0F2-CA42-4B18-93C8-BA53D071A7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14777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49671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6005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42244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76740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0179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55038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833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- 2017-07-07 15:00:05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¿No te alcanza con un día para elegir tus favoritos de @Falabella_ar? Tranqui, se viene un #AlertaFashion: https://t.co/Cky0vHE0JF https://t.co/mGS5HVX7H6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40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- 2017-06-12 16:00:06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¡Muchas gracias a todos los que participaron! Les compartimos los finalistas de los #PremiosPyme2017 ¡y los esperamos en la edición 2018! 👏 https://t.co/NZoQ4nXzCa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107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- 2017-06-19 13:00:06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Disfrutá del presale online de @JazminChebar con tus
Tarjetas Galicia Visa  ¡y llevate un regalo exclusivo! 💕 https://t.co/6sJSa4yd9Z https://t.co/RDTL5gFCGX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580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@Supervielle_ARG - 2017-07-07 12:18:19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¡Fuimos elegidos como Mejor Banco de Argentina en los Euromoney Awards for Excellence de la publicación @euromoney! https://t.co/5ZtHczs2UI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445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@Supervielle_ARG - 2017-07-07 14:42:18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@jlpanero64: Banco Supervielle SA es premiado como el mejor Banco de Argentina del año 2017 por Euromoney en evento anual en  Londres. h…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173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- 2017-07-09 10:12:59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"La vida es nada si la libertad se pierde", Manuel Belgrano  🇦🇷 ¡Feliz #DíaDeLaIndependencia! ️ https://t.co/55W0NwCptx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5821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31B842-7AF3-4D3A-B95A-5A4435CFCB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</p:spTree>
    <p:extLst>
      <p:ext uri="{BB962C8B-B14F-4D97-AF65-F5344CB8AC3E}">
        <p14:creationId xmlns:p14="http://schemas.microsoft.com/office/powerpoint/2010/main" val="24810778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03B62-FC05-441C-B038-1FA6E2865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310012-9036-47DB-9599-40FC5C0EFB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28218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018250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28001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6821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61431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76436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0251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255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- 2017-07-07 09:45:48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@RickySarkany: Hoy viernes con @BancoGalicia tenes 40 % OFF y hasta 3 cuotas sin interes !!! #AW17 https://t.co/ppufBZ8hrA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73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- 2017-06-18 09:00:01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#DíaDelPadre 🍽️ Un día tan especial se festeja compartiendo momentos únicos. 😊 Aprovechá el 35% de ahorro.
Más info: https://t.co/eI78IoHKgV https://t.co/RNzqvuTeyP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395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- 2017-06-17 09:00:01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#DíaDelPadre ¿Dejaste el regalo para último momento? 🎁 Conseguilo con nuestra promo en shoppings y paseos. Más info: https://t.co/N4AK4q56T7 https://t.co/7k9Gs1SaMh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626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- 2017-06-16 15:00:06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 ver quién reconoce esta playa! Con #QuieroViajes estás más cerca de verla en directo sin poner un peso: https://t.co/CCLZ2f0PBW 🌴🌊 https://t.co/pY6PwNJ7w6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9847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- 2017-06-19 13:08:21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María Paz y Leandro concretaron el sueño de tener su casa propia con los Créditos Provincia Tu Vivienda. 🏠
Más info: https://t.co/6HCm4agFgd https://t.co/qK78b3zM16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0.1795%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0140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D11BB1-F440-4B5B-9318-4FBA92DEB0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</p:spTree>
    <p:extLst>
      <p:ext uri="{BB962C8B-B14F-4D97-AF65-F5344CB8AC3E}">
        <p14:creationId xmlns:p14="http://schemas.microsoft.com/office/powerpoint/2010/main" val="11552041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C4C30-C3E8-4E4D-92B9-8D1C30FD5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74BC6A-1C96-4B8D-8D25-C41BA3FE07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29476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312564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52561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10475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336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18408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80276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882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- 2017-06-14 15:56:52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viene un #VamosLosJueves súper especial, ¡ideal para comprar los regalos del #DíaDelPadre! https://t.co/K90ALN07qi 🎁🎀🎉 https://t.co/mHcLow3e1s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97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- 2017-06-17 17:00:04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#DíaDelPadre ¿A dónde llevarías a tu papá a celebrar? 🍽️ Aprovechá nuestro 35% de ahorro.
Encontrá acá toda la info: https://t.co/eI78Ioq9pn https://t.co/8QH502MrcR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186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- 2017-06-23 15:58:27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https://t.co/SLlBUZwaUY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5792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9C9346-23BD-45B2-8B3D-4CE81A5DA5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</p:spTree>
    <p:extLst>
      <p:ext uri="{BB962C8B-B14F-4D97-AF65-F5344CB8AC3E}">
        <p14:creationId xmlns:p14="http://schemas.microsoft.com/office/powerpoint/2010/main" val="11545116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2523F-AC4F-4DE1-94B2-FAD5CE0D3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A7ABED-5A0E-4474-A5E2-31B86D9A47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95843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ADF64D-EC00-4BBA-BA35-753291A9D1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00440-9DA1-455C-8715-B241F0237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8038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D9B48-86E0-4903-A0B9-19BA5D453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B08DDB-957D-4BF2-8280-76C32544D8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12509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5331599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30576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4978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02585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429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@Kiwita - 2017-07-04 18:26:49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 @SantanderRio usaron la tarjeta  d mi papá en Malasia, no se porq no les salto. Mi papá tuvo un ACV en Agosto!… https://t.co/T40YFWsVjA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07/05/2017 18:06:32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610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@dfallaccess - 2017-06-18 17:15:16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¡@Harry_Styles Live On Tour! 🇦🇷
Disfrutalo con Tarjeta @SantanderRio en 3 cuotas sin interés. 💳
Tickets mañana desd… https://t.co/SxcMelBXYi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57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@Kiwita - 2017-07-04 18:29:02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@SantanderRio Son unos maleducados @SantanderRio , insensibles, inútiles, ventajeros, seguimos los pasos que nos pi… https://t.co/pwLZ7GfeGE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07/05/2017 18:06:32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183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@laspornografas - 2017-06-29 19:12:29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Alerta CM @SantanderRio que alguien llame al CM https://t.co/kaZ6CLAOfV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703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@harrysworthit - 2017-06-18 17:16:52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@dfallaccess @Harry_Styles @SantanderRio ya que me van a afanar dejen que todas las tarjetas paguen en cuotas asi m… https://t.co/71wYLxO3cI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026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@tommynealon - 2017-07-06 10:17:43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@BancoGalicia me robaron $20.707.08 y no me los quieren devolver.
Deposité$34.119.- y me acreditaron $13.411.92
Chorros.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6508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FE773A-3148-4CF1-B323-CB8CB50FDA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</p:spTree>
    <p:extLst>
      <p:ext uri="{BB962C8B-B14F-4D97-AF65-F5344CB8AC3E}">
        <p14:creationId xmlns:p14="http://schemas.microsoft.com/office/powerpoint/2010/main" val="20946423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88D10-4E8D-4D1A-BE37-10703DB76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331355-6F34-42B0-B86C-31CCE6D3F7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42134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6797085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581133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55934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1908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765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@FreezeTheTime - 2017-07-07 10:35:52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❂ COLDPLAY (@coldplay) en #ARG 🇦🇷:
📅 MARTES 14 NOVIEMBRE
🏟 @estadiounicolp
💳 Preventa @SantanderRio 10 al 26/7
🎫 P… https://t.co/QVFhtGdIr5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7568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@BBVAFrancesArg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@livepassarg - 2017-06-19 10:13:45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GREEN DAY en Buenos Aires
10 de nov - @estadiovelez
Preventa @BBVAFrancesArg del 29/6 al 3/7
Venta general el 3/7 https://t.co/OdjwBXXyS4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564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@hugohlamadrid - 2017-06-29 10:40:21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mañana con el cajero humano del @SantanderRio https://t.co/C3x7570c6W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010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@Banco_Patagonia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@T4FArgentina - 2017-06-28 12:02:16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🎶 Vuelve @JamiroquaiHQ 📆 14/12 en @HipodromoArgPal 💳 #Preventa @Banco_Patagonia 30/06 🎫  Tickets #KickOff 👉 Info… https://t.co/ltx52Sh63z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598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@thxrapylouis - 2017-06-18 17:16:52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@dfallaccess @Harry_Styles @SantanderRio De todo corazón les deseo que ningún artista más venga con ustedes. Su org… https://t.co/GEY61tcsZl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860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@rialjorge - 2017-07-04 18:51:18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Teléfono @SantanderRio https://t.co/NWCqnI6t4j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8551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58C2BA-8548-4FAC-927A-8B1510E962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</p:spTree>
    <p:extLst>
      <p:ext uri="{BB962C8B-B14F-4D97-AF65-F5344CB8AC3E}">
        <p14:creationId xmlns:p14="http://schemas.microsoft.com/office/powerpoint/2010/main" val="27307086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D7F87-FBCA-4883-8524-5F2E6D5BE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E3B3FF-C740-49D7-B4F4-FC7A6AFCBB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26436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25653153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225739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63379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07340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064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@PalooIgoa - 2017-06-18 17:18:04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@dfallaccess @Harry_Styles @SantanderRio metanse las entradas por el culo, gracias por arruinar miles de sueños por… https://t.co/O05i6dQIxT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794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@BarbaMicaela - 2017-06-18 17:21:08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@dfallaccess @Harry_Styles @SantanderRio Ticketek volvé, te perdonamos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196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@PrensaTyTGroup - 2017-07-07 10:10:45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🌈@coldplay 🌈
14/11 en el @estadiounicolp
Preventa @SantanderRio el 10 de julio a las 10am por:… https://t.co/pMBDPLD7hO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971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- 2017-06-21 16:58:35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Cada 10 minutos sale alguien del @bancoprovincia con la llave de la casa que se compró con un crédito. Falta mucho, pero cambió la tendencia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722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- 2017-06-14 11:36:48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Además, con tarjeta de débito y crédito del @bancoprovincia habrá descuentos de hasta el  50% en compras en supermercados.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685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@nashtypriority - 2017-06-18 17:26:07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@dfallaccess @Harry_Styles @SantanderRio su organizacion metansela por el culo, sus precios tambien y si les sigue… https://t.co/N9so8rNmhF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299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@BBVAFrancesArg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@ticketportalar - 2017-07-10 12:35:25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#NewAddictionsTour 🔥 @r5 vuelve a la Argentina. 💳Preventa @BBVAFrancesArg 15% y cuotas s/int. 📆28 de noviembre… https://t.co/FvpLa6wxb1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6228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20837A-6F89-4992-8855-540509F9E1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</p:spTree>
    <p:extLst>
      <p:ext uri="{BB962C8B-B14F-4D97-AF65-F5344CB8AC3E}">
        <p14:creationId xmlns:p14="http://schemas.microsoft.com/office/powerpoint/2010/main" val="27152609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C9282-1EB2-41F3-A2F8-82A025CEB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1F55D3-FE18-47A3-8EA3-512E883548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84252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04986044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3065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08359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5064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202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@BBVAFrancesArg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@AcostaMzk - 2017-06-19 10:03:02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LOS ANTICIPE!!!
GREEN DAY @velezestadio [10 de Noviembre]
💳 Preventa @BBVAFrancesArg 29/6 al 3/7
🎫 Venta genera… https://t.co/ysZewCRcxO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467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493EF5-3A5E-40D7-B838-0A1ACBCC84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</p:spTree>
    <p:extLst>
      <p:ext uri="{BB962C8B-B14F-4D97-AF65-F5344CB8AC3E}">
        <p14:creationId xmlns:p14="http://schemas.microsoft.com/office/powerpoint/2010/main" val="42080219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4DACD-5F02-4425-8EC4-EDE56A518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E835AB-B23A-4099-8072-B7332FCB33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08401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438206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194609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17272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018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@Pedro_Stamati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(140)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480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@EstebanOsella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@BBVAFrancesArg (103), @BancoGalicia (5), @HSBC_AR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016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@PedroAStamati79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(106)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681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@eliza61clau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(104)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341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@Tuquita11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(99)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122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@BCRAusuarios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(31), @ICBCArgentina (3), @Banco_Patagonia (1), @BBVAFrancesArg (5), @BancoGalicia (5), @Supervielle_ARG (1), @HSBC_AR (2), @bancoprovincia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261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@juli_medel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504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@SupraGirl143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691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@carolina_scruff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(7), @ICBCArgentina (7), @BBVAFrancesArg (15), @BancoGalicia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1387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099B57-462E-4224-9CF8-57F4A2FE51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</p:spTree>
    <p:extLst>
      <p:ext uri="{BB962C8B-B14F-4D97-AF65-F5344CB8AC3E}">
        <p14:creationId xmlns:p14="http://schemas.microsoft.com/office/powerpoint/2010/main" val="17812709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E1F09-5AA8-495E-8CEE-31AB9900F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8338F4-C11E-42D2-95A7-24A8BA4BF5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84927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7354529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879126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30606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739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@Fedemdeoca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@Banco_Patagonia (1), @BancoGalicia (7), @HSBC_AR (26), @bancoprovincia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588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@PedroStamati79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140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@SHONHACEMELORTO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934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@Matiuspl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382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@animartino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(31), @BancoGalicia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085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@hbonanata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(4), @bancoprovincia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99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@mdmina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182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@martin_suang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@BBVAFrancesArg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215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@Litaperalta17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 (3), @BancoGalicia (10), @HSBC_AR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7483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@MmeBeta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(14), @Banco_Patagonia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3928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5E117C-9A29-427D-A66A-7CC710DEDD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</p:spTree>
    <p:extLst>
      <p:ext uri="{BB962C8B-B14F-4D97-AF65-F5344CB8AC3E}">
        <p14:creationId xmlns:p14="http://schemas.microsoft.com/office/powerpoint/2010/main" val="30925164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3B00E-8B48-4DF0-AA29-C160994C9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508732-4AA6-4617-B8DB-4F9A1D107E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96285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4800346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6328430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14755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895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@normaaversente1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@HSBC_AR (26), @bancoprovincia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7464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129848-7954-4417-8E0C-1DFA7D4A41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</p:spTree>
    <p:extLst>
      <p:ext uri="{BB962C8B-B14F-4D97-AF65-F5344CB8AC3E}">
        <p14:creationId xmlns:p14="http://schemas.microsoft.com/office/powerpoint/2010/main" val="38574259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6BB76-F798-407E-B142-5D34509EF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783025-AD90-4D81-BDF6-2DF0F8EDCC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78651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27F9C5-BBC0-47AB-A143-07DF895D43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39120D-9256-4BE3-96A5-3F8C41E6E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9866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422BC-C032-40E5-BAFC-7D59BDDEF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084558-51D0-4600-9D3B-A23DDF6E77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04294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96289040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48028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8906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93327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838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@lfernandochi - 2017-07-10 23:36:22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@bancoprovincia cuando es el beneficio de supermercado y cual el monto de reintegro POR CUENTA?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714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@gonapag - 2017-07-10 23:00:15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CHE,q hay bueno en el cine??
Los"copados"de @BancoGalicia me obligaron a canjear lospuntos Quiero y lo canjeé por una entrada al cine MAÑANA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571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@BBVAFrancesArg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@Nicomar83 - 2017-07-10 22:21:37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@BBVAFrancesArg Cómo puedo confirmar si mi tarjeta BBVA Mastercard está registrada en FrancésGO? Gracias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60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@jodibernal - 2017-07-10 22:11:04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@SantanderRio siempre cortan tantas veces seguidas a un cliente que quiere hacer una consulta o solo es hoy?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972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@Flawery - 2017-07-10 21:53:28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Che @BancoCiudad, primero me reintegras las promos a medias y cuando me quejo me haces mal tambien el reintegro del reclamo? Una nueva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270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@agustina_s27 - 2017-07-10 21:49:23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@SantanderRio para que ofrecen una preventa exclusiva de 20 entradas?! Un desastre el "super beneficio exclusivo"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583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@Matias60857290 - 2017-07-10 21:43:49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@SantanderRio : hace 30 minutos estoy en linea esperando que me atiendan por telefono, cuanto mas tengo que aguardar?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9322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B7CC99-3859-4F7C-9A2E-BB601C41F6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</p:spTree>
    <p:extLst>
      <p:ext uri="{BB962C8B-B14F-4D97-AF65-F5344CB8AC3E}">
        <p14:creationId xmlns:p14="http://schemas.microsoft.com/office/powerpoint/2010/main" val="40791830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BF288-906E-4F65-8258-4109B1DF8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D34D77-A47C-453F-84F8-AB5D063E16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74379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44685425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944975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39703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7143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492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@estecores - 2017-07-10 21:26:25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@BancoGalicia no contesta tweets? en las redes iguales de ineficienetes que en sucursales? FAIL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092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@msuarezpizarro - 2017-07-10 21:09:19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@SantanderRio buenas las tarjetas de débito/crédito se pueden utilizar en el exterior o hay que hacer un trámite?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490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@BBVAFrancesArg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@bkarlos021 - 2017-07-10 20:13:08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@BBVAFrancesArg quisiera pedir una tarjeta. que tengo que hacer?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5793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D8A3D0-E2B9-4D6E-8BFA-0C327F7AA6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</p:spTree>
    <p:extLst>
      <p:ext uri="{BB962C8B-B14F-4D97-AF65-F5344CB8AC3E}">
        <p14:creationId xmlns:p14="http://schemas.microsoft.com/office/powerpoint/2010/main" val="21278176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1580</Words>
  <Application>Microsoft Office PowerPoint</Application>
  <PresentationFormat>On-screen Show (4:3)</PresentationFormat>
  <Paragraphs>601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quintly_template</vt:lpstr>
      <vt:lpstr>Reporte Twitter</vt:lpstr>
      <vt:lpstr>Twitter Followers Total</vt:lpstr>
      <vt:lpstr>Twitter Key Metrics Table</vt:lpstr>
      <vt:lpstr>Twitter Key Metrics Radar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4</vt:lpstr>
      <vt:lpstr>Twitter Mentions Table - 2 of 4</vt:lpstr>
      <vt:lpstr>Twitter Mentions Table - 3 of 4</vt:lpstr>
      <vt:lpstr>Twitter Mentions Table - 4 of 4</vt:lpstr>
      <vt:lpstr>Twitter Key Influencers - 1 of 3</vt:lpstr>
      <vt:lpstr>Twitter Key Influencers - 2 of 3</vt:lpstr>
      <vt:lpstr>Twitter Key Influencers - 3 of 3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2017-07-11T13:49:27Z</dcterms:created>
  <dcterms:modified xsi:type="dcterms:W3CDTF">2017-07-11T13:50:29Z</dcterms:modified>
</cp:coreProperties>
</file>