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13.210599999999999</c:v>
                </c:pt>
                <c:pt idx="1">
                  <c:v>30.434799999999999</c:v>
                </c:pt>
                <c:pt idx="2">
                  <c:v>0</c:v>
                </c:pt>
                <c:pt idx="3">
                  <c:v>0</c:v>
                </c:pt>
                <c:pt idx="4">
                  <c:v>17.948699999999999</c:v>
                </c:pt>
                <c:pt idx="5">
                  <c:v>4.5385999999999997</c:v>
                </c:pt>
                <c:pt idx="6">
                  <c:v>100</c:v>
                </c:pt>
                <c:pt idx="7">
                  <c:v>32.158099999999997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FE-4C3E-8A11-30C1AB327F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57.576500000000003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FE-4C3E-8A11-30C1AB327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380432"/>
        <c:axId val="231379776"/>
      </c:radarChart>
      <c:catAx>
        <c:axId val="23138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79776"/>
        <c:crosses val="autoZero"/>
        <c:auto val="1"/>
        <c:lblAlgn val="ctr"/>
        <c:lblOffset val="100"/>
        <c:noMultiLvlLbl val="0"/>
      </c:catAx>
      <c:valAx>
        <c:axId val="23137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8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3952</c:v>
                </c:pt>
                <c:pt idx="1">
                  <c:v>3958</c:v>
                </c:pt>
                <c:pt idx="2">
                  <c:v>3962</c:v>
                </c:pt>
                <c:pt idx="3">
                  <c:v>3968</c:v>
                </c:pt>
                <c:pt idx="4">
                  <c:v>3975</c:v>
                </c:pt>
                <c:pt idx="5">
                  <c:v>3979</c:v>
                </c:pt>
                <c:pt idx="6">
                  <c:v>3982</c:v>
                </c:pt>
                <c:pt idx="7">
                  <c:v>3980</c:v>
                </c:pt>
                <c:pt idx="8">
                  <c:v>3983</c:v>
                </c:pt>
                <c:pt idx="9">
                  <c:v>3984</c:v>
                </c:pt>
                <c:pt idx="10">
                  <c:v>3982</c:v>
                </c:pt>
                <c:pt idx="11">
                  <c:v>3983</c:v>
                </c:pt>
                <c:pt idx="12">
                  <c:v>3984</c:v>
                </c:pt>
                <c:pt idx="13">
                  <c:v>3985</c:v>
                </c:pt>
                <c:pt idx="14">
                  <c:v>3985</c:v>
                </c:pt>
                <c:pt idx="15">
                  <c:v>3986</c:v>
                </c:pt>
                <c:pt idx="16">
                  <c:v>3991</c:v>
                </c:pt>
                <c:pt idx="17">
                  <c:v>3997</c:v>
                </c:pt>
                <c:pt idx="18">
                  <c:v>3999</c:v>
                </c:pt>
                <c:pt idx="19">
                  <c:v>3997</c:v>
                </c:pt>
                <c:pt idx="20">
                  <c:v>3998</c:v>
                </c:pt>
                <c:pt idx="21">
                  <c:v>3998</c:v>
                </c:pt>
                <c:pt idx="22">
                  <c:v>3999</c:v>
                </c:pt>
                <c:pt idx="23">
                  <c:v>4002</c:v>
                </c:pt>
                <c:pt idx="24">
                  <c:v>4002</c:v>
                </c:pt>
                <c:pt idx="25">
                  <c:v>4005</c:v>
                </c:pt>
                <c:pt idx="26">
                  <c:v>4009</c:v>
                </c:pt>
                <c:pt idx="27">
                  <c:v>4009</c:v>
                </c:pt>
                <c:pt idx="28">
                  <c:v>4010</c:v>
                </c:pt>
                <c:pt idx="29">
                  <c:v>4011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32-4AC6-A11B-ADA0A01763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29060</c:v>
                </c:pt>
                <c:pt idx="1">
                  <c:v>29098</c:v>
                </c:pt>
                <c:pt idx="2">
                  <c:v>29121</c:v>
                </c:pt>
                <c:pt idx="3">
                  <c:v>29156</c:v>
                </c:pt>
                <c:pt idx="4">
                  <c:v>29208</c:v>
                </c:pt>
                <c:pt idx="5">
                  <c:v>29262</c:v>
                </c:pt>
                <c:pt idx="6">
                  <c:v>29301</c:v>
                </c:pt>
                <c:pt idx="7">
                  <c:v>29319</c:v>
                </c:pt>
                <c:pt idx="8">
                  <c:v>29328</c:v>
                </c:pt>
                <c:pt idx="9">
                  <c:v>29595</c:v>
                </c:pt>
                <c:pt idx="10">
                  <c:v>29668</c:v>
                </c:pt>
                <c:pt idx="11">
                  <c:v>29721</c:v>
                </c:pt>
                <c:pt idx="12">
                  <c:v>29739</c:v>
                </c:pt>
                <c:pt idx="13">
                  <c:v>29738</c:v>
                </c:pt>
                <c:pt idx="14">
                  <c:v>29753</c:v>
                </c:pt>
                <c:pt idx="15">
                  <c:v>29765</c:v>
                </c:pt>
                <c:pt idx="16">
                  <c:v>29775</c:v>
                </c:pt>
                <c:pt idx="17">
                  <c:v>29795</c:v>
                </c:pt>
                <c:pt idx="18">
                  <c:v>29827</c:v>
                </c:pt>
                <c:pt idx="19">
                  <c:v>29860</c:v>
                </c:pt>
                <c:pt idx="20">
                  <c:v>29890</c:v>
                </c:pt>
                <c:pt idx="21">
                  <c:v>29938</c:v>
                </c:pt>
                <c:pt idx="22">
                  <c:v>29963</c:v>
                </c:pt>
                <c:pt idx="23">
                  <c:v>29994</c:v>
                </c:pt>
                <c:pt idx="24">
                  <c:v>30010</c:v>
                </c:pt>
                <c:pt idx="25">
                  <c:v>30028</c:v>
                </c:pt>
                <c:pt idx="26">
                  <c:v>30110</c:v>
                </c:pt>
                <c:pt idx="27">
                  <c:v>30228</c:v>
                </c:pt>
                <c:pt idx="28">
                  <c:v>30302</c:v>
                </c:pt>
                <c:pt idx="29">
                  <c:v>30362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32-4AC6-A11B-ADA0A0176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380104"/>
        <c:axId val="231377152"/>
      </c:lineChart>
      <c:dateAx>
        <c:axId val="23138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77152"/>
        <c:crosses val="autoZero"/>
        <c:auto val="1"/>
        <c:lblOffset val="100"/>
        <c:baseTimeUnit val="days"/>
      </c:dateAx>
      <c:valAx>
        <c:axId val="23137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4-4C9C-A71F-5765BD88BF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29</c:v>
                </c:pt>
                <c:pt idx="1">
                  <c:v>83</c:v>
                </c:pt>
                <c:pt idx="2">
                  <c:v>36</c:v>
                </c:pt>
                <c:pt idx="3">
                  <c:v>39</c:v>
                </c:pt>
                <c:pt idx="4">
                  <c:v>47</c:v>
                </c:pt>
                <c:pt idx="5">
                  <c:v>47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24-4C9C-A71F-5765BD88B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087360"/>
        <c:axId val="279079816"/>
      </c:barChart>
      <c:catAx>
        <c:axId val="27908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79816"/>
        <c:crosses val="autoZero"/>
        <c:auto val="1"/>
        <c:lblAlgn val="ctr"/>
        <c:lblOffset val="100"/>
        <c:noMultiLvlLbl val="0"/>
      </c:catAx>
      <c:valAx>
        <c:axId val="27907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8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7F-4E6A-A424-5F1762BB23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8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7F-4E6A-A424-5F1762BB2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01544"/>
        <c:axId val="280700560"/>
      </c:lineChart>
      <c:catAx>
        <c:axId val="28070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0560"/>
        <c:crosses val="autoZero"/>
        <c:auto val="1"/>
        <c:lblAlgn val="ctr"/>
        <c:lblOffset val="100"/>
        <c:noMultiLvlLbl val="0"/>
      </c:catAx>
      <c:valAx>
        <c:axId val="28070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0.85384229030638004</c:v>
                </c:pt>
                <c:pt idx="13">
                  <c:v>0.70316423907584003</c:v>
                </c:pt>
                <c:pt idx="14">
                  <c:v>0</c:v>
                </c:pt>
                <c:pt idx="15">
                  <c:v>0.55248618784530001</c:v>
                </c:pt>
                <c:pt idx="16">
                  <c:v>0.97940733299849003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B-4331-B8DA-57CC20630A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0.31814968185032</c:v>
                </c:pt>
                <c:pt idx="9">
                  <c:v>0.57822442177557998</c:v>
                </c:pt>
                <c:pt idx="10">
                  <c:v>0.56054943945056002</c:v>
                </c:pt>
                <c:pt idx="11">
                  <c:v>0.47582174640047997</c:v>
                </c:pt>
                <c:pt idx="12">
                  <c:v>0.83829916170083996</c:v>
                </c:pt>
                <c:pt idx="13">
                  <c:v>0</c:v>
                </c:pt>
                <c:pt idx="14">
                  <c:v>0.20873312460021001</c:v>
                </c:pt>
                <c:pt idx="15">
                  <c:v>0</c:v>
                </c:pt>
                <c:pt idx="16">
                  <c:v>0.29065526490028998</c:v>
                </c:pt>
                <c:pt idx="17">
                  <c:v>0.28532471467529003</c:v>
                </c:pt>
                <c:pt idx="18">
                  <c:v>0.24576642090025</c:v>
                </c:pt>
                <c:pt idx="19">
                  <c:v>0</c:v>
                </c:pt>
                <c:pt idx="20">
                  <c:v>0.26596640070027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B-4331-B8DA-57CC20630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864200"/>
        <c:axId val="229864528"/>
      </c:lineChart>
      <c:catAx>
        <c:axId val="2298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64528"/>
        <c:crosses val="autoZero"/>
        <c:auto val="1"/>
        <c:lblAlgn val="ctr"/>
        <c:lblOffset val="100"/>
        <c:noMultiLvlLbl val="0"/>
      </c:catAx>
      <c:valAx>
        <c:axId val="22986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6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E-41AB-8176-3A58319B13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BE-41AB-8176-3A58319B1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862888"/>
        <c:axId val="229865512"/>
      </c:barChart>
      <c:catAx>
        <c:axId val="22986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65512"/>
        <c:crosses val="autoZero"/>
        <c:auto val="1"/>
        <c:lblAlgn val="ctr"/>
        <c:lblOffset val="100"/>
        <c:noMultiLvlLbl val="0"/>
      </c:catAx>
      <c:valAx>
        <c:axId val="22986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6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0.75960605675394999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9-4B98-B253-DB9976726D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0.46468424126840002</c:v>
                </c:pt>
                <c:pt idx="1">
                  <c:v>0.23673094890668001</c:v>
                </c:pt>
                <c:pt idx="2">
                  <c:v>0.33644760177192001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9-4B98-B253-DB9976726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453200"/>
        <c:axId val="281455168"/>
      </c:barChart>
      <c:catAx>
        <c:axId val="28145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55168"/>
        <c:crosses val="autoZero"/>
        <c:auto val="1"/>
        <c:lblAlgn val="ctr"/>
        <c:lblOffset val="100"/>
        <c:noMultiLvlLbl val="0"/>
      </c:catAx>
      <c:valAx>
        <c:axId val="28145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5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3-471A-91E0-FCA4E06E2F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23-471A-91E0-FCA4E06E2F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23-471A-91E0-FCA4E06E2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318648"/>
        <c:axId val="278316024"/>
      </c:barChart>
      <c:catAx>
        <c:axId val="27831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6024"/>
        <c:crosses val="autoZero"/>
        <c:auto val="1"/>
        <c:lblAlgn val="ctr"/>
        <c:lblOffset val="100"/>
        <c:noMultiLvlLbl val="0"/>
      </c:catAx>
      <c:valAx>
        <c:axId val="27831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0.67822155237378001</c:v>
                </c:pt>
                <c:pt idx="1">
                  <c:v>1.2559658377292</c:v>
                </c:pt>
                <c:pt idx="2">
                  <c:v>0.42702838482792999</c:v>
                </c:pt>
                <c:pt idx="3">
                  <c:v>0.80381813614669995</c:v>
                </c:pt>
                <c:pt idx="4">
                  <c:v>0.67822155237378001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F5-4CB1-9E5A-83950FBB15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0.37696476052639999</c:v>
                </c:pt>
                <c:pt idx="1">
                  <c:v>0.89529130625021003</c:v>
                </c:pt>
                <c:pt idx="2">
                  <c:v>0.44427989633469001</c:v>
                </c:pt>
                <c:pt idx="3">
                  <c:v>0.37135516587570999</c:v>
                </c:pt>
                <c:pt idx="4">
                  <c:v>0.25983642421998998</c:v>
                </c:pt>
                <c:pt idx="5">
                  <c:v>0.26084615125711003</c:v>
                </c:pt>
                <c:pt idx="6">
                  <c:v>0.58227592474168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F5-4CB1-9E5A-83950FBB1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319960"/>
        <c:axId val="278320944"/>
      </c:barChart>
      <c:catAx>
        <c:axId val="27831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0944"/>
        <c:crosses val="autoZero"/>
        <c:auto val="1"/>
        <c:lblAlgn val="ctr"/>
        <c:lblOffset val="100"/>
        <c:noMultiLvlLbl val="0"/>
      </c:catAx>
      <c:valAx>
        <c:axId val="27832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210</c:v>
                </c:pt>
                <c:pt idx="1">
                  <c:v>3292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5-4BC4-A6A8-5071482E5D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F5-4BC4-A6A8-5071482E5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316680"/>
        <c:axId val="278322912"/>
      </c:barChart>
      <c:catAx>
        <c:axId val="27831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2912"/>
        <c:crosses val="autoZero"/>
        <c:auto val="1"/>
        <c:lblAlgn val="ctr"/>
        <c:lblOffset val="100"/>
        <c:noMultiLvlLbl val="0"/>
      </c:catAx>
      <c:valAx>
        <c:axId val="27832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083A-D492-4C0A-B02C-3A801CC8B4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997CE-285C-4843-B9C7-D1AADC9274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2324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5C9B4-9930-42A0-BB89-F013F1E5D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98B5AA-DD90-4D88-9633-A42A33C88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218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18510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2918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68429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088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69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2987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075103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57722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344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421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4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26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1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67645-EE85-43B3-A293-A212F80F6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633513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6240B-32A6-4C86-B857-EF0EA3706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85184-A9BF-408F-9FC5-C86388FB7C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2170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28729-5403-4BD5-9B93-A90426C9E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25E41-61FC-45EC-9762-0E246611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25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A8701-5135-41E0-A0F1-323A1DA04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59C65-8F13-4868-98F0-3EB18B9EFF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3735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F0A64-DD4C-43E0-8965-A4FC2FBDD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C6EBF-448C-411B-B22F-E20D2F1B8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8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9A896-6A4B-4776-BC8E-B749EDAA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D25646-32F5-4587-9F22-31D26DF3A2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9774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90767-A372-43B0-9E89-D443D9ABD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02F7F-1FB7-48BD-9C0B-38BE72E03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77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F92D5-F80B-454F-BB68-B65AF7D0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E0B2B7-FDE2-465D-AD22-8B9029ADA7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118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B64A0-5A30-4525-AAFC-11F576D79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AC3FD-A82D-43B3-9210-5B265B554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47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8CD39-6E92-4222-9620-B5D3BDFD4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A13014-F2F2-425D-8301-D88D5E969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614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80F57-C65D-48DA-93CB-7889A7E10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73C16-F7BB-4475-A60A-973C6DB9B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AD97-A4C6-4DE8-AC53-9C2DFE61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CB529-A476-4236-8FF1-71CD5750C6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890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EA26C-904D-46A8-ABBB-58350A51D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6B0B9-5371-40C4-888D-5CDECA83F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1D2DB-7C9B-41A5-9161-BFCA7434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DA1A3-F0BF-40C6-BD4E-4C322B849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483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25375-270F-48AB-B774-2054E0758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87FE-B997-48EB-8C2D-61A644B1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541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2BB0-A3D5-4F54-B780-67A81D8B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7E4FF-B8DE-4B27-A2F3-2766865E7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923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305DE-5016-41EB-8A2E-798AA88DF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F1A6A-8D08-42A6-9BDB-FD840BFF4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22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2CB4-E0E5-4384-8C4F-8DD80AD23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B06B0-4AFF-40C1-A828-C38065C71E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999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184C3-1BF2-4462-AEE5-4A9B5B8F0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D6737-0C9F-4CDD-93BB-72BDC535F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46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46E2-43A4-4680-9ECB-FFBE16199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E72041-909F-4A7E-9E46-3A5596143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259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CDA82-4CE9-4412-BC4D-6847284C3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12D0D-73AA-4598-985E-5C3EC9EF2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65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3CC01-9382-4DCA-89E2-C56C1A8C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A83AD-33B5-48CF-AE8B-1DE699FC5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05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27290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213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0327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7460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9245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4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- 2017-06-20 09:05:36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#bandera 🇦🇷❤️!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- 2017-06-27 16:16:39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"Buenos Aires Subterránea" por Judith Rodriguez. #arte #fotografía #subte #unpasitomás #calorhumano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64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- 2017-06-22 12:28:42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"Buscando la infancia" por Gustavo Soto.
#arte #fotografía #nostalgia #sillitas #charco #parquedediversiones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29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- 2017-06-18 10:29:39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él es nuestro ejemplo a seguir 👉 De tal palo, tal astilla ¡Feliz #DíaDelPadre! #copy #paste 😍❤️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5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- 2017-07-09 12:18:52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nuestra #independencia 🇦🇷💙 con un rico locro 😋🙌🎉 Y vos... ¿Qué elegiste para hoy? #9deJulio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1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- 2017-06-29 13:50:48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"Fútbol en las alturas" por Claudio Larrea.
#arte #fotografía #blackandwhite #terraza #potrero #futbol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43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66D0D-0273-4FFD-BDFD-002CDD83E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11358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93CA8-6158-467C-BE87-A3AAACDB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F91FA5-F8E5-49D3-AF20-257AD1D1C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790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30164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8384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4456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9779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347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2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- 2017-06-12 16:03:02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#Últimallamada! Participá del #ConcursoFotográfico Gente de mi Ciudad 📸 Compartí tu arte, tenés tiempo hasta mañana ➡ https://goo.gl/yZp1S5
#arte #photography #photographer #concurso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4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- 2017-07-07 15:11:57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#GenteDeMiCiudad 📸🏆 Ya tenemos las obras preseleccionadas del #ConcursoFotográfico! Conocelas acá ➡️ www.concursogentedemiciudad.com
¡Muchas gracias a todos por participar!
#photography #fotografia #foto #premio #arte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91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- 2017-06-19 13:34:04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trabajo seleccionado. "Contraste" por María Soledad Aznarez.
#arte #fotografía #blackandwhite #contrastes #brecha #calle #buenosaires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21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- 2017-07-05 09:05:36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hora de ⏰👉... ¡Renovar nuestro peinado 🙌💇! Hacelo canjeando hoy tus puntos #SuperClub por comodines de ahorro en #peluquerías 💳🎈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3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B35DF-43C6-4860-8371-C27B1CC52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14980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327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2017-07-11T13:36:03Z</dcterms:created>
  <dcterms:modified xsi:type="dcterms:W3CDTF">2017-07-11T13:36:26Z</dcterms:modified>
</cp:coreProperties>
</file>