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2" r:id="rId25"/>
    <p:sldId id="283" r:id="rId26"/>
    <p:sldId id="284" r:id="rId27"/>
    <p:sldId id="285" r:id="rId28"/>
    <p:sldId id="287"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Sheet1!$B$2:$B$31</c:f>
              <c:numCache>
                <c:formatCode>General</c:formatCode>
                <c:ptCount val="30"/>
                <c:pt idx="0">
                  <c:v>515427</c:v>
                </c:pt>
                <c:pt idx="1">
                  <c:v>515471</c:v>
                </c:pt>
                <c:pt idx="2">
                  <c:v>515522</c:v>
                </c:pt>
                <c:pt idx="3">
                  <c:v>515543</c:v>
                </c:pt>
                <c:pt idx="4">
                  <c:v>515585</c:v>
                </c:pt>
                <c:pt idx="5">
                  <c:v>515639</c:v>
                </c:pt>
                <c:pt idx="6">
                  <c:v>515759</c:v>
                </c:pt>
                <c:pt idx="7">
                  <c:v>515794</c:v>
                </c:pt>
                <c:pt idx="8">
                  <c:v>515845</c:v>
                </c:pt>
                <c:pt idx="9">
                  <c:v>515914</c:v>
                </c:pt>
                <c:pt idx="10">
                  <c:v>515959</c:v>
                </c:pt>
                <c:pt idx="11">
                  <c:v>516057</c:v>
                </c:pt>
                <c:pt idx="12">
                  <c:v>516099</c:v>
                </c:pt>
                <c:pt idx="13">
                  <c:v>516138</c:v>
                </c:pt>
                <c:pt idx="14">
                  <c:v>516217</c:v>
                </c:pt>
                <c:pt idx="15">
                  <c:v>516334</c:v>
                </c:pt>
                <c:pt idx="16">
                  <c:v>516392</c:v>
                </c:pt>
                <c:pt idx="17">
                  <c:v>516429</c:v>
                </c:pt>
                <c:pt idx="18">
                  <c:v>516504</c:v>
                </c:pt>
                <c:pt idx="19">
                  <c:v>516605</c:v>
                </c:pt>
                <c:pt idx="20">
                  <c:v>516601</c:v>
                </c:pt>
                <c:pt idx="21">
                  <c:v>516601</c:v>
                </c:pt>
                <c:pt idx="22">
                  <c:v>516652</c:v>
                </c:pt>
                <c:pt idx="23">
                  <c:v>516795</c:v>
                </c:pt>
                <c:pt idx="24">
                  <c:v>516941</c:v>
                </c:pt>
                <c:pt idx="25">
                  <c:v>517052</c:v>
                </c:pt>
                <c:pt idx="26">
                  <c:v>517140</c:v>
                </c:pt>
                <c:pt idx="27">
                  <c:v>517212</c:v>
                </c:pt>
                <c:pt idx="28">
                  <c:v>517231</c:v>
                </c:pt>
                <c:pt idx="29">
                  <c:v>517259</c:v>
                </c:pt>
              </c:numCache>
            </c:numRef>
          </c:val>
          <c:smooth val="0"/>
          <c:extLst>
            <c:ext xmlns:c16="http://schemas.microsoft.com/office/drawing/2014/chart" uri="{C3380CC4-5D6E-409C-BE32-E72D297353CC}">
              <c16:uniqueId val="{00000000-AE57-442A-90FF-21B143960E5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Sheet1!$C$2:$C$31</c:f>
              <c:numCache>
                <c:formatCode>General</c:formatCode>
                <c:ptCount val="30"/>
                <c:pt idx="0">
                  <c:v>1081780</c:v>
                </c:pt>
                <c:pt idx="1">
                  <c:v>1081930</c:v>
                </c:pt>
                <c:pt idx="2">
                  <c:v>1082099</c:v>
                </c:pt>
                <c:pt idx="3">
                  <c:v>1082264</c:v>
                </c:pt>
                <c:pt idx="4">
                  <c:v>1082479</c:v>
                </c:pt>
                <c:pt idx="5">
                  <c:v>1083241</c:v>
                </c:pt>
                <c:pt idx="6">
                  <c:v>1083456</c:v>
                </c:pt>
                <c:pt idx="7">
                  <c:v>1083698</c:v>
                </c:pt>
                <c:pt idx="8">
                  <c:v>1083961</c:v>
                </c:pt>
                <c:pt idx="9">
                  <c:v>1084163</c:v>
                </c:pt>
                <c:pt idx="10">
                  <c:v>1084485</c:v>
                </c:pt>
                <c:pt idx="11">
                  <c:v>1084783</c:v>
                </c:pt>
                <c:pt idx="12">
                  <c:v>1085160</c:v>
                </c:pt>
                <c:pt idx="13">
                  <c:v>1085334</c:v>
                </c:pt>
                <c:pt idx="14">
                  <c:v>1085484</c:v>
                </c:pt>
                <c:pt idx="15">
                  <c:v>1085690</c:v>
                </c:pt>
                <c:pt idx="16">
                  <c:v>1085935</c:v>
                </c:pt>
                <c:pt idx="17">
                  <c:v>1086206</c:v>
                </c:pt>
                <c:pt idx="18">
                  <c:v>1086431</c:v>
                </c:pt>
                <c:pt idx="19">
                  <c:v>1086627</c:v>
                </c:pt>
                <c:pt idx="20">
                  <c:v>1086652</c:v>
                </c:pt>
                <c:pt idx="21">
                  <c:v>1086818</c:v>
                </c:pt>
                <c:pt idx="22">
                  <c:v>1087045</c:v>
                </c:pt>
                <c:pt idx="23">
                  <c:v>1087261</c:v>
                </c:pt>
                <c:pt idx="24">
                  <c:v>1088738</c:v>
                </c:pt>
                <c:pt idx="25">
                  <c:v>1089120</c:v>
                </c:pt>
                <c:pt idx="26">
                  <c:v>1089725</c:v>
                </c:pt>
                <c:pt idx="27">
                  <c:v>1089956</c:v>
                </c:pt>
                <c:pt idx="28">
                  <c:v>1090203</c:v>
                </c:pt>
                <c:pt idx="29">
                  <c:v>1090413</c:v>
                </c:pt>
              </c:numCache>
            </c:numRef>
          </c:val>
          <c:smooth val="0"/>
          <c:extLst>
            <c:ext xmlns:c16="http://schemas.microsoft.com/office/drawing/2014/chart" uri="{C3380CC4-5D6E-409C-BE32-E72D297353CC}">
              <c16:uniqueId val="{00000001-AE57-442A-90FF-21B143960E5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Sheet1!$D$2:$D$31</c:f>
              <c:numCache>
                <c:formatCode>General</c:formatCode>
                <c:ptCount val="30"/>
                <c:pt idx="0">
                  <c:v>1304511</c:v>
                </c:pt>
                <c:pt idx="1">
                  <c:v>1304999</c:v>
                </c:pt>
                <c:pt idx="2">
                  <c:v>1305379</c:v>
                </c:pt>
                <c:pt idx="3">
                  <c:v>1305701</c:v>
                </c:pt>
                <c:pt idx="4">
                  <c:v>1305977</c:v>
                </c:pt>
                <c:pt idx="5">
                  <c:v>1306280</c:v>
                </c:pt>
                <c:pt idx="6">
                  <c:v>1306525</c:v>
                </c:pt>
                <c:pt idx="7">
                  <c:v>1306971</c:v>
                </c:pt>
                <c:pt idx="8">
                  <c:v>1307210</c:v>
                </c:pt>
                <c:pt idx="9">
                  <c:v>1307299</c:v>
                </c:pt>
                <c:pt idx="10">
                  <c:v>1307506</c:v>
                </c:pt>
                <c:pt idx="11">
                  <c:v>1307777</c:v>
                </c:pt>
                <c:pt idx="12">
                  <c:v>1308030</c:v>
                </c:pt>
                <c:pt idx="13">
                  <c:v>1308102</c:v>
                </c:pt>
                <c:pt idx="14">
                  <c:v>1308142</c:v>
                </c:pt>
                <c:pt idx="15">
                  <c:v>1308273</c:v>
                </c:pt>
                <c:pt idx="16">
                  <c:v>1308370</c:v>
                </c:pt>
                <c:pt idx="17">
                  <c:v>1308523</c:v>
                </c:pt>
                <c:pt idx="18">
                  <c:v>1308770</c:v>
                </c:pt>
                <c:pt idx="19">
                  <c:v>1308920</c:v>
                </c:pt>
                <c:pt idx="20">
                  <c:v>1309322</c:v>
                </c:pt>
                <c:pt idx="21">
                  <c:v>1309578</c:v>
                </c:pt>
                <c:pt idx="22">
                  <c:v>1309757</c:v>
                </c:pt>
                <c:pt idx="23">
                  <c:v>1309991</c:v>
                </c:pt>
                <c:pt idx="24">
                  <c:v>1310337</c:v>
                </c:pt>
                <c:pt idx="25">
                  <c:v>1310607</c:v>
                </c:pt>
                <c:pt idx="26">
                  <c:v>1310738</c:v>
                </c:pt>
                <c:pt idx="27">
                  <c:v>1310823</c:v>
                </c:pt>
                <c:pt idx="28">
                  <c:v>1310923</c:v>
                </c:pt>
                <c:pt idx="29">
                  <c:v>1311089</c:v>
                </c:pt>
              </c:numCache>
            </c:numRef>
          </c:val>
          <c:smooth val="0"/>
          <c:extLst>
            <c:ext xmlns:c16="http://schemas.microsoft.com/office/drawing/2014/chart" uri="{C3380CC4-5D6E-409C-BE32-E72D297353CC}">
              <c16:uniqueId val="{00000002-AE57-442A-90FF-21B143960E5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Sheet1!$E$2:$E$31</c:f>
              <c:numCache>
                <c:formatCode>General</c:formatCode>
                <c:ptCount val="30"/>
                <c:pt idx="0">
                  <c:v>514327</c:v>
                </c:pt>
                <c:pt idx="1">
                  <c:v>514719</c:v>
                </c:pt>
                <c:pt idx="2">
                  <c:v>515118</c:v>
                </c:pt>
                <c:pt idx="3">
                  <c:v>515527</c:v>
                </c:pt>
                <c:pt idx="4">
                  <c:v>515983</c:v>
                </c:pt>
                <c:pt idx="5">
                  <c:v>516565</c:v>
                </c:pt>
                <c:pt idx="6">
                  <c:v>516891</c:v>
                </c:pt>
                <c:pt idx="7">
                  <c:v>517130</c:v>
                </c:pt>
                <c:pt idx="8">
                  <c:v>517562</c:v>
                </c:pt>
                <c:pt idx="9">
                  <c:v>517850</c:v>
                </c:pt>
                <c:pt idx="10">
                  <c:v>518246</c:v>
                </c:pt>
                <c:pt idx="11">
                  <c:v>518554</c:v>
                </c:pt>
                <c:pt idx="12">
                  <c:v>518653</c:v>
                </c:pt>
                <c:pt idx="13">
                  <c:v>518695</c:v>
                </c:pt>
                <c:pt idx="14">
                  <c:v>518731</c:v>
                </c:pt>
                <c:pt idx="15">
                  <c:v>518821</c:v>
                </c:pt>
                <c:pt idx="16">
                  <c:v>518969</c:v>
                </c:pt>
                <c:pt idx="17">
                  <c:v>519100</c:v>
                </c:pt>
                <c:pt idx="18">
                  <c:v>519302</c:v>
                </c:pt>
                <c:pt idx="19">
                  <c:v>519440</c:v>
                </c:pt>
                <c:pt idx="20">
                  <c:v>519530</c:v>
                </c:pt>
                <c:pt idx="21">
                  <c:v>519634</c:v>
                </c:pt>
                <c:pt idx="22">
                  <c:v>519773</c:v>
                </c:pt>
                <c:pt idx="23">
                  <c:v>519958</c:v>
                </c:pt>
                <c:pt idx="24">
                  <c:v>520108</c:v>
                </c:pt>
                <c:pt idx="25">
                  <c:v>520287</c:v>
                </c:pt>
                <c:pt idx="26">
                  <c:v>521141</c:v>
                </c:pt>
                <c:pt idx="27">
                  <c:v>521498</c:v>
                </c:pt>
                <c:pt idx="28">
                  <c:v>521743</c:v>
                </c:pt>
                <c:pt idx="29">
                  <c:v>522093</c:v>
                </c:pt>
              </c:numCache>
            </c:numRef>
          </c:val>
          <c:smooth val="0"/>
          <c:extLst>
            <c:ext xmlns:c16="http://schemas.microsoft.com/office/drawing/2014/chart" uri="{C3380CC4-5D6E-409C-BE32-E72D297353CC}">
              <c16:uniqueId val="{00000003-AE57-442A-90FF-21B143960E5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Sheet1!$F$2:$F$31</c:f>
              <c:numCache>
                <c:formatCode>General</c:formatCode>
                <c:ptCount val="30"/>
                <c:pt idx="0">
                  <c:v>235510</c:v>
                </c:pt>
                <c:pt idx="1">
                  <c:v>235586</c:v>
                </c:pt>
                <c:pt idx="2">
                  <c:v>235675</c:v>
                </c:pt>
                <c:pt idx="3">
                  <c:v>235756</c:v>
                </c:pt>
                <c:pt idx="4">
                  <c:v>235821</c:v>
                </c:pt>
                <c:pt idx="5">
                  <c:v>235869</c:v>
                </c:pt>
                <c:pt idx="6">
                  <c:v>235881</c:v>
                </c:pt>
                <c:pt idx="7">
                  <c:v>235886</c:v>
                </c:pt>
                <c:pt idx="8">
                  <c:v>235900</c:v>
                </c:pt>
                <c:pt idx="9">
                  <c:v>235919</c:v>
                </c:pt>
                <c:pt idx="10">
                  <c:v>235945</c:v>
                </c:pt>
                <c:pt idx="11">
                  <c:v>235969</c:v>
                </c:pt>
                <c:pt idx="12">
                  <c:v>235997</c:v>
                </c:pt>
                <c:pt idx="13">
                  <c:v>236017</c:v>
                </c:pt>
                <c:pt idx="14">
                  <c:v>236033</c:v>
                </c:pt>
                <c:pt idx="15">
                  <c:v>236064</c:v>
                </c:pt>
                <c:pt idx="16">
                  <c:v>236077</c:v>
                </c:pt>
                <c:pt idx="17">
                  <c:v>236129</c:v>
                </c:pt>
                <c:pt idx="18">
                  <c:v>236201</c:v>
                </c:pt>
                <c:pt idx="19">
                  <c:v>236254</c:v>
                </c:pt>
                <c:pt idx="20">
                  <c:v>236263</c:v>
                </c:pt>
                <c:pt idx="21">
                  <c:v>236278</c:v>
                </c:pt>
                <c:pt idx="22">
                  <c:v>236279</c:v>
                </c:pt>
                <c:pt idx="23">
                  <c:v>236301</c:v>
                </c:pt>
                <c:pt idx="24">
                  <c:v>236345</c:v>
                </c:pt>
                <c:pt idx="25">
                  <c:v>236374</c:v>
                </c:pt>
                <c:pt idx="26">
                  <c:v>236392</c:v>
                </c:pt>
                <c:pt idx="27">
                  <c:v>236424</c:v>
                </c:pt>
                <c:pt idx="28">
                  <c:v>236437</c:v>
                </c:pt>
                <c:pt idx="29">
                  <c:v>236478</c:v>
                </c:pt>
              </c:numCache>
            </c:numRef>
          </c:val>
          <c:smooth val="0"/>
          <c:extLst>
            <c:ext xmlns:c16="http://schemas.microsoft.com/office/drawing/2014/chart" uri="{C3380CC4-5D6E-409C-BE32-E72D297353CC}">
              <c16:uniqueId val="{00000004-AE57-442A-90FF-21B143960E5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Sheet1!$G$2:$G$31</c:f>
              <c:numCache>
                <c:formatCode>General</c:formatCode>
                <c:ptCount val="30"/>
                <c:pt idx="0">
                  <c:v>771461</c:v>
                </c:pt>
                <c:pt idx="1">
                  <c:v>771848</c:v>
                </c:pt>
                <c:pt idx="2">
                  <c:v>772225</c:v>
                </c:pt>
                <c:pt idx="3">
                  <c:v>772522</c:v>
                </c:pt>
                <c:pt idx="4">
                  <c:v>772858</c:v>
                </c:pt>
                <c:pt idx="5">
                  <c:v>773163</c:v>
                </c:pt>
                <c:pt idx="6">
                  <c:v>773297</c:v>
                </c:pt>
                <c:pt idx="7">
                  <c:v>773398</c:v>
                </c:pt>
                <c:pt idx="8">
                  <c:v>773454</c:v>
                </c:pt>
                <c:pt idx="9">
                  <c:v>773509</c:v>
                </c:pt>
                <c:pt idx="10">
                  <c:v>773613</c:v>
                </c:pt>
                <c:pt idx="11">
                  <c:v>773681</c:v>
                </c:pt>
                <c:pt idx="12">
                  <c:v>773880</c:v>
                </c:pt>
                <c:pt idx="13">
                  <c:v>773972</c:v>
                </c:pt>
                <c:pt idx="14">
                  <c:v>774089</c:v>
                </c:pt>
                <c:pt idx="15">
                  <c:v>774274</c:v>
                </c:pt>
                <c:pt idx="16">
                  <c:v>774442</c:v>
                </c:pt>
                <c:pt idx="17">
                  <c:v>774663</c:v>
                </c:pt>
                <c:pt idx="18">
                  <c:v>774816</c:v>
                </c:pt>
                <c:pt idx="19">
                  <c:v>774965</c:v>
                </c:pt>
                <c:pt idx="20">
                  <c:v>775039</c:v>
                </c:pt>
                <c:pt idx="21">
                  <c:v>775180</c:v>
                </c:pt>
                <c:pt idx="22">
                  <c:v>775274</c:v>
                </c:pt>
                <c:pt idx="23">
                  <c:v>775359</c:v>
                </c:pt>
                <c:pt idx="24">
                  <c:v>775454</c:v>
                </c:pt>
                <c:pt idx="25">
                  <c:v>775570</c:v>
                </c:pt>
                <c:pt idx="26">
                  <c:v>775639</c:v>
                </c:pt>
                <c:pt idx="27">
                  <c:v>775645</c:v>
                </c:pt>
                <c:pt idx="28">
                  <c:v>775659</c:v>
                </c:pt>
                <c:pt idx="29">
                  <c:v>775702</c:v>
                </c:pt>
              </c:numCache>
            </c:numRef>
          </c:val>
          <c:smooth val="0"/>
          <c:extLst>
            <c:ext xmlns:c16="http://schemas.microsoft.com/office/drawing/2014/chart" uri="{C3380CC4-5D6E-409C-BE32-E72D297353CC}">
              <c16:uniqueId val="{00000005-AE57-442A-90FF-21B143960E5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Sheet1!$H$2:$H$31</c:f>
              <c:numCache>
                <c:formatCode>General</c:formatCode>
                <c:ptCount val="30"/>
                <c:pt idx="0">
                  <c:v>450029</c:v>
                </c:pt>
                <c:pt idx="1">
                  <c:v>450118</c:v>
                </c:pt>
                <c:pt idx="2">
                  <c:v>450224</c:v>
                </c:pt>
                <c:pt idx="3">
                  <c:v>450282</c:v>
                </c:pt>
                <c:pt idx="4">
                  <c:v>450365</c:v>
                </c:pt>
                <c:pt idx="5">
                  <c:v>450437</c:v>
                </c:pt>
                <c:pt idx="6">
                  <c:v>450509</c:v>
                </c:pt>
                <c:pt idx="7">
                  <c:v>450536</c:v>
                </c:pt>
                <c:pt idx="8">
                  <c:v>450543</c:v>
                </c:pt>
                <c:pt idx="9">
                  <c:v>450582</c:v>
                </c:pt>
                <c:pt idx="10">
                  <c:v>450629</c:v>
                </c:pt>
                <c:pt idx="11">
                  <c:v>450647</c:v>
                </c:pt>
                <c:pt idx="12">
                  <c:v>450683</c:v>
                </c:pt>
                <c:pt idx="13">
                  <c:v>450736</c:v>
                </c:pt>
                <c:pt idx="14">
                  <c:v>450759</c:v>
                </c:pt>
                <c:pt idx="15">
                  <c:v>450795</c:v>
                </c:pt>
                <c:pt idx="16">
                  <c:v>450813</c:v>
                </c:pt>
                <c:pt idx="17">
                  <c:v>450836</c:v>
                </c:pt>
                <c:pt idx="18">
                  <c:v>450866</c:v>
                </c:pt>
                <c:pt idx="19">
                  <c:v>450896</c:v>
                </c:pt>
                <c:pt idx="20">
                  <c:v>450938</c:v>
                </c:pt>
                <c:pt idx="21">
                  <c:v>450967</c:v>
                </c:pt>
                <c:pt idx="22">
                  <c:v>451019</c:v>
                </c:pt>
                <c:pt idx="23">
                  <c:v>451044</c:v>
                </c:pt>
                <c:pt idx="24">
                  <c:v>451086</c:v>
                </c:pt>
                <c:pt idx="25">
                  <c:v>451134</c:v>
                </c:pt>
                <c:pt idx="26">
                  <c:v>451155</c:v>
                </c:pt>
                <c:pt idx="27">
                  <c:v>451169</c:v>
                </c:pt>
                <c:pt idx="28">
                  <c:v>451155</c:v>
                </c:pt>
                <c:pt idx="29">
                  <c:v>451173</c:v>
                </c:pt>
              </c:numCache>
            </c:numRef>
          </c:val>
          <c:smooth val="0"/>
          <c:extLst>
            <c:ext xmlns:c16="http://schemas.microsoft.com/office/drawing/2014/chart" uri="{C3380CC4-5D6E-409C-BE32-E72D297353CC}">
              <c16:uniqueId val="{00000006-AE57-442A-90FF-21B143960E5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Sheet1!$I$2:$I$31</c:f>
              <c:numCache>
                <c:formatCode>General</c:formatCode>
                <c:ptCount val="30"/>
                <c:pt idx="0">
                  <c:v>127554</c:v>
                </c:pt>
                <c:pt idx="1">
                  <c:v>127747</c:v>
                </c:pt>
                <c:pt idx="2">
                  <c:v>128237</c:v>
                </c:pt>
                <c:pt idx="3">
                  <c:v>128918</c:v>
                </c:pt>
                <c:pt idx="4">
                  <c:v>129716</c:v>
                </c:pt>
                <c:pt idx="5">
                  <c:v>130426</c:v>
                </c:pt>
                <c:pt idx="6">
                  <c:v>131193</c:v>
                </c:pt>
                <c:pt idx="7">
                  <c:v>131571</c:v>
                </c:pt>
                <c:pt idx="8">
                  <c:v>131830</c:v>
                </c:pt>
                <c:pt idx="9">
                  <c:v>131998</c:v>
                </c:pt>
                <c:pt idx="10">
                  <c:v>132177</c:v>
                </c:pt>
                <c:pt idx="11">
                  <c:v>132259</c:v>
                </c:pt>
                <c:pt idx="12">
                  <c:v>132354</c:v>
                </c:pt>
                <c:pt idx="13">
                  <c:v>132453</c:v>
                </c:pt>
                <c:pt idx="14">
                  <c:v>132542</c:v>
                </c:pt>
                <c:pt idx="15">
                  <c:v>132644</c:v>
                </c:pt>
                <c:pt idx="16">
                  <c:v>132738</c:v>
                </c:pt>
                <c:pt idx="17">
                  <c:v>132828</c:v>
                </c:pt>
                <c:pt idx="18">
                  <c:v>132914</c:v>
                </c:pt>
                <c:pt idx="19">
                  <c:v>133002</c:v>
                </c:pt>
                <c:pt idx="20">
                  <c:v>133041</c:v>
                </c:pt>
                <c:pt idx="21">
                  <c:v>133080</c:v>
                </c:pt>
                <c:pt idx="22">
                  <c:v>133157</c:v>
                </c:pt>
                <c:pt idx="23">
                  <c:v>133318</c:v>
                </c:pt>
                <c:pt idx="24">
                  <c:v>133511</c:v>
                </c:pt>
                <c:pt idx="25">
                  <c:v>133717</c:v>
                </c:pt>
                <c:pt idx="26">
                  <c:v>133917</c:v>
                </c:pt>
                <c:pt idx="27">
                  <c:v>134086</c:v>
                </c:pt>
                <c:pt idx="28">
                  <c:v>134217</c:v>
                </c:pt>
                <c:pt idx="29">
                  <c:v>134530</c:v>
                </c:pt>
              </c:numCache>
            </c:numRef>
          </c:val>
          <c:smooth val="0"/>
          <c:extLst>
            <c:ext xmlns:c16="http://schemas.microsoft.com/office/drawing/2014/chart" uri="{C3380CC4-5D6E-409C-BE32-E72D297353CC}">
              <c16:uniqueId val="{00000007-AE57-442A-90FF-21B143960E5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Sheet1!$J$2:$J$31</c:f>
              <c:numCache>
                <c:formatCode>General</c:formatCode>
                <c:ptCount val="30"/>
                <c:pt idx="0">
                  <c:v>434459</c:v>
                </c:pt>
                <c:pt idx="1">
                  <c:v>434495</c:v>
                </c:pt>
                <c:pt idx="2">
                  <c:v>434573</c:v>
                </c:pt>
                <c:pt idx="3">
                  <c:v>434823</c:v>
                </c:pt>
                <c:pt idx="4">
                  <c:v>435221</c:v>
                </c:pt>
                <c:pt idx="5">
                  <c:v>435300</c:v>
                </c:pt>
                <c:pt idx="6">
                  <c:v>435380</c:v>
                </c:pt>
                <c:pt idx="7">
                  <c:v>435415</c:v>
                </c:pt>
                <c:pt idx="8">
                  <c:v>435424</c:v>
                </c:pt>
                <c:pt idx="9">
                  <c:v>435434</c:v>
                </c:pt>
                <c:pt idx="10">
                  <c:v>435475</c:v>
                </c:pt>
                <c:pt idx="11">
                  <c:v>435931</c:v>
                </c:pt>
                <c:pt idx="12">
                  <c:v>436203</c:v>
                </c:pt>
                <c:pt idx="13">
                  <c:v>436290</c:v>
                </c:pt>
                <c:pt idx="14">
                  <c:v>436297</c:v>
                </c:pt>
                <c:pt idx="15">
                  <c:v>436325</c:v>
                </c:pt>
                <c:pt idx="16">
                  <c:v>436344</c:v>
                </c:pt>
                <c:pt idx="17">
                  <c:v>436469</c:v>
                </c:pt>
                <c:pt idx="18">
                  <c:v>437111</c:v>
                </c:pt>
                <c:pt idx="19">
                  <c:v>437323</c:v>
                </c:pt>
                <c:pt idx="20">
                  <c:v>437339</c:v>
                </c:pt>
                <c:pt idx="21">
                  <c:v>437334</c:v>
                </c:pt>
                <c:pt idx="22">
                  <c:v>437400</c:v>
                </c:pt>
                <c:pt idx="23">
                  <c:v>437438</c:v>
                </c:pt>
                <c:pt idx="24">
                  <c:v>437459</c:v>
                </c:pt>
                <c:pt idx="25">
                  <c:v>437653</c:v>
                </c:pt>
                <c:pt idx="26">
                  <c:v>437687</c:v>
                </c:pt>
                <c:pt idx="27">
                  <c:v>437703</c:v>
                </c:pt>
                <c:pt idx="28">
                  <c:v>437705</c:v>
                </c:pt>
                <c:pt idx="29">
                  <c:v>437705</c:v>
                </c:pt>
              </c:numCache>
            </c:numRef>
          </c:val>
          <c:smooth val="0"/>
          <c:extLst>
            <c:ext xmlns:c16="http://schemas.microsoft.com/office/drawing/2014/chart" uri="{C3380CC4-5D6E-409C-BE32-E72D297353CC}">
              <c16:uniqueId val="{00000008-AE57-442A-90FF-21B143960E56}"/>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Sheet1!$K$2:$K$31</c:f>
              <c:numCache>
                <c:formatCode>General</c:formatCode>
                <c:ptCount val="30"/>
                <c:pt idx="0">
                  <c:v>160799</c:v>
                </c:pt>
                <c:pt idx="1">
                  <c:v>160904</c:v>
                </c:pt>
                <c:pt idx="2">
                  <c:v>159985</c:v>
                </c:pt>
                <c:pt idx="3">
                  <c:v>159638</c:v>
                </c:pt>
                <c:pt idx="4">
                  <c:v>159916</c:v>
                </c:pt>
                <c:pt idx="5">
                  <c:v>160129</c:v>
                </c:pt>
                <c:pt idx="6">
                  <c:v>160339</c:v>
                </c:pt>
                <c:pt idx="7">
                  <c:v>160570</c:v>
                </c:pt>
                <c:pt idx="8">
                  <c:v>160919</c:v>
                </c:pt>
                <c:pt idx="9">
                  <c:v>161213</c:v>
                </c:pt>
                <c:pt idx="10">
                  <c:v>161589</c:v>
                </c:pt>
                <c:pt idx="11">
                  <c:v>161886</c:v>
                </c:pt>
                <c:pt idx="12">
                  <c:v>162135</c:v>
                </c:pt>
                <c:pt idx="13">
                  <c:v>162415</c:v>
                </c:pt>
                <c:pt idx="14">
                  <c:v>162675</c:v>
                </c:pt>
                <c:pt idx="15">
                  <c:v>162965</c:v>
                </c:pt>
                <c:pt idx="16">
                  <c:v>163245</c:v>
                </c:pt>
                <c:pt idx="17">
                  <c:v>163477</c:v>
                </c:pt>
                <c:pt idx="18">
                  <c:v>163681</c:v>
                </c:pt>
                <c:pt idx="19">
                  <c:v>163885</c:v>
                </c:pt>
                <c:pt idx="20">
                  <c:v>164051</c:v>
                </c:pt>
                <c:pt idx="21">
                  <c:v>164300</c:v>
                </c:pt>
                <c:pt idx="22">
                  <c:v>164534</c:v>
                </c:pt>
                <c:pt idx="23">
                  <c:v>164784</c:v>
                </c:pt>
                <c:pt idx="24">
                  <c:v>165073</c:v>
                </c:pt>
                <c:pt idx="25">
                  <c:v>165357</c:v>
                </c:pt>
                <c:pt idx="26">
                  <c:v>165527</c:v>
                </c:pt>
                <c:pt idx="27">
                  <c:v>165640</c:v>
                </c:pt>
                <c:pt idx="28">
                  <c:v>165769</c:v>
                </c:pt>
              </c:numCache>
            </c:numRef>
          </c:val>
          <c:smooth val="0"/>
          <c:extLst>
            <c:ext xmlns:c16="http://schemas.microsoft.com/office/drawing/2014/chart" uri="{C3380CC4-5D6E-409C-BE32-E72D297353CC}">
              <c16:uniqueId val="{00000009-AE57-442A-90FF-21B143960E5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Sheet1!$L$2:$L$31</c:f>
              <c:numCache>
                <c:formatCode>General</c:formatCode>
                <c:ptCount val="30"/>
                <c:pt idx="0">
                  <c:v>53875</c:v>
                </c:pt>
                <c:pt idx="1">
                  <c:v>53952</c:v>
                </c:pt>
                <c:pt idx="2">
                  <c:v>54044</c:v>
                </c:pt>
                <c:pt idx="3">
                  <c:v>54125</c:v>
                </c:pt>
                <c:pt idx="4">
                  <c:v>54207</c:v>
                </c:pt>
                <c:pt idx="5">
                  <c:v>54276</c:v>
                </c:pt>
                <c:pt idx="6">
                  <c:v>54308</c:v>
                </c:pt>
                <c:pt idx="7">
                  <c:v>54327</c:v>
                </c:pt>
                <c:pt idx="8">
                  <c:v>54394</c:v>
                </c:pt>
                <c:pt idx="9">
                  <c:v>54463</c:v>
                </c:pt>
                <c:pt idx="10">
                  <c:v>54527</c:v>
                </c:pt>
                <c:pt idx="11">
                  <c:v>54582</c:v>
                </c:pt>
                <c:pt idx="12">
                  <c:v>54633</c:v>
                </c:pt>
                <c:pt idx="13">
                  <c:v>54662</c:v>
                </c:pt>
                <c:pt idx="14">
                  <c:v>54690</c:v>
                </c:pt>
                <c:pt idx="15">
                  <c:v>54762</c:v>
                </c:pt>
                <c:pt idx="16">
                  <c:v>54823</c:v>
                </c:pt>
                <c:pt idx="17">
                  <c:v>54885</c:v>
                </c:pt>
                <c:pt idx="18">
                  <c:v>54943</c:v>
                </c:pt>
                <c:pt idx="19">
                  <c:v>55000</c:v>
                </c:pt>
                <c:pt idx="20">
                  <c:v>55029</c:v>
                </c:pt>
                <c:pt idx="21">
                  <c:v>55060</c:v>
                </c:pt>
                <c:pt idx="22">
                  <c:v>55124</c:v>
                </c:pt>
                <c:pt idx="23">
                  <c:v>55186</c:v>
                </c:pt>
                <c:pt idx="24">
                  <c:v>55257</c:v>
                </c:pt>
                <c:pt idx="25">
                  <c:v>55324</c:v>
                </c:pt>
                <c:pt idx="26">
                  <c:v>55374</c:v>
                </c:pt>
                <c:pt idx="27">
                  <c:v>55393</c:v>
                </c:pt>
                <c:pt idx="28">
                  <c:v>55436</c:v>
                </c:pt>
                <c:pt idx="29">
                  <c:v>55494</c:v>
                </c:pt>
              </c:numCache>
            </c:numRef>
          </c:val>
          <c:smooth val="0"/>
          <c:extLst>
            <c:ext xmlns:c16="http://schemas.microsoft.com/office/drawing/2014/chart" uri="{C3380CC4-5D6E-409C-BE32-E72D297353CC}">
              <c16:uniqueId val="{0000000A-AE57-442A-90FF-21B143960E56}"/>
            </c:ext>
          </c:extLst>
        </c:ser>
        <c:dLbls>
          <c:showLegendKey val="0"/>
          <c:showVal val="0"/>
          <c:showCatName val="0"/>
          <c:showSerName val="0"/>
          <c:showPercent val="0"/>
          <c:showBubbleSize val="0"/>
        </c:dLbls>
        <c:smooth val="0"/>
        <c:axId val="287507768"/>
        <c:axId val="287506128"/>
      </c:lineChart>
      <c:dateAx>
        <c:axId val="287507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06128"/>
        <c:crosses val="autoZero"/>
        <c:auto val="1"/>
        <c:lblOffset val="100"/>
        <c:baseTimeUnit val="days"/>
      </c:dateAx>
      <c:valAx>
        <c:axId val="28750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0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Sheet1!$B$2:$B$31</c:f>
              <c:numCache>
                <c:formatCode>General</c:formatCode>
                <c:ptCount val="30"/>
                <c:pt idx="0">
                  <c:v>0</c:v>
                </c:pt>
                <c:pt idx="1">
                  <c:v>2.1340617597473001E-2</c:v>
                </c:pt>
                <c:pt idx="2">
                  <c:v>0</c:v>
                </c:pt>
                <c:pt idx="3">
                  <c:v>0</c:v>
                </c:pt>
                <c:pt idx="4">
                  <c:v>7.2153990581189001E-2</c:v>
                </c:pt>
                <c:pt idx="5">
                  <c:v>2.5794589730262E-2</c:v>
                </c:pt>
                <c:pt idx="6">
                  <c:v>0</c:v>
                </c:pt>
                <c:pt idx="7">
                  <c:v>0</c:v>
                </c:pt>
                <c:pt idx="8">
                  <c:v>4.7012614890107003E-2</c:v>
                </c:pt>
                <c:pt idx="9">
                  <c:v>0</c:v>
                </c:pt>
                <c:pt idx="10">
                  <c:v>0</c:v>
                </c:pt>
                <c:pt idx="11">
                  <c:v>1.9573339948217999E-2</c:v>
                </c:pt>
                <c:pt idx="12">
                  <c:v>1.3563841124791001E-2</c:v>
                </c:pt>
                <c:pt idx="13">
                  <c:v>0</c:v>
                </c:pt>
                <c:pt idx="14">
                  <c:v>0</c:v>
                </c:pt>
                <c:pt idx="15">
                  <c:v>1.5108227204494E-2</c:v>
                </c:pt>
                <c:pt idx="16">
                  <c:v>0</c:v>
                </c:pt>
                <c:pt idx="17">
                  <c:v>0</c:v>
                </c:pt>
                <c:pt idx="18">
                  <c:v>0</c:v>
                </c:pt>
                <c:pt idx="19">
                  <c:v>0</c:v>
                </c:pt>
                <c:pt idx="20">
                  <c:v>0</c:v>
                </c:pt>
                <c:pt idx="21">
                  <c:v>0</c:v>
                </c:pt>
                <c:pt idx="22">
                  <c:v>0</c:v>
                </c:pt>
                <c:pt idx="23">
                  <c:v>0</c:v>
                </c:pt>
                <c:pt idx="24">
                  <c:v>0</c:v>
                </c:pt>
                <c:pt idx="25">
                  <c:v>0</c:v>
                </c:pt>
                <c:pt idx="26">
                  <c:v>0.15867459814038001</c:v>
                </c:pt>
                <c:pt idx="27">
                  <c:v>0</c:v>
                </c:pt>
                <c:pt idx="28">
                  <c:v>0</c:v>
                </c:pt>
                <c:pt idx="29">
                  <c:v>0</c:v>
                </c:pt>
              </c:numCache>
            </c:numRef>
          </c:val>
          <c:smooth val="0"/>
          <c:extLst>
            <c:ext xmlns:c16="http://schemas.microsoft.com/office/drawing/2014/chart" uri="{C3380CC4-5D6E-409C-BE32-E72D297353CC}">
              <c16:uniqueId val="{00000000-111A-45BB-AC23-1E52CFD7BD03}"/>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Sheet1!$C$2:$C$31</c:f>
              <c:numCache>
                <c:formatCode>General</c:formatCode>
                <c:ptCount val="30"/>
                <c:pt idx="0">
                  <c:v>0</c:v>
                </c:pt>
                <c:pt idx="1">
                  <c:v>0.21324484334777</c:v>
                </c:pt>
                <c:pt idx="2">
                  <c:v>2.4029263946676999E-2</c:v>
                </c:pt>
                <c:pt idx="3">
                  <c:v>0.236697927611</c:v>
                </c:pt>
                <c:pt idx="4">
                  <c:v>0.15151921106534</c:v>
                </c:pt>
                <c:pt idx="5">
                  <c:v>0.18275677372883001</c:v>
                </c:pt>
                <c:pt idx="6">
                  <c:v>0</c:v>
                </c:pt>
                <c:pt idx="7">
                  <c:v>0.13464663794081999</c:v>
                </c:pt>
                <c:pt idx="8">
                  <c:v>0.21557828771882001</c:v>
                </c:pt>
                <c:pt idx="9">
                  <c:v>2.4398973490446001E-2</c:v>
                </c:pt>
                <c:pt idx="10">
                  <c:v>2.3240286113744998E-2</c:v>
                </c:pt>
                <c:pt idx="11">
                  <c:v>0.14935913865875</c:v>
                </c:pt>
                <c:pt idx="12">
                  <c:v>0.46904479474567001</c:v>
                </c:pt>
                <c:pt idx="13">
                  <c:v>0</c:v>
                </c:pt>
                <c:pt idx="14">
                  <c:v>0</c:v>
                </c:pt>
                <c:pt idx="15">
                  <c:v>0.39149326585525002</c:v>
                </c:pt>
                <c:pt idx="16">
                  <c:v>2.5602958891593999E-2</c:v>
                </c:pt>
                <c:pt idx="17">
                  <c:v>0.16242047013544</c:v>
                </c:pt>
                <c:pt idx="18">
                  <c:v>2.7708276950212E-2</c:v>
                </c:pt>
                <c:pt idx="19">
                  <c:v>0.13483303252834999</c:v>
                </c:pt>
                <c:pt idx="20">
                  <c:v>0</c:v>
                </c:pt>
                <c:pt idx="21">
                  <c:v>0</c:v>
                </c:pt>
                <c:pt idx="22">
                  <c:v>3.3764792797334998E-2</c:v>
                </c:pt>
                <c:pt idx="23">
                  <c:v>0</c:v>
                </c:pt>
                <c:pt idx="24">
                  <c:v>0.38310390603913003</c:v>
                </c:pt>
                <c:pt idx="25">
                  <c:v>0.12287302477938999</c:v>
                </c:pt>
                <c:pt idx="26">
                  <c:v>0.1536043883821</c:v>
                </c:pt>
                <c:pt idx="27">
                  <c:v>0</c:v>
                </c:pt>
                <c:pt idx="28">
                  <c:v>0.58463652634350005</c:v>
                </c:pt>
                <c:pt idx="29">
                  <c:v>9.9971751101523999E-3</c:v>
                </c:pt>
              </c:numCache>
            </c:numRef>
          </c:val>
          <c:smooth val="0"/>
          <c:extLst>
            <c:ext xmlns:c16="http://schemas.microsoft.com/office/drawing/2014/chart" uri="{C3380CC4-5D6E-409C-BE32-E72D297353CC}">
              <c16:uniqueId val="{00000001-111A-45BB-AC23-1E52CFD7BD03}"/>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Sheet1!$D$2:$D$31</c:f>
              <c:numCache>
                <c:formatCode>General</c:formatCode>
                <c:ptCount val="30"/>
                <c:pt idx="0">
                  <c:v>0</c:v>
                </c:pt>
                <c:pt idx="1">
                  <c:v>3.2956378783755998E-3</c:v>
                </c:pt>
                <c:pt idx="2">
                  <c:v>2.9880729917275998E-3</c:v>
                </c:pt>
                <c:pt idx="3">
                  <c:v>3.4213173603770998E-3</c:v>
                </c:pt>
                <c:pt idx="4">
                  <c:v>5.6413284230802004E-3</c:v>
                </c:pt>
                <c:pt idx="5">
                  <c:v>1.358978599341E-2</c:v>
                </c:pt>
                <c:pt idx="6">
                  <c:v>0</c:v>
                </c:pt>
                <c:pt idx="7">
                  <c:v>1.1096248090679999E-2</c:v>
                </c:pt>
                <c:pt idx="8">
                  <c:v>2.9837272108271E-3</c:v>
                </c:pt>
                <c:pt idx="9">
                  <c:v>0.48942286655845002</c:v>
                </c:pt>
                <c:pt idx="10">
                  <c:v>5.3541297932847001E-3</c:v>
                </c:pt>
                <c:pt idx="11">
                  <c:v>5.0217656579035997E-3</c:v>
                </c:pt>
                <c:pt idx="12">
                  <c:v>3.6891115013881E-3</c:v>
                </c:pt>
                <c:pt idx="13">
                  <c:v>4.6633732548663001E-3</c:v>
                </c:pt>
                <c:pt idx="14">
                  <c:v>0</c:v>
                </c:pt>
                <c:pt idx="15">
                  <c:v>1.0051926033112E-2</c:v>
                </c:pt>
                <c:pt idx="16">
                  <c:v>3.2102213447617002E-3</c:v>
                </c:pt>
                <c:pt idx="17">
                  <c:v>1.1693260554887E-2</c:v>
                </c:pt>
                <c:pt idx="18">
                  <c:v>2.7815008795350001E-3</c:v>
                </c:pt>
                <c:pt idx="19">
                  <c:v>3.1070651350364E-3</c:v>
                </c:pt>
                <c:pt idx="20">
                  <c:v>1.0755308332843001</c:v>
                </c:pt>
                <c:pt idx="21">
                  <c:v>0</c:v>
                </c:pt>
                <c:pt idx="22">
                  <c:v>6.6429099916238002E-3</c:v>
                </c:pt>
                <c:pt idx="23">
                  <c:v>7.3289491966402999E-3</c:v>
                </c:pt>
                <c:pt idx="24">
                  <c:v>8.6248744431995008E-3</c:v>
                </c:pt>
                <c:pt idx="25">
                  <c:v>0</c:v>
                </c:pt>
                <c:pt idx="26">
                  <c:v>5.4170684961606999E-3</c:v>
                </c:pt>
                <c:pt idx="27">
                  <c:v>0</c:v>
                </c:pt>
                <c:pt idx="28">
                  <c:v>0.42498396107022002</c:v>
                </c:pt>
                <c:pt idx="29">
                  <c:v>0</c:v>
                </c:pt>
              </c:numCache>
            </c:numRef>
          </c:val>
          <c:smooth val="0"/>
          <c:extLst>
            <c:ext xmlns:c16="http://schemas.microsoft.com/office/drawing/2014/chart" uri="{C3380CC4-5D6E-409C-BE32-E72D297353CC}">
              <c16:uniqueId val="{00000002-111A-45BB-AC23-1E52CFD7BD03}"/>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Sheet1!$E$2:$E$31</c:f>
              <c:numCache>
                <c:formatCode>General</c:formatCode>
                <c:ptCount val="30"/>
                <c:pt idx="0">
                  <c:v>0</c:v>
                </c:pt>
                <c:pt idx="1">
                  <c:v>0.30435957187530999</c:v>
                </c:pt>
                <c:pt idx="2">
                  <c:v>0</c:v>
                </c:pt>
                <c:pt idx="3">
                  <c:v>0.10944613270926</c:v>
                </c:pt>
                <c:pt idx="4">
                  <c:v>0</c:v>
                </c:pt>
                <c:pt idx="5">
                  <c:v>1.9369559574953999E-2</c:v>
                </c:pt>
                <c:pt idx="6">
                  <c:v>0</c:v>
                </c:pt>
                <c:pt idx="7">
                  <c:v>3.7330032301115999E-2</c:v>
                </c:pt>
                <c:pt idx="8">
                  <c:v>0</c:v>
                </c:pt>
                <c:pt idx="9">
                  <c:v>0.13250763947104999</c:v>
                </c:pt>
                <c:pt idx="10">
                  <c:v>0</c:v>
                </c:pt>
                <c:pt idx="11">
                  <c:v>0</c:v>
                </c:pt>
                <c:pt idx="12">
                  <c:v>0.13112149370519999</c:v>
                </c:pt>
                <c:pt idx="13">
                  <c:v>0</c:v>
                </c:pt>
                <c:pt idx="14">
                  <c:v>0</c:v>
                </c:pt>
                <c:pt idx="15">
                  <c:v>1.0395623544651</c:v>
                </c:pt>
                <c:pt idx="16">
                  <c:v>4.0470615442431003E-2</c:v>
                </c:pt>
                <c:pt idx="17">
                  <c:v>0</c:v>
                </c:pt>
                <c:pt idx="18">
                  <c:v>8.9753294003671005E-2</c:v>
                </c:pt>
                <c:pt idx="19">
                  <c:v>3.9470821435928997E-2</c:v>
                </c:pt>
                <c:pt idx="20">
                  <c:v>0</c:v>
                </c:pt>
                <c:pt idx="21">
                  <c:v>0</c:v>
                </c:pt>
                <c:pt idx="22">
                  <c:v>0</c:v>
                </c:pt>
                <c:pt idx="23">
                  <c:v>0</c:v>
                </c:pt>
                <c:pt idx="24">
                  <c:v>4.5285587645399E-2</c:v>
                </c:pt>
                <c:pt idx="25">
                  <c:v>0</c:v>
                </c:pt>
                <c:pt idx="26">
                  <c:v>0.85872475101495005</c:v>
                </c:pt>
                <c:pt idx="27">
                  <c:v>0</c:v>
                </c:pt>
                <c:pt idx="28">
                  <c:v>0</c:v>
                </c:pt>
                <c:pt idx="29">
                  <c:v>0</c:v>
                </c:pt>
              </c:numCache>
            </c:numRef>
          </c:val>
          <c:smooth val="0"/>
          <c:extLst>
            <c:ext xmlns:c16="http://schemas.microsoft.com/office/drawing/2014/chart" uri="{C3380CC4-5D6E-409C-BE32-E72D297353CC}">
              <c16:uniqueId val="{00000003-111A-45BB-AC23-1E52CFD7BD03}"/>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Sheet1!$F$2:$F$31</c:f>
              <c:numCache>
                <c:formatCode>General</c:formatCode>
                <c:ptCount val="30"/>
                <c:pt idx="0">
                  <c:v>0</c:v>
                </c:pt>
                <c:pt idx="1">
                  <c:v>0.35279433491263001</c:v>
                </c:pt>
                <c:pt idx="2">
                  <c:v>0</c:v>
                </c:pt>
                <c:pt idx="3">
                  <c:v>0</c:v>
                </c:pt>
                <c:pt idx="4">
                  <c:v>6.7857566966935999E-3</c:v>
                </c:pt>
                <c:pt idx="5">
                  <c:v>7.1233225211474002E-2</c:v>
                </c:pt>
                <c:pt idx="6">
                  <c:v>0</c:v>
                </c:pt>
                <c:pt idx="7">
                  <c:v>1.6957559468040999E-2</c:v>
                </c:pt>
                <c:pt idx="8">
                  <c:v>5.5109731954741999E-3</c:v>
                </c:pt>
                <c:pt idx="9">
                  <c:v>0</c:v>
                </c:pt>
                <c:pt idx="10">
                  <c:v>7.2054659817234997E-3</c:v>
                </c:pt>
                <c:pt idx="11">
                  <c:v>2.5428361947303999E-2</c:v>
                </c:pt>
                <c:pt idx="12">
                  <c:v>2.245924494561E-2</c:v>
                </c:pt>
                <c:pt idx="13">
                  <c:v>0</c:v>
                </c:pt>
                <c:pt idx="14">
                  <c:v>0</c:v>
                </c:pt>
                <c:pt idx="15">
                  <c:v>1.228563681963E-2</c:v>
                </c:pt>
                <c:pt idx="16">
                  <c:v>0</c:v>
                </c:pt>
                <c:pt idx="17">
                  <c:v>0</c:v>
                </c:pt>
                <c:pt idx="18">
                  <c:v>3.2180890479114002E-2</c:v>
                </c:pt>
                <c:pt idx="19">
                  <c:v>3.0902479394819E-2</c:v>
                </c:pt>
                <c:pt idx="20">
                  <c:v>0</c:v>
                </c:pt>
                <c:pt idx="21">
                  <c:v>0</c:v>
                </c:pt>
                <c:pt idx="22">
                  <c:v>0.30091671674891002</c:v>
                </c:pt>
                <c:pt idx="23">
                  <c:v>0</c:v>
                </c:pt>
                <c:pt idx="24">
                  <c:v>0.93516077571797995</c:v>
                </c:pt>
                <c:pt idx="25">
                  <c:v>0</c:v>
                </c:pt>
                <c:pt idx="26">
                  <c:v>3.1939691094537002E-2</c:v>
                </c:pt>
                <c:pt idx="27">
                  <c:v>0</c:v>
                </c:pt>
                <c:pt idx="28">
                  <c:v>0</c:v>
                </c:pt>
                <c:pt idx="29">
                  <c:v>4.2290987367682E-3</c:v>
                </c:pt>
              </c:numCache>
            </c:numRef>
          </c:val>
          <c:smooth val="0"/>
          <c:extLst>
            <c:ext xmlns:c16="http://schemas.microsoft.com/office/drawing/2014/chart" uri="{C3380CC4-5D6E-409C-BE32-E72D297353CC}">
              <c16:uniqueId val="{00000004-111A-45BB-AC23-1E52CFD7BD03}"/>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Sheet1!$G$2:$G$31</c:f>
              <c:numCache>
                <c:formatCode>General</c:formatCode>
                <c:ptCount val="30"/>
                <c:pt idx="0">
                  <c:v>0</c:v>
                </c:pt>
                <c:pt idx="1">
                  <c:v>0</c:v>
                </c:pt>
                <c:pt idx="2">
                  <c:v>2.3314974949355E-2</c:v>
                </c:pt>
                <c:pt idx="3">
                  <c:v>0</c:v>
                </c:pt>
                <c:pt idx="4">
                  <c:v>0</c:v>
                </c:pt>
                <c:pt idx="5">
                  <c:v>0</c:v>
                </c:pt>
                <c:pt idx="6">
                  <c:v>6.9578262612676994E-2</c:v>
                </c:pt>
                <c:pt idx="7">
                  <c:v>0</c:v>
                </c:pt>
                <c:pt idx="8">
                  <c:v>0</c:v>
                </c:pt>
                <c:pt idx="9">
                  <c:v>0</c:v>
                </c:pt>
                <c:pt idx="10">
                  <c:v>0.14892167521371999</c:v>
                </c:pt>
                <c:pt idx="11">
                  <c:v>0</c:v>
                </c:pt>
                <c:pt idx="12">
                  <c:v>0</c:v>
                </c:pt>
                <c:pt idx="13">
                  <c:v>0</c:v>
                </c:pt>
                <c:pt idx="14">
                  <c:v>0</c:v>
                </c:pt>
                <c:pt idx="15">
                  <c:v>6.3292692535725E-3</c:v>
                </c:pt>
                <c:pt idx="16">
                  <c:v>1.8208632183047E-2</c:v>
                </c:pt>
                <c:pt idx="17">
                  <c:v>0</c:v>
                </c:pt>
                <c:pt idx="18">
                  <c:v>1.9877662025533999E-2</c:v>
                </c:pt>
                <c:pt idx="19">
                  <c:v>0</c:v>
                </c:pt>
                <c:pt idx="20">
                  <c:v>0</c:v>
                </c:pt>
                <c:pt idx="21">
                  <c:v>0</c:v>
                </c:pt>
                <c:pt idx="22">
                  <c:v>0</c:v>
                </c:pt>
                <c:pt idx="23">
                  <c:v>2.1152665493811999E-2</c:v>
                </c:pt>
                <c:pt idx="24">
                  <c:v>0</c:v>
                </c:pt>
                <c:pt idx="25">
                  <c:v>7.8657712582139005E-3</c:v>
                </c:pt>
                <c:pt idx="26">
                  <c:v>9.6698830846668991E-3</c:v>
                </c:pt>
                <c:pt idx="27">
                  <c:v>0</c:v>
                </c:pt>
                <c:pt idx="28">
                  <c:v>0</c:v>
                </c:pt>
                <c:pt idx="29">
                  <c:v>0</c:v>
                </c:pt>
              </c:numCache>
            </c:numRef>
          </c:val>
          <c:smooth val="0"/>
          <c:extLst>
            <c:ext xmlns:c16="http://schemas.microsoft.com/office/drawing/2014/chart" uri="{C3380CC4-5D6E-409C-BE32-E72D297353CC}">
              <c16:uniqueId val="{00000005-111A-45BB-AC23-1E52CFD7BD03}"/>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Sheet1!$H$2:$H$31</c:f>
              <c:numCache>
                <c:formatCode>General</c:formatCode>
                <c:ptCount val="30"/>
                <c:pt idx="0">
                  <c:v>0</c:v>
                </c:pt>
                <c:pt idx="1">
                  <c:v>4.6807221643304003E-2</c:v>
                </c:pt>
                <c:pt idx="2">
                  <c:v>1.0662614873015E-2</c:v>
                </c:pt>
                <c:pt idx="3">
                  <c:v>5.1082391455471001E-3</c:v>
                </c:pt>
                <c:pt idx="4">
                  <c:v>8.8825132182900005E-3</c:v>
                </c:pt>
                <c:pt idx="5">
                  <c:v>1.1589672314227001E-2</c:v>
                </c:pt>
                <c:pt idx="6">
                  <c:v>0</c:v>
                </c:pt>
                <c:pt idx="7">
                  <c:v>9.5444839541687001E-3</c:v>
                </c:pt>
                <c:pt idx="8">
                  <c:v>1.3317382069033001E-2</c:v>
                </c:pt>
                <c:pt idx="9">
                  <c:v>5.7039874645443002E-2</c:v>
                </c:pt>
                <c:pt idx="10">
                  <c:v>1.8419680207721001E-2</c:v>
                </c:pt>
                <c:pt idx="11">
                  <c:v>4.8819673440765998E-3</c:v>
                </c:pt>
                <c:pt idx="12">
                  <c:v>1.2315134301531999E-2</c:v>
                </c:pt>
                <c:pt idx="13">
                  <c:v>0</c:v>
                </c:pt>
                <c:pt idx="14">
                  <c:v>0</c:v>
                </c:pt>
                <c:pt idx="15">
                  <c:v>8.2080496564819992E-3</c:v>
                </c:pt>
                <c:pt idx="16">
                  <c:v>8.9839486783612997E-3</c:v>
                </c:pt>
                <c:pt idx="17">
                  <c:v>1.5083491562117E-2</c:v>
                </c:pt>
                <c:pt idx="18">
                  <c:v>2.3954699002552999E-2</c:v>
                </c:pt>
                <c:pt idx="19">
                  <c:v>1.7210749621297001E-2</c:v>
                </c:pt>
                <c:pt idx="20">
                  <c:v>0</c:v>
                </c:pt>
                <c:pt idx="21">
                  <c:v>0</c:v>
                </c:pt>
                <c:pt idx="22">
                  <c:v>0</c:v>
                </c:pt>
                <c:pt idx="23">
                  <c:v>1.1639998137599999E-2</c:v>
                </c:pt>
                <c:pt idx="24">
                  <c:v>1.4632037511223E-2</c:v>
                </c:pt>
                <c:pt idx="25">
                  <c:v>8.2019906452972004E-3</c:v>
                </c:pt>
                <c:pt idx="26">
                  <c:v>1.7843526678843001E-2</c:v>
                </c:pt>
                <c:pt idx="27">
                  <c:v>0</c:v>
                </c:pt>
                <c:pt idx="28">
                  <c:v>0</c:v>
                </c:pt>
                <c:pt idx="29">
                  <c:v>5.6520467058541997E-3</c:v>
                </c:pt>
              </c:numCache>
            </c:numRef>
          </c:val>
          <c:smooth val="0"/>
          <c:extLst>
            <c:ext xmlns:c16="http://schemas.microsoft.com/office/drawing/2014/chart" uri="{C3380CC4-5D6E-409C-BE32-E72D297353CC}">
              <c16:uniqueId val="{00000006-111A-45BB-AC23-1E52CFD7BD03}"/>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Sheet1!$I$2:$I$31</c:f>
              <c:numCache>
                <c:formatCode>General</c:formatCode>
                <c:ptCount val="30"/>
                <c:pt idx="0">
                  <c:v>0</c:v>
                </c:pt>
                <c:pt idx="1">
                  <c:v>0.66940853897375996</c:v>
                </c:pt>
                <c:pt idx="2">
                  <c:v>0.10625664104007</c:v>
                </c:pt>
                <c:pt idx="3">
                  <c:v>4.4541403205860997</c:v>
                </c:pt>
                <c:pt idx="4">
                  <c:v>1.0862196514508</c:v>
                </c:pt>
                <c:pt idx="5">
                  <c:v>0.93372081401696005</c:v>
                </c:pt>
                <c:pt idx="6">
                  <c:v>0.55118531599508003</c:v>
                </c:pt>
                <c:pt idx="7">
                  <c:v>0.83294007804214998</c:v>
                </c:pt>
                <c:pt idx="8">
                  <c:v>0.37091875474563002</c:v>
                </c:pt>
                <c:pt idx="9">
                  <c:v>0.10840396015586</c:v>
                </c:pt>
                <c:pt idx="10">
                  <c:v>0.10144828787087</c:v>
                </c:pt>
                <c:pt idx="11">
                  <c:v>2.7227760214192001E-2</c:v>
                </c:pt>
                <c:pt idx="12">
                  <c:v>0.35120604255790999</c:v>
                </c:pt>
                <c:pt idx="13">
                  <c:v>0</c:v>
                </c:pt>
                <c:pt idx="14">
                  <c:v>0</c:v>
                </c:pt>
                <c:pt idx="15">
                  <c:v>0.10030695436411</c:v>
                </c:pt>
                <c:pt idx="16">
                  <c:v>3.3913377697055998E-2</c:v>
                </c:pt>
                <c:pt idx="17">
                  <c:v>0.28429844181861003</c:v>
                </c:pt>
                <c:pt idx="18">
                  <c:v>7.8271406100654001E-2</c:v>
                </c:pt>
                <c:pt idx="19">
                  <c:v>9.4014651243249994E-2</c:v>
                </c:pt>
                <c:pt idx="20">
                  <c:v>0</c:v>
                </c:pt>
                <c:pt idx="21">
                  <c:v>0</c:v>
                </c:pt>
                <c:pt idx="22">
                  <c:v>4.7326432187983998E-2</c:v>
                </c:pt>
                <c:pt idx="23">
                  <c:v>0.25068111710711</c:v>
                </c:pt>
                <c:pt idx="24">
                  <c:v>0.11205720539074</c:v>
                </c:pt>
                <c:pt idx="25">
                  <c:v>4.6402323109854003E-2</c:v>
                </c:pt>
                <c:pt idx="26">
                  <c:v>0.172125614334</c:v>
                </c:pt>
                <c:pt idx="27">
                  <c:v>0</c:v>
                </c:pt>
                <c:pt idx="28">
                  <c:v>0.20946545310881001</c:v>
                </c:pt>
                <c:pt idx="29">
                  <c:v>0.71368504089363005</c:v>
                </c:pt>
              </c:numCache>
            </c:numRef>
          </c:val>
          <c:smooth val="0"/>
          <c:extLst>
            <c:ext xmlns:c16="http://schemas.microsoft.com/office/drawing/2014/chart" uri="{C3380CC4-5D6E-409C-BE32-E72D297353CC}">
              <c16:uniqueId val="{00000007-111A-45BB-AC23-1E52CFD7BD03}"/>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Sheet1!$J$2:$J$31</c:f>
              <c:numCache>
                <c:formatCode>General</c:formatCode>
                <c:ptCount val="30"/>
                <c:pt idx="0">
                  <c:v>0</c:v>
                </c:pt>
                <c:pt idx="1">
                  <c:v>1.1508089035783001E-2</c:v>
                </c:pt>
                <c:pt idx="2">
                  <c:v>0</c:v>
                </c:pt>
                <c:pt idx="3">
                  <c:v>0.26056403909533998</c:v>
                </c:pt>
                <c:pt idx="4">
                  <c:v>1.0229367710138999E-2</c:v>
                </c:pt>
                <c:pt idx="5">
                  <c:v>0.21090842255204001</c:v>
                </c:pt>
                <c:pt idx="6">
                  <c:v>2.1592318647493999E-2</c:v>
                </c:pt>
                <c:pt idx="7">
                  <c:v>0.48025135680769998</c:v>
                </c:pt>
                <c:pt idx="8">
                  <c:v>8.4975621183274001E-3</c:v>
                </c:pt>
                <c:pt idx="9">
                  <c:v>5.3051128886684E-2</c:v>
                </c:pt>
                <c:pt idx="10">
                  <c:v>0.1063258116816</c:v>
                </c:pt>
                <c:pt idx="11">
                  <c:v>8.5379260643144994E-2</c:v>
                </c:pt>
                <c:pt idx="12">
                  <c:v>7.2007283284448997E-2</c:v>
                </c:pt>
                <c:pt idx="13">
                  <c:v>0</c:v>
                </c:pt>
                <c:pt idx="14">
                  <c:v>0</c:v>
                </c:pt>
                <c:pt idx="15">
                  <c:v>2.7732511900915E-2</c:v>
                </c:pt>
                <c:pt idx="16">
                  <c:v>1.3292569453674999E-2</c:v>
                </c:pt>
                <c:pt idx="17">
                  <c:v>6.3931293336939005E-2</c:v>
                </c:pt>
                <c:pt idx="18">
                  <c:v>9.089035921152E-2</c:v>
                </c:pt>
                <c:pt idx="19">
                  <c:v>1.1092889800717E-2</c:v>
                </c:pt>
                <c:pt idx="20">
                  <c:v>0</c:v>
                </c:pt>
                <c:pt idx="21">
                  <c:v>0</c:v>
                </c:pt>
                <c:pt idx="22">
                  <c:v>8.8712682941328003E-2</c:v>
                </c:pt>
                <c:pt idx="23">
                  <c:v>0</c:v>
                </c:pt>
                <c:pt idx="24">
                  <c:v>5.5549459592912E-2</c:v>
                </c:pt>
                <c:pt idx="25">
                  <c:v>0</c:v>
                </c:pt>
                <c:pt idx="26">
                  <c:v>0</c:v>
                </c:pt>
                <c:pt idx="27">
                  <c:v>0</c:v>
                </c:pt>
                <c:pt idx="28">
                  <c:v>3.1071226216803999E-2</c:v>
                </c:pt>
                <c:pt idx="29">
                  <c:v>7.5393244308380996E-3</c:v>
                </c:pt>
              </c:numCache>
            </c:numRef>
          </c:val>
          <c:smooth val="0"/>
          <c:extLst>
            <c:ext xmlns:c16="http://schemas.microsoft.com/office/drawing/2014/chart" uri="{C3380CC4-5D6E-409C-BE32-E72D297353CC}">
              <c16:uniqueId val="{00000008-111A-45BB-AC23-1E52CFD7BD03}"/>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Sheet1!$K$2:$K$31</c:f>
              <c:numCache>
                <c:formatCode>General</c:formatCode>
                <c:ptCount val="30"/>
                <c:pt idx="0">
                  <c:v>0</c:v>
                </c:pt>
                <c:pt idx="1">
                  <c:v>0.54864439761021</c:v>
                </c:pt>
                <c:pt idx="2">
                  <c:v>6.3261948094038997E-2</c:v>
                </c:pt>
                <c:pt idx="3">
                  <c:v>2.7688957581142998E-2</c:v>
                </c:pt>
                <c:pt idx="4">
                  <c:v>0.18181590591887001</c:v>
                </c:pt>
                <c:pt idx="5">
                  <c:v>2.1663687909579E-2</c:v>
                </c:pt>
                <c:pt idx="6">
                  <c:v>0</c:v>
                </c:pt>
                <c:pt idx="7">
                  <c:v>1.9320178992109999E-2</c:v>
                </c:pt>
                <c:pt idx="8">
                  <c:v>2.7372716866570002E-2</c:v>
                </c:pt>
                <c:pt idx="9">
                  <c:v>0</c:v>
                </c:pt>
                <c:pt idx="10">
                  <c:v>4.0891939950805999E-2</c:v>
                </c:pt>
                <c:pt idx="11">
                  <c:v>2.4731508560192999E-2</c:v>
                </c:pt>
                <c:pt idx="12">
                  <c:v>3.7343373865810998E-2</c:v>
                </c:pt>
                <c:pt idx="13">
                  <c:v>0</c:v>
                </c:pt>
                <c:pt idx="14">
                  <c:v>0</c:v>
                </c:pt>
                <c:pt idx="15">
                  <c:v>3.0094582975064E-2</c:v>
                </c:pt>
                <c:pt idx="16">
                  <c:v>4.4756445234665002E-2</c:v>
                </c:pt>
                <c:pt idx="17">
                  <c:v>1.9588518679488999E-2</c:v>
                </c:pt>
                <c:pt idx="18">
                  <c:v>2.5675667414521E-2</c:v>
                </c:pt>
                <c:pt idx="19">
                  <c:v>2.9459711935915001E-2</c:v>
                </c:pt>
                <c:pt idx="20">
                  <c:v>0</c:v>
                </c:pt>
                <c:pt idx="21">
                  <c:v>0</c:v>
                </c:pt>
                <c:pt idx="22">
                  <c:v>4.774445464885E-2</c:v>
                </c:pt>
                <c:pt idx="23">
                  <c:v>5.6935849239943999E-2</c:v>
                </c:pt>
                <c:pt idx="24">
                  <c:v>0.32822403311344001</c:v>
                </c:pt>
                <c:pt idx="25">
                  <c:v>3.2079411675695002E-2</c:v>
                </c:pt>
                <c:pt idx="26">
                  <c:v>3.2035396090472998E-2</c:v>
                </c:pt>
                <c:pt idx="27">
                  <c:v>0</c:v>
                </c:pt>
                <c:pt idx="28">
                  <c:v>0</c:v>
                </c:pt>
                <c:pt idx="29">
                  <c:v>0</c:v>
                </c:pt>
              </c:numCache>
            </c:numRef>
          </c:val>
          <c:smooth val="0"/>
          <c:extLst>
            <c:ext xmlns:c16="http://schemas.microsoft.com/office/drawing/2014/chart" uri="{C3380CC4-5D6E-409C-BE32-E72D297353CC}">
              <c16:uniqueId val="{00000009-111A-45BB-AC23-1E52CFD7BD03}"/>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Sheet1!$L$2:$L$31</c:f>
              <c:numCache>
                <c:formatCode>General</c:formatCode>
                <c:ptCount val="30"/>
                <c:pt idx="0">
                  <c:v>0</c:v>
                </c:pt>
                <c:pt idx="1">
                  <c:v>0.27637119062193</c:v>
                </c:pt>
                <c:pt idx="2">
                  <c:v>8.7040260750398002E-2</c:v>
                </c:pt>
                <c:pt idx="3">
                  <c:v>9.0599807706531005E-2</c:v>
                </c:pt>
                <c:pt idx="4">
                  <c:v>6.3693091607280997E-2</c:v>
                </c:pt>
                <c:pt idx="5">
                  <c:v>6.7292269685293005E-2</c:v>
                </c:pt>
                <c:pt idx="6">
                  <c:v>0</c:v>
                </c:pt>
                <c:pt idx="7">
                  <c:v>0</c:v>
                </c:pt>
                <c:pt idx="8">
                  <c:v>0.13796909492274001</c:v>
                </c:pt>
                <c:pt idx="9">
                  <c:v>1.6443742191519</c:v>
                </c:pt>
                <c:pt idx="10">
                  <c:v>9.2974890662751997E-2</c:v>
                </c:pt>
                <c:pt idx="11">
                  <c:v>9.9901015507569996E-2</c:v>
                </c:pt>
                <c:pt idx="12">
                  <c:v>8.0575750361674997E-2</c:v>
                </c:pt>
                <c:pt idx="13">
                  <c:v>0</c:v>
                </c:pt>
                <c:pt idx="14">
                  <c:v>0</c:v>
                </c:pt>
                <c:pt idx="15">
                  <c:v>0.12425538135438</c:v>
                </c:pt>
                <c:pt idx="16">
                  <c:v>2.7376259307927999E-2</c:v>
                </c:pt>
                <c:pt idx="17">
                  <c:v>9.9354650526852994E-2</c:v>
                </c:pt>
                <c:pt idx="18">
                  <c:v>4.0062643406052999E-2</c:v>
                </c:pt>
                <c:pt idx="19">
                  <c:v>4.8207236542904E-2</c:v>
                </c:pt>
                <c:pt idx="20">
                  <c:v>0</c:v>
                </c:pt>
                <c:pt idx="21">
                  <c:v>0</c:v>
                </c:pt>
                <c:pt idx="22">
                  <c:v>0.14884193712336</c:v>
                </c:pt>
                <c:pt idx="23">
                  <c:v>3.8074517269512997E-2</c:v>
                </c:pt>
                <c:pt idx="24">
                  <c:v>0.23994494847975001</c:v>
                </c:pt>
                <c:pt idx="25">
                  <c:v>5.6068005064206998E-2</c:v>
                </c:pt>
                <c:pt idx="26">
                  <c:v>0.10238065126139</c:v>
                </c:pt>
                <c:pt idx="27">
                  <c:v>0</c:v>
                </c:pt>
                <c:pt idx="28">
                  <c:v>0.99974735626375999</c:v>
                </c:pt>
                <c:pt idx="29">
                  <c:v>9.5555755882088006E-2</c:v>
                </c:pt>
              </c:numCache>
            </c:numRef>
          </c:val>
          <c:smooth val="0"/>
          <c:extLst>
            <c:ext xmlns:c16="http://schemas.microsoft.com/office/drawing/2014/chart" uri="{C3380CC4-5D6E-409C-BE32-E72D297353CC}">
              <c16:uniqueId val="{0000000A-111A-45BB-AC23-1E52CFD7BD03}"/>
            </c:ext>
          </c:extLst>
        </c:ser>
        <c:dLbls>
          <c:showLegendKey val="0"/>
          <c:showVal val="0"/>
          <c:showCatName val="0"/>
          <c:showSerName val="0"/>
          <c:showPercent val="0"/>
          <c:showBubbleSize val="0"/>
        </c:dLbls>
        <c:smooth val="0"/>
        <c:axId val="164650528"/>
        <c:axId val="237144432"/>
      </c:lineChart>
      <c:dateAx>
        <c:axId val="16465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144432"/>
        <c:crosses val="autoZero"/>
        <c:auto val="1"/>
        <c:lblOffset val="100"/>
        <c:baseTimeUnit val="days"/>
      </c:dateAx>
      <c:valAx>
        <c:axId val="23714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65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58</c:v>
                </c:pt>
                <c:pt idx="1">
                  <c:v>80</c:v>
                </c:pt>
                <c:pt idx="2">
                  <c:v>62</c:v>
                </c:pt>
                <c:pt idx="3">
                  <c:v>82</c:v>
                </c:pt>
                <c:pt idx="4">
                  <c:v>71</c:v>
                </c:pt>
                <c:pt idx="5">
                  <c:v>57</c:v>
                </c:pt>
                <c:pt idx="6">
                  <c:v>33</c:v>
                </c:pt>
              </c:numCache>
            </c:numRef>
          </c:val>
          <c:extLst>
            <c:ext xmlns:c16="http://schemas.microsoft.com/office/drawing/2014/chart" uri="{C3380CC4-5D6E-409C-BE32-E72D297353CC}">
              <c16:uniqueId val="{00000000-021E-4ADD-A4F5-988266F59FFF}"/>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211</c:v>
                </c:pt>
                <c:pt idx="1">
                  <c:v>208</c:v>
                </c:pt>
                <c:pt idx="2">
                  <c:v>559</c:v>
                </c:pt>
                <c:pt idx="3">
                  <c:v>280</c:v>
                </c:pt>
                <c:pt idx="4">
                  <c:v>485</c:v>
                </c:pt>
                <c:pt idx="5">
                  <c:v>161</c:v>
                </c:pt>
                <c:pt idx="6">
                  <c:v>177</c:v>
                </c:pt>
              </c:numCache>
            </c:numRef>
          </c:val>
          <c:extLst>
            <c:ext xmlns:c16="http://schemas.microsoft.com/office/drawing/2014/chart" uri="{C3380CC4-5D6E-409C-BE32-E72D297353CC}">
              <c16:uniqueId val="{00000001-021E-4ADD-A4F5-988266F59FFF}"/>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241</c:v>
                </c:pt>
                <c:pt idx="1">
                  <c:v>200</c:v>
                </c:pt>
                <c:pt idx="2">
                  <c:v>257</c:v>
                </c:pt>
                <c:pt idx="3">
                  <c:v>266</c:v>
                </c:pt>
                <c:pt idx="4">
                  <c:v>209</c:v>
                </c:pt>
                <c:pt idx="5">
                  <c:v>201</c:v>
                </c:pt>
                <c:pt idx="6">
                  <c:v>227</c:v>
                </c:pt>
              </c:numCache>
            </c:numRef>
          </c:val>
          <c:extLst>
            <c:ext xmlns:c16="http://schemas.microsoft.com/office/drawing/2014/chart" uri="{C3380CC4-5D6E-409C-BE32-E72D297353CC}">
              <c16:uniqueId val="{00000002-021E-4ADD-A4F5-988266F59FFF}"/>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281</c:v>
                </c:pt>
                <c:pt idx="1">
                  <c:v>255</c:v>
                </c:pt>
                <c:pt idx="2">
                  <c:v>272</c:v>
                </c:pt>
                <c:pt idx="3">
                  <c:v>286</c:v>
                </c:pt>
                <c:pt idx="4">
                  <c:v>418</c:v>
                </c:pt>
                <c:pt idx="5">
                  <c:v>204</c:v>
                </c:pt>
                <c:pt idx="6">
                  <c:v>199</c:v>
                </c:pt>
              </c:numCache>
            </c:numRef>
          </c:val>
          <c:extLst>
            <c:ext xmlns:c16="http://schemas.microsoft.com/office/drawing/2014/chart" uri="{C3380CC4-5D6E-409C-BE32-E72D297353CC}">
              <c16:uniqueId val="{00000003-021E-4ADD-A4F5-988266F59FFF}"/>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33</c:v>
                </c:pt>
                <c:pt idx="1">
                  <c:v>36</c:v>
                </c:pt>
                <c:pt idx="2">
                  <c:v>51</c:v>
                </c:pt>
                <c:pt idx="3">
                  <c:v>48</c:v>
                </c:pt>
                <c:pt idx="4">
                  <c:v>37</c:v>
                </c:pt>
                <c:pt idx="5">
                  <c:v>18</c:v>
                </c:pt>
                <c:pt idx="6">
                  <c:v>23</c:v>
                </c:pt>
              </c:numCache>
            </c:numRef>
          </c:val>
          <c:extLst>
            <c:ext xmlns:c16="http://schemas.microsoft.com/office/drawing/2014/chart" uri="{C3380CC4-5D6E-409C-BE32-E72D297353CC}">
              <c16:uniqueId val="{00000004-021E-4ADD-A4F5-988266F59FFF}"/>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153</c:v>
                </c:pt>
                <c:pt idx="1">
                  <c:v>171</c:v>
                </c:pt>
                <c:pt idx="2">
                  <c:v>179</c:v>
                </c:pt>
                <c:pt idx="3">
                  <c:v>168</c:v>
                </c:pt>
                <c:pt idx="4">
                  <c:v>181</c:v>
                </c:pt>
                <c:pt idx="5">
                  <c:v>77</c:v>
                </c:pt>
                <c:pt idx="6">
                  <c:v>132</c:v>
                </c:pt>
              </c:numCache>
            </c:numRef>
          </c:val>
          <c:extLst>
            <c:ext xmlns:c16="http://schemas.microsoft.com/office/drawing/2014/chart" uri="{C3380CC4-5D6E-409C-BE32-E72D297353CC}">
              <c16:uniqueId val="{00000005-021E-4ADD-A4F5-988266F59FFF}"/>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40</c:v>
                </c:pt>
                <c:pt idx="1">
                  <c:v>47</c:v>
                </c:pt>
                <c:pt idx="2">
                  <c:v>43</c:v>
                </c:pt>
                <c:pt idx="3">
                  <c:v>45</c:v>
                </c:pt>
                <c:pt idx="4">
                  <c:v>40</c:v>
                </c:pt>
                <c:pt idx="5">
                  <c:v>45</c:v>
                </c:pt>
                <c:pt idx="6">
                  <c:v>29</c:v>
                </c:pt>
              </c:numCache>
            </c:numRef>
          </c:val>
          <c:extLst>
            <c:ext xmlns:c16="http://schemas.microsoft.com/office/drawing/2014/chart" uri="{C3380CC4-5D6E-409C-BE32-E72D297353CC}">
              <c16:uniqueId val="{00000006-021E-4ADD-A4F5-988266F59FFF}"/>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189</c:v>
                </c:pt>
                <c:pt idx="1">
                  <c:v>228</c:v>
                </c:pt>
                <c:pt idx="2">
                  <c:v>286</c:v>
                </c:pt>
                <c:pt idx="3">
                  <c:v>293</c:v>
                </c:pt>
                <c:pt idx="4">
                  <c:v>273</c:v>
                </c:pt>
                <c:pt idx="5">
                  <c:v>269</c:v>
                </c:pt>
                <c:pt idx="6">
                  <c:v>137</c:v>
                </c:pt>
              </c:numCache>
            </c:numRef>
          </c:val>
          <c:extLst>
            <c:ext xmlns:c16="http://schemas.microsoft.com/office/drawing/2014/chart" uri="{C3380CC4-5D6E-409C-BE32-E72D297353CC}">
              <c16:uniqueId val="{00000007-021E-4ADD-A4F5-988266F59FFF}"/>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28</c:v>
                </c:pt>
                <c:pt idx="1">
                  <c:v>36</c:v>
                </c:pt>
                <c:pt idx="2">
                  <c:v>109</c:v>
                </c:pt>
                <c:pt idx="3">
                  <c:v>423</c:v>
                </c:pt>
                <c:pt idx="4">
                  <c:v>149</c:v>
                </c:pt>
                <c:pt idx="5">
                  <c:v>50</c:v>
                </c:pt>
                <c:pt idx="6">
                  <c:v>11</c:v>
                </c:pt>
              </c:numCache>
            </c:numRef>
          </c:val>
          <c:extLst>
            <c:ext xmlns:c16="http://schemas.microsoft.com/office/drawing/2014/chart" uri="{C3380CC4-5D6E-409C-BE32-E72D297353CC}">
              <c16:uniqueId val="{00000008-021E-4ADD-A4F5-988266F59FFF}"/>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245</c:v>
                </c:pt>
                <c:pt idx="1">
                  <c:v>-24</c:v>
                </c:pt>
                <c:pt idx="2">
                  <c:v>138</c:v>
                </c:pt>
                <c:pt idx="3">
                  <c:v>266</c:v>
                </c:pt>
                <c:pt idx="4">
                  <c:v>209</c:v>
                </c:pt>
                <c:pt idx="5">
                  <c:v>192</c:v>
                </c:pt>
                <c:pt idx="6">
                  <c:v>234</c:v>
                </c:pt>
              </c:numCache>
            </c:numRef>
          </c:val>
          <c:extLst>
            <c:ext xmlns:c16="http://schemas.microsoft.com/office/drawing/2014/chart" uri="{C3380CC4-5D6E-409C-BE32-E72D297353CC}">
              <c16:uniqueId val="{00000009-021E-4ADD-A4F5-988266F59FFF}"/>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68</c:v>
                </c:pt>
                <c:pt idx="1">
                  <c:v>71</c:v>
                </c:pt>
                <c:pt idx="2">
                  <c:v>70</c:v>
                </c:pt>
                <c:pt idx="3">
                  <c:v>66</c:v>
                </c:pt>
                <c:pt idx="4">
                  <c:v>57</c:v>
                </c:pt>
                <c:pt idx="5">
                  <c:v>27</c:v>
                </c:pt>
                <c:pt idx="6">
                  <c:v>35</c:v>
                </c:pt>
              </c:numCache>
            </c:numRef>
          </c:val>
          <c:extLst>
            <c:ext xmlns:c16="http://schemas.microsoft.com/office/drawing/2014/chart" uri="{C3380CC4-5D6E-409C-BE32-E72D297353CC}">
              <c16:uniqueId val="{0000000A-021E-4ADD-A4F5-988266F59FFF}"/>
            </c:ext>
          </c:extLst>
        </c:ser>
        <c:dLbls>
          <c:showLegendKey val="0"/>
          <c:showVal val="0"/>
          <c:showCatName val="0"/>
          <c:showSerName val="0"/>
          <c:showPercent val="0"/>
          <c:showBubbleSize val="0"/>
        </c:dLbls>
        <c:gapWidth val="219"/>
        <c:overlap val="-27"/>
        <c:axId val="292714824"/>
        <c:axId val="292717776"/>
      </c:barChart>
      <c:catAx>
        <c:axId val="292714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17776"/>
        <c:crosses val="autoZero"/>
        <c:auto val="1"/>
        <c:lblAlgn val="ctr"/>
        <c:lblOffset val="100"/>
        <c:noMultiLvlLbl val="0"/>
      </c:catAx>
      <c:valAx>
        <c:axId val="29271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1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39.452599999999997</c:v>
                </c:pt>
                <c:pt idx="1">
                  <c:v>18.75</c:v>
                </c:pt>
                <c:pt idx="2">
                  <c:v>3.3140999999999998</c:v>
                </c:pt>
                <c:pt idx="3">
                  <c:v>0</c:v>
                </c:pt>
                <c:pt idx="4">
                  <c:v>10.3788</c:v>
                </c:pt>
                <c:pt idx="5">
                  <c:v>6.5571999999999999</c:v>
                </c:pt>
              </c:numCache>
            </c:numRef>
          </c:val>
          <c:extLst>
            <c:ext xmlns:c16="http://schemas.microsoft.com/office/drawing/2014/chart" uri="{C3380CC4-5D6E-409C-BE32-E72D297353CC}">
              <c16:uniqueId val="{00000000-DD9D-4F14-938C-BE13C5B30F8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83.168499999999995</c:v>
                </c:pt>
                <c:pt idx="1">
                  <c:v>70.3125</c:v>
                </c:pt>
                <c:pt idx="2">
                  <c:v>100</c:v>
                </c:pt>
                <c:pt idx="3">
                  <c:v>0</c:v>
                </c:pt>
                <c:pt idx="4">
                  <c:v>39.703099999999999</c:v>
                </c:pt>
                <c:pt idx="5">
                  <c:v>14.616400000000001</c:v>
                </c:pt>
              </c:numCache>
            </c:numRef>
          </c:val>
          <c:extLst>
            <c:ext xmlns:c16="http://schemas.microsoft.com/office/drawing/2014/chart" uri="{C3380CC4-5D6E-409C-BE32-E72D297353CC}">
              <c16:uniqueId val="{00000001-DD9D-4F14-938C-BE13C5B30F8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84.375</c:v>
                </c:pt>
                <c:pt idx="2">
                  <c:v>37.443199999999997</c:v>
                </c:pt>
                <c:pt idx="3">
                  <c:v>0</c:v>
                </c:pt>
                <c:pt idx="4">
                  <c:v>10.289099999999999</c:v>
                </c:pt>
                <c:pt idx="5">
                  <c:v>9.5633999999999997</c:v>
                </c:pt>
              </c:numCache>
            </c:numRef>
          </c:val>
          <c:extLst>
            <c:ext xmlns:c16="http://schemas.microsoft.com/office/drawing/2014/chart" uri="{C3380CC4-5D6E-409C-BE32-E72D297353CC}">
              <c16:uniqueId val="{00000002-DD9D-4F14-938C-BE13C5B30F8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39.821300000000001</c:v>
                </c:pt>
                <c:pt idx="1">
                  <c:v>23.4375</c:v>
                </c:pt>
                <c:pt idx="2">
                  <c:v>20.921500000000002</c:v>
                </c:pt>
                <c:pt idx="3">
                  <c:v>90.370400000000004</c:v>
                </c:pt>
                <c:pt idx="4">
                  <c:v>52.244500000000002</c:v>
                </c:pt>
                <c:pt idx="5">
                  <c:v>28.735499999999998</c:v>
                </c:pt>
              </c:numCache>
            </c:numRef>
          </c:val>
          <c:extLst>
            <c:ext xmlns:c16="http://schemas.microsoft.com/office/drawing/2014/chart" uri="{C3380CC4-5D6E-409C-BE32-E72D297353CC}">
              <c16:uniqueId val="{00000003-DD9D-4F14-938C-BE13C5B30F8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18.036799999999999</c:v>
                </c:pt>
                <c:pt idx="1">
                  <c:v>29.6875</c:v>
                </c:pt>
                <c:pt idx="2">
                  <c:v>5.5944000000000003</c:v>
                </c:pt>
                <c:pt idx="3">
                  <c:v>86.081900000000005</c:v>
                </c:pt>
                <c:pt idx="4">
                  <c:v>24.213200000000001</c:v>
                </c:pt>
                <c:pt idx="5">
                  <c:v>7.9865000000000004</c:v>
                </c:pt>
              </c:numCache>
            </c:numRef>
          </c:val>
          <c:extLst>
            <c:ext xmlns:c16="http://schemas.microsoft.com/office/drawing/2014/chart" uri="{C3380CC4-5D6E-409C-BE32-E72D297353CC}">
              <c16:uniqueId val="{00000004-DD9D-4F14-938C-BE13C5B30F8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59.164700000000003</c:v>
                </c:pt>
                <c:pt idx="1">
                  <c:v>14.0625</c:v>
                </c:pt>
                <c:pt idx="2">
                  <c:v>2.6093000000000002</c:v>
                </c:pt>
                <c:pt idx="3">
                  <c:v>100</c:v>
                </c:pt>
                <c:pt idx="4">
                  <c:v>7.2736999999999998</c:v>
                </c:pt>
                <c:pt idx="5">
                  <c:v>10.6617</c:v>
                </c:pt>
              </c:numCache>
            </c:numRef>
          </c:val>
          <c:extLst>
            <c:ext xmlns:c16="http://schemas.microsoft.com/office/drawing/2014/chart" uri="{C3380CC4-5D6E-409C-BE32-E72D297353CC}">
              <c16:uniqueId val="{00000005-DD9D-4F14-938C-BE13C5B30F8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34.412100000000002</c:v>
                </c:pt>
                <c:pt idx="1">
                  <c:v>68.75</c:v>
                </c:pt>
                <c:pt idx="2">
                  <c:v>3.3411</c:v>
                </c:pt>
                <c:pt idx="3">
                  <c:v>0</c:v>
                </c:pt>
                <c:pt idx="4">
                  <c:v>3.2702</c:v>
                </c:pt>
                <c:pt idx="5">
                  <c:v>4.9414999999999996</c:v>
                </c:pt>
              </c:numCache>
            </c:numRef>
          </c:val>
          <c:extLst>
            <c:ext xmlns:c16="http://schemas.microsoft.com/office/drawing/2014/chart" uri="{C3380CC4-5D6E-409C-BE32-E72D297353CC}">
              <c16:uniqueId val="{00000006-DD9D-4F14-938C-BE13C5B30F8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10.260899999999999</c:v>
                </c:pt>
                <c:pt idx="1">
                  <c:v>64.0625</c:v>
                </c:pt>
                <c:pt idx="2">
                  <c:v>27.683599999999998</c:v>
                </c:pt>
                <c:pt idx="3">
                  <c:v>61.1111</c:v>
                </c:pt>
                <c:pt idx="4">
                  <c:v>100</c:v>
                </c:pt>
                <c:pt idx="5">
                  <c:v>100</c:v>
                </c:pt>
              </c:numCache>
            </c:numRef>
          </c:val>
          <c:extLst>
            <c:ext xmlns:c16="http://schemas.microsoft.com/office/drawing/2014/chart" uri="{C3380CC4-5D6E-409C-BE32-E72D297353CC}">
              <c16:uniqueId val="{00000007-DD9D-4F14-938C-BE13C5B30F8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33.384799999999998</c:v>
                </c:pt>
                <c:pt idx="1">
                  <c:v>45.3125</c:v>
                </c:pt>
                <c:pt idx="2">
                  <c:v>12.547499999999999</c:v>
                </c:pt>
                <c:pt idx="3">
                  <c:v>0</c:v>
                </c:pt>
                <c:pt idx="4">
                  <c:v>19.252600000000001</c:v>
                </c:pt>
                <c:pt idx="5">
                  <c:v>13.632199999999999</c:v>
                </c:pt>
              </c:numCache>
            </c:numRef>
          </c:val>
          <c:extLst>
            <c:ext xmlns:c16="http://schemas.microsoft.com/office/drawing/2014/chart" uri="{C3380CC4-5D6E-409C-BE32-E72D297353CC}">
              <c16:uniqueId val="{00000008-DD9D-4F14-938C-BE13C5B30F8E}"/>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12.643599999999999</c:v>
                </c:pt>
                <c:pt idx="1">
                  <c:v>100</c:v>
                </c:pt>
                <c:pt idx="2">
                  <c:v>10.164400000000001</c:v>
                </c:pt>
                <c:pt idx="3">
                  <c:v>0</c:v>
                </c:pt>
                <c:pt idx="4">
                  <c:v>18.890899999999998</c:v>
                </c:pt>
                <c:pt idx="5">
                  <c:v>59.631300000000003</c:v>
                </c:pt>
              </c:numCache>
            </c:numRef>
          </c:val>
          <c:extLst>
            <c:ext xmlns:c16="http://schemas.microsoft.com/office/drawing/2014/chart" uri="{C3380CC4-5D6E-409C-BE32-E72D297353CC}">
              <c16:uniqueId val="{00000009-DD9D-4F14-938C-BE13C5B30F8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4.2327000000000004</c:v>
                </c:pt>
                <c:pt idx="1">
                  <c:v>65.625</c:v>
                </c:pt>
                <c:pt idx="2">
                  <c:v>3.7044000000000001</c:v>
                </c:pt>
                <c:pt idx="3">
                  <c:v>0</c:v>
                </c:pt>
                <c:pt idx="4">
                  <c:v>31.311800000000002</c:v>
                </c:pt>
                <c:pt idx="5">
                  <c:v>56.418999999999997</c:v>
                </c:pt>
              </c:numCache>
            </c:numRef>
          </c:val>
          <c:extLst>
            <c:ext xmlns:c16="http://schemas.microsoft.com/office/drawing/2014/chart" uri="{C3380CC4-5D6E-409C-BE32-E72D297353CC}">
              <c16:uniqueId val="{0000000A-DD9D-4F14-938C-BE13C5B30F8E}"/>
            </c:ext>
          </c:extLst>
        </c:ser>
        <c:dLbls>
          <c:showLegendKey val="0"/>
          <c:showVal val="0"/>
          <c:showCatName val="0"/>
          <c:showSerName val="0"/>
          <c:showPercent val="0"/>
          <c:showBubbleSize val="0"/>
        </c:dLbls>
        <c:axId val="314864240"/>
        <c:axId val="314861944"/>
      </c:radarChart>
      <c:catAx>
        <c:axId val="31486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61944"/>
        <c:crosses val="autoZero"/>
        <c:auto val="1"/>
        <c:lblAlgn val="ctr"/>
        <c:lblOffset val="100"/>
        <c:noMultiLvlLbl val="0"/>
      </c:catAx>
      <c:valAx>
        <c:axId val="31486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6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Sheet1!$B$2:$B$31</c:f>
              <c:numCache>
                <c:formatCode>General</c:formatCode>
                <c:ptCount val="30"/>
                <c:pt idx="0">
                  <c:v>30</c:v>
                </c:pt>
                <c:pt idx="1">
                  <c:v>44</c:v>
                </c:pt>
                <c:pt idx="2">
                  <c:v>51</c:v>
                </c:pt>
                <c:pt idx="3">
                  <c:v>21</c:v>
                </c:pt>
                <c:pt idx="4">
                  <c:v>42</c:v>
                </c:pt>
                <c:pt idx="5">
                  <c:v>54</c:v>
                </c:pt>
                <c:pt idx="6">
                  <c:v>120</c:v>
                </c:pt>
                <c:pt idx="7">
                  <c:v>35</c:v>
                </c:pt>
                <c:pt idx="8">
                  <c:v>51</c:v>
                </c:pt>
                <c:pt idx="9">
                  <c:v>69</c:v>
                </c:pt>
                <c:pt idx="10">
                  <c:v>45</c:v>
                </c:pt>
                <c:pt idx="11">
                  <c:v>98</c:v>
                </c:pt>
                <c:pt idx="12">
                  <c:v>42</c:v>
                </c:pt>
                <c:pt idx="13">
                  <c:v>39</c:v>
                </c:pt>
                <c:pt idx="14">
                  <c:v>79</c:v>
                </c:pt>
                <c:pt idx="15">
                  <c:v>117</c:v>
                </c:pt>
                <c:pt idx="16">
                  <c:v>58</c:v>
                </c:pt>
                <c:pt idx="17">
                  <c:v>37</c:v>
                </c:pt>
                <c:pt idx="18">
                  <c:v>75</c:v>
                </c:pt>
                <c:pt idx="19">
                  <c:v>101</c:v>
                </c:pt>
                <c:pt idx="20">
                  <c:v>-4</c:v>
                </c:pt>
                <c:pt idx="21">
                  <c:v>0</c:v>
                </c:pt>
                <c:pt idx="22">
                  <c:v>51</c:v>
                </c:pt>
                <c:pt idx="23">
                  <c:v>143</c:v>
                </c:pt>
                <c:pt idx="24">
                  <c:v>146</c:v>
                </c:pt>
                <c:pt idx="25">
                  <c:v>111</c:v>
                </c:pt>
                <c:pt idx="26">
                  <c:v>88</c:v>
                </c:pt>
                <c:pt idx="27">
                  <c:v>72</c:v>
                </c:pt>
                <c:pt idx="28">
                  <c:v>19</c:v>
                </c:pt>
                <c:pt idx="29">
                  <c:v>28</c:v>
                </c:pt>
              </c:numCache>
            </c:numRef>
          </c:val>
          <c:smooth val="0"/>
          <c:extLst>
            <c:ext xmlns:c16="http://schemas.microsoft.com/office/drawing/2014/chart" uri="{C3380CC4-5D6E-409C-BE32-E72D297353CC}">
              <c16:uniqueId val="{00000000-469B-479E-AF05-3E836EB4CD6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Sheet1!$C$2:$C$31</c:f>
              <c:numCache>
                <c:formatCode>General</c:formatCode>
                <c:ptCount val="30"/>
                <c:pt idx="0">
                  <c:v>78</c:v>
                </c:pt>
                <c:pt idx="1">
                  <c:v>150</c:v>
                </c:pt>
                <c:pt idx="2">
                  <c:v>169</c:v>
                </c:pt>
                <c:pt idx="3">
                  <c:v>165</c:v>
                </c:pt>
                <c:pt idx="4">
                  <c:v>215</c:v>
                </c:pt>
                <c:pt idx="5">
                  <c:v>762</c:v>
                </c:pt>
                <c:pt idx="6">
                  <c:v>215</c:v>
                </c:pt>
                <c:pt idx="7">
                  <c:v>242</c:v>
                </c:pt>
                <c:pt idx="8">
                  <c:v>263</c:v>
                </c:pt>
                <c:pt idx="9">
                  <c:v>202</c:v>
                </c:pt>
                <c:pt idx="10">
                  <c:v>322</c:v>
                </c:pt>
                <c:pt idx="11">
                  <c:v>298</c:v>
                </c:pt>
                <c:pt idx="12">
                  <c:v>377</c:v>
                </c:pt>
                <c:pt idx="13">
                  <c:v>174</c:v>
                </c:pt>
                <c:pt idx="14">
                  <c:v>150</c:v>
                </c:pt>
                <c:pt idx="15">
                  <c:v>206</c:v>
                </c:pt>
                <c:pt idx="16">
                  <c:v>245</c:v>
                </c:pt>
                <c:pt idx="17">
                  <c:v>271</c:v>
                </c:pt>
                <c:pt idx="18">
                  <c:v>225</c:v>
                </c:pt>
                <c:pt idx="19">
                  <c:v>196</c:v>
                </c:pt>
                <c:pt idx="20">
                  <c:v>25</c:v>
                </c:pt>
                <c:pt idx="21">
                  <c:v>166</c:v>
                </c:pt>
                <c:pt idx="22">
                  <c:v>227</c:v>
                </c:pt>
                <c:pt idx="23">
                  <c:v>216</c:v>
                </c:pt>
                <c:pt idx="24">
                  <c:v>1477</c:v>
                </c:pt>
                <c:pt idx="25">
                  <c:v>382</c:v>
                </c:pt>
                <c:pt idx="26">
                  <c:v>605</c:v>
                </c:pt>
                <c:pt idx="27">
                  <c:v>231</c:v>
                </c:pt>
                <c:pt idx="28">
                  <c:v>247</c:v>
                </c:pt>
                <c:pt idx="29">
                  <c:v>210</c:v>
                </c:pt>
              </c:numCache>
            </c:numRef>
          </c:val>
          <c:smooth val="0"/>
          <c:extLst>
            <c:ext xmlns:c16="http://schemas.microsoft.com/office/drawing/2014/chart" uri="{C3380CC4-5D6E-409C-BE32-E72D297353CC}">
              <c16:uniqueId val="{00000001-469B-479E-AF05-3E836EB4CD6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Sheet1!$D$2:$D$31</c:f>
              <c:numCache>
                <c:formatCode>General</c:formatCode>
                <c:ptCount val="30"/>
                <c:pt idx="0">
                  <c:v>294</c:v>
                </c:pt>
                <c:pt idx="1">
                  <c:v>488</c:v>
                </c:pt>
                <c:pt idx="2">
                  <c:v>380</c:v>
                </c:pt>
                <c:pt idx="3">
                  <c:v>322</c:v>
                </c:pt>
                <c:pt idx="4">
                  <c:v>276</c:v>
                </c:pt>
                <c:pt idx="5">
                  <c:v>303</c:v>
                </c:pt>
                <c:pt idx="6">
                  <c:v>245</c:v>
                </c:pt>
                <c:pt idx="7">
                  <c:v>446</c:v>
                </c:pt>
                <c:pt idx="8">
                  <c:v>239</c:v>
                </c:pt>
                <c:pt idx="9">
                  <c:v>89</c:v>
                </c:pt>
                <c:pt idx="10">
                  <c:v>207</c:v>
                </c:pt>
                <c:pt idx="11">
                  <c:v>271</c:v>
                </c:pt>
                <c:pt idx="12">
                  <c:v>253</c:v>
                </c:pt>
                <c:pt idx="13">
                  <c:v>72</c:v>
                </c:pt>
                <c:pt idx="14">
                  <c:v>40</c:v>
                </c:pt>
                <c:pt idx="15">
                  <c:v>131</c:v>
                </c:pt>
                <c:pt idx="16">
                  <c:v>97</c:v>
                </c:pt>
                <c:pt idx="17">
                  <c:v>153</c:v>
                </c:pt>
                <c:pt idx="18">
                  <c:v>247</c:v>
                </c:pt>
                <c:pt idx="19">
                  <c:v>150</c:v>
                </c:pt>
                <c:pt idx="20">
                  <c:v>402</c:v>
                </c:pt>
                <c:pt idx="21">
                  <c:v>256</c:v>
                </c:pt>
                <c:pt idx="22">
                  <c:v>179</c:v>
                </c:pt>
                <c:pt idx="23">
                  <c:v>234</c:v>
                </c:pt>
                <c:pt idx="24">
                  <c:v>346</c:v>
                </c:pt>
                <c:pt idx="25">
                  <c:v>270</c:v>
                </c:pt>
                <c:pt idx="26">
                  <c:v>131</c:v>
                </c:pt>
                <c:pt idx="27">
                  <c:v>85</c:v>
                </c:pt>
                <c:pt idx="28">
                  <c:v>100</c:v>
                </c:pt>
                <c:pt idx="29">
                  <c:v>166</c:v>
                </c:pt>
              </c:numCache>
            </c:numRef>
          </c:val>
          <c:smooth val="0"/>
          <c:extLst>
            <c:ext xmlns:c16="http://schemas.microsoft.com/office/drawing/2014/chart" uri="{C3380CC4-5D6E-409C-BE32-E72D297353CC}">
              <c16:uniqueId val="{00000002-469B-479E-AF05-3E836EB4CD6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Sheet1!$E$2:$E$31</c:f>
              <c:numCache>
                <c:formatCode>General</c:formatCode>
                <c:ptCount val="30"/>
                <c:pt idx="0">
                  <c:v>371</c:v>
                </c:pt>
                <c:pt idx="1">
                  <c:v>392</c:v>
                </c:pt>
                <c:pt idx="2">
                  <c:v>399</c:v>
                </c:pt>
                <c:pt idx="3">
                  <c:v>409</c:v>
                </c:pt>
                <c:pt idx="4">
                  <c:v>456</c:v>
                </c:pt>
                <c:pt idx="5">
                  <c:v>582</c:v>
                </c:pt>
                <c:pt idx="6">
                  <c:v>326</c:v>
                </c:pt>
                <c:pt idx="7">
                  <c:v>239</c:v>
                </c:pt>
                <c:pt idx="8">
                  <c:v>432</c:v>
                </c:pt>
                <c:pt idx="9">
                  <c:v>288</c:v>
                </c:pt>
                <c:pt idx="10">
                  <c:v>396</c:v>
                </c:pt>
                <c:pt idx="11">
                  <c:v>308</c:v>
                </c:pt>
                <c:pt idx="12">
                  <c:v>99</c:v>
                </c:pt>
                <c:pt idx="13">
                  <c:v>42</c:v>
                </c:pt>
                <c:pt idx="14">
                  <c:v>36</c:v>
                </c:pt>
                <c:pt idx="15">
                  <c:v>90</c:v>
                </c:pt>
                <c:pt idx="16">
                  <c:v>148</c:v>
                </c:pt>
                <c:pt idx="17">
                  <c:v>131</c:v>
                </c:pt>
                <c:pt idx="18">
                  <c:v>202</c:v>
                </c:pt>
                <c:pt idx="19">
                  <c:v>138</c:v>
                </c:pt>
                <c:pt idx="20">
                  <c:v>90</c:v>
                </c:pt>
                <c:pt idx="21">
                  <c:v>104</c:v>
                </c:pt>
                <c:pt idx="22">
                  <c:v>139</c:v>
                </c:pt>
                <c:pt idx="23">
                  <c:v>185</c:v>
                </c:pt>
                <c:pt idx="24">
                  <c:v>150</c:v>
                </c:pt>
                <c:pt idx="25">
                  <c:v>179</c:v>
                </c:pt>
                <c:pt idx="26">
                  <c:v>854</c:v>
                </c:pt>
                <c:pt idx="27">
                  <c:v>357</c:v>
                </c:pt>
                <c:pt idx="28">
                  <c:v>245</c:v>
                </c:pt>
                <c:pt idx="29">
                  <c:v>350</c:v>
                </c:pt>
              </c:numCache>
            </c:numRef>
          </c:val>
          <c:smooth val="0"/>
          <c:extLst>
            <c:ext xmlns:c16="http://schemas.microsoft.com/office/drawing/2014/chart" uri="{C3380CC4-5D6E-409C-BE32-E72D297353CC}">
              <c16:uniqueId val="{00000003-469B-479E-AF05-3E836EB4CD6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Sheet1!$F$2:$F$31</c:f>
              <c:numCache>
                <c:formatCode>General</c:formatCode>
                <c:ptCount val="30"/>
                <c:pt idx="0">
                  <c:v>68</c:v>
                </c:pt>
                <c:pt idx="1">
                  <c:v>76</c:v>
                </c:pt>
                <c:pt idx="2">
                  <c:v>89</c:v>
                </c:pt>
                <c:pt idx="3">
                  <c:v>81</c:v>
                </c:pt>
                <c:pt idx="4">
                  <c:v>65</c:v>
                </c:pt>
                <c:pt idx="5">
                  <c:v>48</c:v>
                </c:pt>
                <c:pt idx="6">
                  <c:v>12</c:v>
                </c:pt>
                <c:pt idx="7">
                  <c:v>5</c:v>
                </c:pt>
                <c:pt idx="8">
                  <c:v>14</c:v>
                </c:pt>
                <c:pt idx="9">
                  <c:v>19</c:v>
                </c:pt>
                <c:pt idx="10">
                  <c:v>26</c:v>
                </c:pt>
                <c:pt idx="11">
                  <c:v>24</c:v>
                </c:pt>
                <c:pt idx="12">
                  <c:v>28</c:v>
                </c:pt>
                <c:pt idx="13">
                  <c:v>20</c:v>
                </c:pt>
                <c:pt idx="14">
                  <c:v>16</c:v>
                </c:pt>
                <c:pt idx="15">
                  <c:v>31</c:v>
                </c:pt>
                <c:pt idx="16">
                  <c:v>13</c:v>
                </c:pt>
                <c:pt idx="17">
                  <c:v>52</c:v>
                </c:pt>
                <c:pt idx="18">
                  <c:v>72</c:v>
                </c:pt>
                <c:pt idx="19">
                  <c:v>53</c:v>
                </c:pt>
                <c:pt idx="20">
                  <c:v>9</c:v>
                </c:pt>
                <c:pt idx="21">
                  <c:v>15</c:v>
                </c:pt>
                <c:pt idx="22">
                  <c:v>1</c:v>
                </c:pt>
                <c:pt idx="23">
                  <c:v>22</c:v>
                </c:pt>
                <c:pt idx="24">
                  <c:v>44</c:v>
                </c:pt>
                <c:pt idx="25">
                  <c:v>29</c:v>
                </c:pt>
                <c:pt idx="26">
                  <c:v>18</c:v>
                </c:pt>
                <c:pt idx="27">
                  <c:v>32</c:v>
                </c:pt>
                <c:pt idx="28">
                  <c:v>13</c:v>
                </c:pt>
                <c:pt idx="29">
                  <c:v>41</c:v>
                </c:pt>
              </c:numCache>
            </c:numRef>
          </c:val>
          <c:smooth val="0"/>
          <c:extLst>
            <c:ext xmlns:c16="http://schemas.microsoft.com/office/drawing/2014/chart" uri="{C3380CC4-5D6E-409C-BE32-E72D297353CC}">
              <c16:uniqueId val="{00000004-469B-479E-AF05-3E836EB4CD6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Sheet1!$G$2:$G$31</c:f>
              <c:numCache>
                <c:formatCode>General</c:formatCode>
                <c:ptCount val="30"/>
                <c:pt idx="0">
                  <c:v>289</c:v>
                </c:pt>
                <c:pt idx="1">
                  <c:v>387</c:v>
                </c:pt>
                <c:pt idx="2">
                  <c:v>377</c:v>
                </c:pt>
                <c:pt idx="3">
                  <c:v>297</c:v>
                </c:pt>
                <c:pt idx="4">
                  <c:v>336</c:v>
                </c:pt>
                <c:pt idx="5">
                  <c:v>305</c:v>
                </c:pt>
                <c:pt idx="6">
                  <c:v>134</c:v>
                </c:pt>
                <c:pt idx="7">
                  <c:v>101</c:v>
                </c:pt>
                <c:pt idx="8">
                  <c:v>56</c:v>
                </c:pt>
                <c:pt idx="9">
                  <c:v>55</c:v>
                </c:pt>
                <c:pt idx="10">
                  <c:v>104</c:v>
                </c:pt>
                <c:pt idx="11">
                  <c:v>68</c:v>
                </c:pt>
                <c:pt idx="12">
                  <c:v>199</c:v>
                </c:pt>
                <c:pt idx="13">
                  <c:v>92</c:v>
                </c:pt>
                <c:pt idx="14">
                  <c:v>117</c:v>
                </c:pt>
                <c:pt idx="15">
                  <c:v>185</c:v>
                </c:pt>
                <c:pt idx="16">
                  <c:v>168</c:v>
                </c:pt>
                <c:pt idx="17">
                  <c:v>221</c:v>
                </c:pt>
                <c:pt idx="18">
                  <c:v>153</c:v>
                </c:pt>
                <c:pt idx="19">
                  <c:v>149</c:v>
                </c:pt>
                <c:pt idx="20">
                  <c:v>74</c:v>
                </c:pt>
                <c:pt idx="21">
                  <c:v>141</c:v>
                </c:pt>
                <c:pt idx="22">
                  <c:v>94</c:v>
                </c:pt>
                <c:pt idx="23">
                  <c:v>85</c:v>
                </c:pt>
                <c:pt idx="24">
                  <c:v>95</c:v>
                </c:pt>
                <c:pt idx="25">
                  <c:v>116</c:v>
                </c:pt>
                <c:pt idx="26">
                  <c:v>69</c:v>
                </c:pt>
                <c:pt idx="27">
                  <c:v>6</c:v>
                </c:pt>
                <c:pt idx="28">
                  <c:v>14</c:v>
                </c:pt>
                <c:pt idx="29">
                  <c:v>43</c:v>
                </c:pt>
              </c:numCache>
            </c:numRef>
          </c:val>
          <c:smooth val="0"/>
          <c:extLst>
            <c:ext xmlns:c16="http://schemas.microsoft.com/office/drawing/2014/chart" uri="{C3380CC4-5D6E-409C-BE32-E72D297353CC}">
              <c16:uniqueId val="{00000005-469B-479E-AF05-3E836EB4CD6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Sheet1!$H$2:$H$31</c:f>
              <c:numCache>
                <c:formatCode>General</c:formatCode>
                <c:ptCount val="30"/>
                <c:pt idx="0">
                  <c:v>81</c:v>
                </c:pt>
                <c:pt idx="1">
                  <c:v>89</c:v>
                </c:pt>
                <c:pt idx="2">
                  <c:v>106</c:v>
                </c:pt>
                <c:pt idx="3">
                  <c:v>58</c:v>
                </c:pt>
                <c:pt idx="4">
                  <c:v>83</c:v>
                </c:pt>
                <c:pt idx="5">
                  <c:v>72</c:v>
                </c:pt>
                <c:pt idx="6">
                  <c:v>72</c:v>
                </c:pt>
                <c:pt idx="7">
                  <c:v>27</c:v>
                </c:pt>
                <c:pt idx="8">
                  <c:v>7</c:v>
                </c:pt>
                <c:pt idx="9">
                  <c:v>39</c:v>
                </c:pt>
                <c:pt idx="10">
                  <c:v>47</c:v>
                </c:pt>
                <c:pt idx="11">
                  <c:v>18</c:v>
                </c:pt>
                <c:pt idx="12">
                  <c:v>36</c:v>
                </c:pt>
                <c:pt idx="13">
                  <c:v>53</c:v>
                </c:pt>
                <c:pt idx="14">
                  <c:v>23</c:v>
                </c:pt>
                <c:pt idx="15">
                  <c:v>36</c:v>
                </c:pt>
                <c:pt idx="16">
                  <c:v>18</c:v>
                </c:pt>
                <c:pt idx="17">
                  <c:v>23</c:v>
                </c:pt>
                <c:pt idx="18">
                  <c:v>30</c:v>
                </c:pt>
                <c:pt idx="19">
                  <c:v>30</c:v>
                </c:pt>
                <c:pt idx="20">
                  <c:v>42</c:v>
                </c:pt>
                <c:pt idx="21">
                  <c:v>29</c:v>
                </c:pt>
                <c:pt idx="22">
                  <c:v>52</c:v>
                </c:pt>
                <c:pt idx="23">
                  <c:v>25</c:v>
                </c:pt>
                <c:pt idx="24">
                  <c:v>42</c:v>
                </c:pt>
                <c:pt idx="25">
                  <c:v>48</c:v>
                </c:pt>
                <c:pt idx="26">
                  <c:v>21</c:v>
                </c:pt>
                <c:pt idx="27">
                  <c:v>14</c:v>
                </c:pt>
                <c:pt idx="28">
                  <c:v>-14</c:v>
                </c:pt>
                <c:pt idx="29">
                  <c:v>18</c:v>
                </c:pt>
              </c:numCache>
            </c:numRef>
          </c:val>
          <c:smooth val="0"/>
          <c:extLst>
            <c:ext xmlns:c16="http://schemas.microsoft.com/office/drawing/2014/chart" uri="{C3380CC4-5D6E-409C-BE32-E72D297353CC}">
              <c16:uniqueId val="{00000006-469B-479E-AF05-3E836EB4CD6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Sheet1!$I$2:$I$31</c:f>
              <c:numCache>
                <c:formatCode>General</c:formatCode>
                <c:ptCount val="30"/>
                <c:pt idx="0">
                  <c:v>49</c:v>
                </c:pt>
                <c:pt idx="1">
                  <c:v>193</c:v>
                </c:pt>
                <c:pt idx="2">
                  <c:v>490</c:v>
                </c:pt>
                <c:pt idx="3">
                  <c:v>681</c:v>
                </c:pt>
                <c:pt idx="4">
                  <c:v>798</c:v>
                </c:pt>
                <c:pt idx="5">
                  <c:v>710</c:v>
                </c:pt>
                <c:pt idx="6">
                  <c:v>767</c:v>
                </c:pt>
                <c:pt idx="7">
                  <c:v>378</c:v>
                </c:pt>
                <c:pt idx="8">
                  <c:v>259</c:v>
                </c:pt>
                <c:pt idx="9">
                  <c:v>168</c:v>
                </c:pt>
                <c:pt idx="10">
                  <c:v>179</c:v>
                </c:pt>
                <c:pt idx="11">
                  <c:v>82</c:v>
                </c:pt>
                <c:pt idx="12">
                  <c:v>95</c:v>
                </c:pt>
                <c:pt idx="13">
                  <c:v>99</c:v>
                </c:pt>
                <c:pt idx="14">
                  <c:v>89</c:v>
                </c:pt>
                <c:pt idx="15">
                  <c:v>102</c:v>
                </c:pt>
                <c:pt idx="16">
                  <c:v>94</c:v>
                </c:pt>
                <c:pt idx="17">
                  <c:v>90</c:v>
                </c:pt>
                <c:pt idx="18">
                  <c:v>86</c:v>
                </c:pt>
                <c:pt idx="19">
                  <c:v>88</c:v>
                </c:pt>
                <c:pt idx="20">
                  <c:v>39</c:v>
                </c:pt>
                <c:pt idx="21">
                  <c:v>39</c:v>
                </c:pt>
                <c:pt idx="22">
                  <c:v>77</c:v>
                </c:pt>
                <c:pt idx="23">
                  <c:v>161</c:v>
                </c:pt>
                <c:pt idx="24">
                  <c:v>193</c:v>
                </c:pt>
                <c:pt idx="25">
                  <c:v>206</c:v>
                </c:pt>
                <c:pt idx="26">
                  <c:v>200</c:v>
                </c:pt>
                <c:pt idx="27">
                  <c:v>169</c:v>
                </c:pt>
                <c:pt idx="28">
                  <c:v>131</c:v>
                </c:pt>
                <c:pt idx="29">
                  <c:v>313</c:v>
                </c:pt>
              </c:numCache>
            </c:numRef>
          </c:val>
          <c:smooth val="0"/>
          <c:extLst>
            <c:ext xmlns:c16="http://schemas.microsoft.com/office/drawing/2014/chart" uri="{C3380CC4-5D6E-409C-BE32-E72D297353CC}">
              <c16:uniqueId val="{00000007-469B-479E-AF05-3E836EB4CD6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Sheet1!$J$2:$J$31</c:f>
              <c:numCache>
                <c:formatCode>General</c:formatCode>
                <c:ptCount val="30"/>
                <c:pt idx="0">
                  <c:v>17</c:v>
                </c:pt>
                <c:pt idx="1">
                  <c:v>36</c:v>
                </c:pt>
                <c:pt idx="2">
                  <c:v>78</c:v>
                </c:pt>
                <c:pt idx="3">
                  <c:v>250</c:v>
                </c:pt>
                <c:pt idx="4">
                  <c:v>398</c:v>
                </c:pt>
                <c:pt idx="5">
                  <c:v>79</c:v>
                </c:pt>
                <c:pt idx="6">
                  <c:v>80</c:v>
                </c:pt>
                <c:pt idx="7">
                  <c:v>35</c:v>
                </c:pt>
                <c:pt idx="8">
                  <c:v>9</c:v>
                </c:pt>
                <c:pt idx="9">
                  <c:v>10</c:v>
                </c:pt>
                <c:pt idx="10">
                  <c:v>41</c:v>
                </c:pt>
                <c:pt idx="11">
                  <c:v>456</c:v>
                </c:pt>
                <c:pt idx="12">
                  <c:v>272</c:v>
                </c:pt>
                <c:pt idx="13">
                  <c:v>87</c:v>
                </c:pt>
                <c:pt idx="14">
                  <c:v>7</c:v>
                </c:pt>
                <c:pt idx="15">
                  <c:v>28</c:v>
                </c:pt>
                <c:pt idx="16">
                  <c:v>19</c:v>
                </c:pt>
                <c:pt idx="17">
                  <c:v>125</c:v>
                </c:pt>
                <c:pt idx="18">
                  <c:v>642</c:v>
                </c:pt>
                <c:pt idx="19">
                  <c:v>212</c:v>
                </c:pt>
                <c:pt idx="20">
                  <c:v>16</c:v>
                </c:pt>
                <c:pt idx="21">
                  <c:v>-5</c:v>
                </c:pt>
                <c:pt idx="22">
                  <c:v>66</c:v>
                </c:pt>
                <c:pt idx="23">
                  <c:v>38</c:v>
                </c:pt>
                <c:pt idx="24">
                  <c:v>21</c:v>
                </c:pt>
                <c:pt idx="25">
                  <c:v>194</c:v>
                </c:pt>
                <c:pt idx="26">
                  <c:v>34</c:v>
                </c:pt>
                <c:pt idx="27">
                  <c:v>16</c:v>
                </c:pt>
                <c:pt idx="28">
                  <c:v>2</c:v>
                </c:pt>
                <c:pt idx="29">
                  <c:v>0</c:v>
                </c:pt>
              </c:numCache>
            </c:numRef>
          </c:val>
          <c:smooth val="0"/>
          <c:extLst>
            <c:ext xmlns:c16="http://schemas.microsoft.com/office/drawing/2014/chart" uri="{C3380CC4-5D6E-409C-BE32-E72D297353CC}">
              <c16:uniqueId val="{00000008-469B-479E-AF05-3E836EB4CD67}"/>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Sheet1!$K$2:$K$31</c:f>
              <c:numCache>
                <c:formatCode>General</c:formatCode>
                <c:ptCount val="30"/>
                <c:pt idx="0">
                  <c:v>303</c:v>
                </c:pt>
                <c:pt idx="1">
                  <c:v>105</c:v>
                </c:pt>
                <c:pt idx="2">
                  <c:v>-919</c:v>
                </c:pt>
                <c:pt idx="3">
                  <c:v>-347</c:v>
                </c:pt>
                <c:pt idx="4">
                  <c:v>278</c:v>
                </c:pt>
                <c:pt idx="5">
                  <c:v>213</c:v>
                </c:pt>
                <c:pt idx="6">
                  <c:v>210</c:v>
                </c:pt>
                <c:pt idx="7">
                  <c:v>231</c:v>
                </c:pt>
                <c:pt idx="8">
                  <c:v>349</c:v>
                </c:pt>
                <c:pt idx="9">
                  <c:v>294</c:v>
                </c:pt>
                <c:pt idx="10">
                  <c:v>376</c:v>
                </c:pt>
                <c:pt idx="11">
                  <c:v>297</c:v>
                </c:pt>
                <c:pt idx="12">
                  <c:v>249</c:v>
                </c:pt>
                <c:pt idx="13">
                  <c:v>280</c:v>
                </c:pt>
                <c:pt idx="14">
                  <c:v>260</c:v>
                </c:pt>
                <c:pt idx="15">
                  <c:v>290</c:v>
                </c:pt>
                <c:pt idx="16">
                  <c:v>280</c:v>
                </c:pt>
                <c:pt idx="17">
                  <c:v>232</c:v>
                </c:pt>
                <c:pt idx="18">
                  <c:v>204</c:v>
                </c:pt>
                <c:pt idx="19">
                  <c:v>204</c:v>
                </c:pt>
                <c:pt idx="20">
                  <c:v>166</c:v>
                </c:pt>
                <c:pt idx="21">
                  <c:v>249</c:v>
                </c:pt>
                <c:pt idx="22">
                  <c:v>234</c:v>
                </c:pt>
                <c:pt idx="23">
                  <c:v>250</c:v>
                </c:pt>
                <c:pt idx="24">
                  <c:v>289</c:v>
                </c:pt>
                <c:pt idx="25">
                  <c:v>284</c:v>
                </c:pt>
                <c:pt idx="26">
                  <c:v>170</c:v>
                </c:pt>
                <c:pt idx="27">
                  <c:v>113</c:v>
                </c:pt>
                <c:pt idx="28">
                  <c:v>129</c:v>
                </c:pt>
              </c:numCache>
            </c:numRef>
          </c:val>
          <c:smooth val="0"/>
          <c:extLst>
            <c:ext xmlns:c16="http://schemas.microsoft.com/office/drawing/2014/chart" uri="{C3380CC4-5D6E-409C-BE32-E72D297353CC}">
              <c16:uniqueId val="{00000009-469B-479E-AF05-3E836EB4CD6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Sheet1!$L$2:$L$31</c:f>
              <c:numCache>
                <c:formatCode>General</c:formatCode>
                <c:ptCount val="30"/>
                <c:pt idx="0">
                  <c:v>54</c:v>
                </c:pt>
                <c:pt idx="1">
                  <c:v>77</c:v>
                </c:pt>
                <c:pt idx="2">
                  <c:v>92</c:v>
                </c:pt>
                <c:pt idx="3">
                  <c:v>81</c:v>
                </c:pt>
                <c:pt idx="4">
                  <c:v>82</c:v>
                </c:pt>
                <c:pt idx="5">
                  <c:v>69</c:v>
                </c:pt>
                <c:pt idx="6">
                  <c:v>32</c:v>
                </c:pt>
                <c:pt idx="7">
                  <c:v>19</c:v>
                </c:pt>
                <c:pt idx="8">
                  <c:v>67</c:v>
                </c:pt>
                <c:pt idx="9">
                  <c:v>69</c:v>
                </c:pt>
                <c:pt idx="10">
                  <c:v>64</c:v>
                </c:pt>
                <c:pt idx="11">
                  <c:v>55</c:v>
                </c:pt>
                <c:pt idx="12">
                  <c:v>51</c:v>
                </c:pt>
                <c:pt idx="13">
                  <c:v>29</c:v>
                </c:pt>
                <c:pt idx="14">
                  <c:v>28</c:v>
                </c:pt>
                <c:pt idx="15">
                  <c:v>72</c:v>
                </c:pt>
                <c:pt idx="16">
                  <c:v>61</c:v>
                </c:pt>
                <c:pt idx="17">
                  <c:v>62</c:v>
                </c:pt>
                <c:pt idx="18">
                  <c:v>58</c:v>
                </c:pt>
                <c:pt idx="19">
                  <c:v>57</c:v>
                </c:pt>
                <c:pt idx="20">
                  <c:v>29</c:v>
                </c:pt>
                <c:pt idx="21">
                  <c:v>31</c:v>
                </c:pt>
                <c:pt idx="22">
                  <c:v>64</c:v>
                </c:pt>
                <c:pt idx="23">
                  <c:v>62</c:v>
                </c:pt>
                <c:pt idx="24">
                  <c:v>71</c:v>
                </c:pt>
                <c:pt idx="25">
                  <c:v>67</c:v>
                </c:pt>
                <c:pt idx="26">
                  <c:v>50</c:v>
                </c:pt>
                <c:pt idx="27">
                  <c:v>19</c:v>
                </c:pt>
                <c:pt idx="28">
                  <c:v>43</c:v>
                </c:pt>
                <c:pt idx="29">
                  <c:v>58</c:v>
                </c:pt>
              </c:numCache>
            </c:numRef>
          </c:val>
          <c:smooth val="0"/>
          <c:extLst>
            <c:ext xmlns:c16="http://schemas.microsoft.com/office/drawing/2014/chart" uri="{C3380CC4-5D6E-409C-BE32-E72D297353CC}">
              <c16:uniqueId val="{0000000A-469B-479E-AF05-3E836EB4CD67}"/>
            </c:ext>
          </c:extLst>
        </c:ser>
        <c:dLbls>
          <c:showLegendKey val="0"/>
          <c:showVal val="0"/>
          <c:showCatName val="0"/>
          <c:showSerName val="0"/>
          <c:showPercent val="0"/>
          <c:showBubbleSize val="0"/>
        </c:dLbls>
        <c:smooth val="0"/>
        <c:axId val="314865552"/>
        <c:axId val="314865224"/>
      </c:lineChart>
      <c:dateAx>
        <c:axId val="31486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65224"/>
        <c:crosses val="autoZero"/>
        <c:auto val="1"/>
        <c:lblOffset val="100"/>
        <c:baseTimeUnit val="days"/>
      </c:dateAx>
      <c:valAx>
        <c:axId val="31486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6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Sheet1!$B$2:$B$31</c:f>
              <c:numCache>
                <c:formatCode>General</c:formatCode>
                <c:ptCount val="30"/>
                <c:pt idx="0">
                  <c:v>0</c:v>
                </c:pt>
                <c:pt idx="1">
                  <c:v>1</c:v>
                </c:pt>
                <c:pt idx="2">
                  <c:v>0</c:v>
                </c:pt>
                <c:pt idx="3">
                  <c:v>0</c:v>
                </c:pt>
                <c:pt idx="4">
                  <c:v>1</c:v>
                </c:pt>
                <c:pt idx="5">
                  <c:v>2</c:v>
                </c:pt>
                <c:pt idx="6">
                  <c:v>0</c:v>
                </c:pt>
                <c:pt idx="7">
                  <c:v>0</c:v>
                </c:pt>
                <c:pt idx="8">
                  <c:v>2</c:v>
                </c:pt>
                <c:pt idx="9">
                  <c:v>0</c:v>
                </c:pt>
                <c:pt idx="10">
                  <c:v>0</c:v>
                </c:pt>
                <c:pt idx="11">
                  <c:v>1</c:v>
                </c:pt>
                <c:pt idx="12">
                  <c:v>2</c:v>
                </c:pt>
                <c:pt idx="13">
                  <c:v>0</c:v>
                </c:pt>
                <c:pt idx="14">
                  <c:v>0</c:v>
                </c:pt>
                <c:pt idx="15">
                  <c:v>1</c:v>
                </c:pt>
                <c:pt idx="16">
                  <c:v>0</c:v>
                </c:pt>
                <c:pt idx="17">
                  <c:v>0</c:v>
                </c:pt>
                <c:pt idx="18">
                  <c:v>0</c:v>
                </c:pt>
                <c:pt idx="19">
                  <c:v>0</c:v>
                </c:pt>
                <c:pt idx="20">
                  <c:v>0</c:v>
                </c:pt>
                <c:pt idx="21">
                  <c:v>0</c:v>
                </c:pt>
                <c:pt idx="22">
                  <c:v>0</c:v>
                </c:pt>
                <c:pt idx="23">
                  <c:v>0</c:v>
                </c:pt>
                <c:pt idx="24">
                  <c:v>0</c:v>
                </c:pt>
                <c:pt idx="25">
                  <c:v>0</c:v>
                </c:pt>
                <c:pt idx="26">
                  <c:v>2</c:v>
                </c:pt>
                <c:pt idx="27">
                  <c:v>0</c:v>
                </c:pt>
                <c:pt idx="28">
                  <c:v>0</c:v>
                </c:pt>
                <c:pt idx="29">
                  <c:v>0</c:v>
                </c:pt>
              </c:numCache>
            </c:numRef>
          </c:val>
          <c:smooth val="0"/>
          <c:extLst>
            <c:ext xmlns:c16="http://schemas.microsoft.com/office/drawing/2014/chart" uri="{C3380CC4-5D6E-409C-BE32-E72D297353CC}">
              <c16:uniqueId val="{00000000-9C44-42E8-9E23-900B8CC17098}"/>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Sheet1!$C$2:$C$31</c:f>
              <c:numCache>
                <c:formatCode>General</c:formatCode>
                <c:ptCount val="30"/>
                <c:pt idx="0">
                  <c:v>0</c:v>
                </c:pt>
                <c:pt idx="1">
                  <c:v>1</c:v>
                </c:pt>
                <c:pt idx="2">
                  <c:v>1</c:v>
                </c:pt>
                <c:pt idx="3">
                  <c:v>2</c:v>
                </c:pt>
                <c:pt idx="4">
                  <c:v>1</c:v>
                </c:pt>
                <c:pt idx="5">
                  <c:v>7</c:v>
                </c:pt>
                <c:pt idx="6">
                  <c:v>0</c:v>
                </c:pt>
                <c:pt idx="7">
                  <c:v>1</c:v>
                </c:pt>
                <c:pt idx="8">
                  <c:v>2</c:v>
                </c:pt>
                <c:pt idx="9">
                  <c:v>2</c:v>
                </c:pt>
                <c:pt idx="10">
                  <c:v>1</c:v>
                </c:pt>
                <c:pt idx="11">
                  <c:v>2</c:v>
                </c:pt>
                <c:pt idx="12">
                  <c:v>2</c:v>
                </c:pt>
                <c:pt idx="13">
                  <c:v>0</c:v>
                </c:pt>
                <c:pt idx="14">
                  <c:v>0</c:v>
                </c:pt>
                <c:pt idx="15">
                  <c:v>1</c:v>
                </c:pt>
                <c:pt idx="16">
                  <c:v>1</c:v>
                </c:pt>
                <c:pt idx="17">
                  <c:v>2</c:v>
                </c:pt>
                <c:pt idx="18">
                  <c:v>1</c:v>
                </c:pt>
                <c:pt idx="19">
                  <c:v>1</c:v>
                </c:pt>
                <c:pt idx="20">
                  <c:v>0</c:v>
                </c:pt>
                <c:pt idx="21">
                  <c:v>0</c:v>
                </c:pt>
                <c:pt idx="22">
                  <c:v>1</c:v>
                </c:pt>
                <c:pt idx="23">
                  <c:v>0</c:v>
                </c:pt>
                <c:pt idx="24">
                  <c:v>6</c:v>
                </c:pt>
                <c:pt idx="25">
                  <c:v>2</c:v>
                </c:pt>
                <c:pt idx="26">
                  <c:v>5</c:v>
                </c:pt>
                <c:pt idx="27">
                  <c:v>0</c:v>
                </c:pt>
                <c:pt idx="28">
                  <c:v>1</c:v>
                </c:pt>
                <c:pt idx="29">
                  <c:v>2</c:v>
                </c:pt>
              </c:numCache>
            </c:numRef>
          </c:val>
          <c:smooth val="0"/>
          <c:extLst>
            <c:ext xmlns:c16="http://schemas.microsoft.com/office/drawing/2014/chart" uri="{C3380CC4-5D6E-409C-BE32-E72D297353CC}">
              <c16:uniqueId val="{00000001-9C44-42E8-9E23-900B8CC17098}"/>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Sheet1!$D$2:$D$31</c:f>
              <c:numCache>
                <c:formatCode>General</c:formatCode>
                <c:ptCount val="30"/>
                <c:pt idx="0">
                  <c:v>0</c:v>
                </c:pt>
                <c:pt idx="1">
                  <c:v>5</c:v>
                </c:pt>
                <c:pt idx="2">
                  <c:v>2</c:v>
                </c:pt>
                <c:pt idx="3">
                  <c:v>3</c:v>
                </c:pt>
                <c:pt idx="4">
                  <c:v>3</c:v>
                </c:pt>
                <c:pt idx="5">
                  <c:v>4</c:v>
                </c:pt>
                <c:pt idx="6">
                  <c:v>0</c:v>
                </c:pt>
                <c:pt idx="7">
                  <c:v>1</c:v>
                </c:pt>
                <c:pt idx="8">
                  <c:v>1</c:v>
                </c:pt>
                <c:pt idx="9">
                  <c:v>2</c:v>
                </c:pt>
                <c:pt idx="10">
                  <c:v>2</c:v>
                </c:pt>
                <c:pt idx="11">
                  <c:v>3</c:v>
                </c:pt>
                <c:pt idx="12">
                  <c:v>4</c:v>
                </c:pt>
                <c:pt idx="13">
                  <c:v>1</c:v>
                </c:pt>
                <c:pt idx="14">
                  <c:v>0</c:v>
                </c:pt>
                <c:pt idx="15">
                  <c:v>2</c:v>
                </c:pt>
                <c:pt idx="16">
                  <c:v>4</c:v>
                </c:pt>
                <c:pt idx="17">
                  <c:v>2</c:v>
                </c:pt>
                <c:pt idx="18">
                  <c:v>5</c:v>
                </c:pt>
                <c:pt idx="19">
                  <c:v>3</c:v>
                </c:pt>
                <c:pt idx="20">
                  <c:v>1</c:v>
                </c:pt>
                <c:pt idx="21">
                  <c:v>0</c:v>
                </c:pt>
                <c:pt idx="22">
                  <c:v>2</c:v>
                </c:pt>
                <c:pt idx="23">
                  <c:v>1</c:v>
                </c:pt>
                <c:pt idx="24">
                  <c:v>1</c:v>
                </c:pt>
                <c:pt idx="25">
                  <c:v>0</c:v>
                </c:pt>
                <c:pt idx="26">
                  <c:v>1</c:v>
                </c:pt>
                <c:pt idx="27">
                  <c:v>0</c:v>
                </c:pt>
                <c:pt idx="28">
                  <c:v>1</c:v>
                </c:pt>
                <c:pt idx="29">
                  <c:v>0</c:v>
                </c:pt>
              </c:numCache>
            </c:numRef>
          </c:val>
          <c:smooth val="0"/>
          <c:extLst>
            <c:ext xmlns:c16="http://schemas.microsoft.com/office/drawing/2014/chart" uri="{C3380CC4-5D6E-409C-BE32-E72D297353CC}">
              <c16:uniqueId val="{00000002-9C44-42E8-9E23-900B8CC17098}"/>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Sheet1!$E$2:$E$31</c:f>
              <c:numCache>
                <c:formatCode>General</c:formatCode>
                <c:ptCount val="30"/>
                <c:pt idx="0">
                  <c:v>0</c:v>
                </c:pt>
                <c:pt idx="1">
                  <c:v>1</c:v>
                </c:pt>
                <c:pt idx="2">
                  <c:v>0</c:v>
                </c:pt>
                <c:pt idx="3">
                  <c:v>1</c:v>
                </c:pt>
                <c:pt idx="4">
                  <c:v>0</c:v>
                </c:pt>
                <c:pt idx="5">
                  <c:v>1</c:v>
                </c:pt>
                <c:pt idx="6">
                  <c:v>0</c:v>
                </c:pt>
                <c:pt idx="7">
                  <c:v>1</c:v>
                </c:pt>
                <c:pt idx="8">
                  <c:v>0</c:v>
                </c:pt>
                <c:pt idx="9">
                  <c:v>1</c:v>
                </c:pt>
                <c:pt idx="10">
                  <c:v>0</c:v>
                </c:pt>
                <c:pt idx="11">
                  <c:v>0</c:v>
                </c:pt>
                <c:pt idx="12">
                  <c:v>2</c:v>
                </c:pt>
                <c:pt idx="13">
                  <c:v>0</c:v>
                </c:pt>
                <c:pt idx="14">
                  <c:v>0</c:v>
                </c:pt>
                <c:pt idx="15">
                  <c:v>1</c:v>
                </c:pt>
                <c:pt idx="16">
                  <c:v>1</c:v>
                </c:pt>
                <c:pt idx="17">
                  <c:v>0</c:v>
                </c:pt>
                <c:pt idx="18">
                  <c:v>1</c:v>
                </c:pt>
                <c:pt idx="19">
                  <c:v>1</c:v>
                </c:pt>
                <c:pt idx="20">
                  <c:v>0</c:v>
                </c:pt>
                <c:pt idx="21">
                  <c:v>0</c:v>
                </c:pt>
                <c:pt idx="22">
                  <c:v>0</c:v>
                </c:pt>
                <c:pt idx="23">
                  <c:v>0</c:v>
                </c:pt>
                <c:pt idx="24">
                  <c:v>2</c:v>
                </c:pt>
                <c:pt idx="25">
                  <c:v>0</c:v>
                </c:pt>
                <c:pt idx="26">
                  <c:v>2</c:v>
                </c:pt>
                <c:pt idx="27">
                  <c:v>0</c:v>
                </c:pt>
                <c:pt idx="28">
                  <c:v>0</c:v>
                </c:pt>
                <c:pt idx="29">
                  <c:v>0</c:v>
                </c:pt>
              </c:numCache>
            </c:numRef>
          </c:val>
          <c:smooth val="0"/>
          <c:extLst>
            <c:ext xmlns:c16="http://schemas.microsoft.com/office/drawing/2014/chart" uri="{C3380CC4-5D6E-409C-BE32-E72D297353CC}">
              <c16:uniqueId val="{00000003-9C44-42E8-9E23-900B8CC17098}"/>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Sheet1!$F$2:$F$31</c:f>
              <c:numCache>
                <c:formatCode>General</c:formatCode>
                <c:ptCount val="30"/>
                <c:pt idx="0">
                  <c:v>0</c:v>
                </c:pt>
                <c:pt idx="1">
                  <c:v>1</c:v>
                </c:pt>
                <c:pt idx="2">
                  <c:v>0</c:v>
                </c:pt>
                <c:pt idx="3">
                  <c:v>0</c:v>
                </c:pt>
                <c:pt idx="4">
                  <c:v>1</c:v>
                </c:pt>
                <c:pt idx="5">
                  <c:v>2</c:v>
                </c:pt>
                <c:pt idx="6">
                  <c:v>0</c:v>
                </c:pt>
                <c:pt idx="7">
                  <c:v>1</c:v>
                </c:pt>
                <c:pt idx="8">
                  <c:v>1</c:v>
                </c:pt>
                <c:pt idx="9">
                  <c:v>0</c:v>
                </c:pt>
                <c:pt idx="10">
                  <c:v>1</c:v>
                </c:pt>
                <c:pt idx="11">
                  <c:v>1</c:v>
                </c:pt>
                <c:pt idx="12">
                  <c:v>2</c:v>
                </c:pt>
                <c:pt idx="13">
                  <c:v>0</c:v>
                </c:pt>
                <c:pt idx="14">
                  <c:v>0</c:v>
                </c:pt>
                <c:pt idx="15">
                  <c:v>1</c:v>
                </c:pt>
                <c:pt idx="16">
                  <c:v>0</c:v>
                </c:pt>
                <c:pt idx="17">
                  <c:v>0</c:v>
                </c:pt>
                <c:pt idx="18">
                  <c:v>1</c:v>
                </c:pt>
                <c:pt idx="19">
                  <c:v>1</c:v>
                </c:pt>
                <c:pt idx="20">
                  <c:v>0</c:v>
                </c:pt>
                <c:pt idx="21">
                  <c:v>0</c:v>
                </c:pt>
                <c:pt idx="22">
                  <c:v>2</c:v>
                </c:pt>
                <c:pt idx="23">
                  <c:v>0</c:v>
                </c:pt>
                <c:pt idx="24">
                  <c:v>1</c:v>
                </c:pt>
                <c:pt idx="25">
                  <c:v>0</c:v>
                </c:pt>
                <c:pt idx="26">
                  <c:v>2</c:v>
                </c:pt>
                <c:pt idx="27">
                  <c:v>0</c:v>
                </c:pt>
                <c:pt idx="28">
                  <c:v>0</c:v>
                </c:pt>
                <c:pt idx="29">
                  <c:v>1</c:v>
                </c:pt>
              </c:numCache>
            </c:numRef>
          </c:val>
          <c:smooth val="0"/>
          <c:extLst>
            <c:ext xmlns:c16="http://schemas.microsoft.com/office/drawing/2014/chart" uri="{C3380CC4-5D6E-409C-BE32-E72D297353CC}">
              <c16:uniqueId val="{00000004-9C44-42E8-9E23-900B8CC17098}"/>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Sheet1!$G$2:$G$31</c:f>
              <c:numCache>
                <c:formatCode>General</c:formatCode>
                <c:ptCount val="30"/>
                <c:pt idx="0">
                  <c:v>0</c:v>
                </c:pt>
                <c:pt idx="1">
                  <c:v>0</c:v>
                </c:pt>
                <c:pt idx="2">
                  <c:v>1</c:v>
                </c:pt>
                <c:pt idx="3">
                  <c:v>0</c:v>
                </c:pt>
                <c:pt idx="4">
                  <c:v>0</c:v>
                </c:pt>
                <c:pt idx="5">
                  <c:v>0</c:v>
                </c:pt>
                <c:pt idx="6">
                  <c:v>1</c:v>
                </c:pt>
                <c:pt idx="7">
                  <c:v>0</c:v>
                </c:pt>
                <c:pt idx="8">
                  <c:v>0</c:v>
                </c:pt>
                <c:pt idx="9">
                  <c:v>0</c:v>
                </c:pt>
                <c:pt idx="10">
                  <c:v>1</c:v>
                </c:pt>
                <c:pt idx="11">
                  <c:v>0</c:v>
                </c:pt>
                <c:pt idx="12">
                  <c:v>0</c:v>
                </c:pt>
                <c:pt idx="13">
                  <c:v>0</c:v>
                </c:pt>
                <c:pt idx="14">
                  <c:v>0</c:v>
                </c:pt>
                <c:pt idx="15">
                  <c:v>1</c:v>
                </c:pt>
                <c:pt idx="16">
                  <c:v>1</c:v>
                </c:pt>
                <c:pt idx="17">
                  <c:v>0</c:v>
                </c:pt>
                <c:pt idx="18">
                  <c:v>1</c:v>
                </c:pt>
                <c:pt idx="19">
                  <c:v>0</c:v>
                </c:pt>
                <c:pt idx="20">
                  <c:v>0</c:v>
                </c:pt>
                <c:pt idx="21">
                  <c:v>0</c:v>
                </c:pt>
                <c:pt idx="22">
                  <c:v>0</c:v>
                </c:pt>
                <c:pt idx="23">
                  <c:v>1</c:v>
                </c:pt>
                <c:pt idx="24">
                  <c:v>0</c:v>
                </c:pt>
                <c:pt idx="25">
                  <c:v>1</c:v>
                </c:pt>
                <c:pt idx="26">
                  <c:v>1</c:v>
                </c:pt>
                <c:pt idx="27">
                  <c:v>0</c:v>
                </c:pt>
                <c:pt idx="28">
                  <c:v>0</c:v>
                </c:pt>
                <c:pt idx="29">
                  <c:v>0</c:v>
                </c:pt>
              </c:numCache>
            </c:numRef>
          </c:val>
          <c:smooth val="0"/>
          <c:extLst>
            <c:ext xmlns:c16="http://schemas.microsoft.com/office/drawing/2014/chart" uri="{C3380CC4-5D6E-409C-BE32-E72D297353CC}">
              <c16:uniqueId val="{00000005-9C44-42E8-9E23-900B8CC17098}"/>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Sheet1!$H$2:$H$31</c:f>
              <c:numCache>
                <c:formatCode>General</c:formatCode>
                <c:ptCount val="30"/>
                <c:pt idx="0">
                  <c:v>0</c:v>
                </c:pt>
                <c:pt idx="1">
                  <c:v>3</c:v>
                </c:pt>
                <c:pt idx="2">
                  <c:v>1</c:v>
                </c:pt>
                <c:pt idx="3">
                  <c:v>1</c:v>
                </c:pt>
                <c:pt idx="4">
                  <c:v>2</c:v>
                </c:pt>
                <c:pt idx="5">
                  <c:v>5</c:v>
                </c:pt>
                <c:pt idx="6">
                  <c:v>0</c:v>
                </c:pt>
                <c:pt idx="7">
                  <c:v>2</c:v>
                </c:pt>
                <c:pt idx="8">
                  <c:v>2</c:v>
                </c:pt>
                <c:pt idx="9">
                  <c:v>1</c:v>
                </c:pt>
                <c:pt idx="10">
                  <c:v>4</c:v>
                </c:pt>
                <c:pt idx="11">
                  <c:v>1</c:v>
                </c:pt>
                <c:pt idx="12">
                  <c:v>2</c:v>
                </c:pt>
                <c:pt idx="13">
                  <c:v>0</c:v>
                </c:pt>
                <c:pt idx="14">
                  <c:v>0</c:v>
                </c:pt>
                <c:pt idx="15">
                  <c:v>2</c:v>
                </c:pt>
                <c:pt idx="16">
                  <c:v>2</c:v>
                </c:pt>
                <c:pt idx="17">
                  <c:v>1</c:v>
                </c:pt>
                <c:pt idx="18">
                  <c:v>2</c:v>
                </c:pt>
                <c:pt idx="19">
                  <c:v>5</c:v>
                </c:pt>
                <c:pt idx="20">
                  <c:v>0</c:v>
                </c:pt>
                <c:pt idx="21">
                  <c:v>0</c:v>
                </c:pt>
                <c:pt idx="22">
                  <c:v>0</c:v>
                </c:pt>
                <c:pt idx="23">
                  <c:v>2</c:v>
                </c:pt>
                <c:pt idx="24">
                  <c:v>1</c:v>
                </c:pt>
                <c:pt idx="25">
                  <c:v>1</c:v>
                </c:pt>
                <c:pt idx="26">
                  <c:v>2</c:v>
                </c:pt>
                <c:pt idx="27">
                  <c:v>0</c:v>
                </c:pt>
                <c:pt idx="28">
                  <c:v>0</c:v>
                </c:pt>
                <c:pt idx="29">
                  <c:v>2</c:v>
                </c:pt>
              </c:numCache>
            </c:numRef>
          </c:val>
          <c:smooth val="0"/>
          <c:extLst>
            <c:ext xmlns:c16="http://schemas.microsoft.com/office/drawing/2014/chart" uri="{C3380CC4-5D6E-409C-BE32-E72D297353CC}">
              <c16:uniqueId val="{00000006-9C44-42E8-9E23-900B8CC17098}"/>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Sheet1!$I$2:$I$31</c:f>
              <c:numCache>
                <c:formatCode>General</c:formatCode>
                <c:ptCount val="30"/>
                <c:pt idx="0">
                  <c:v>0</c:v>
                </c:pt>
                <c:pt idx="1">
                  <c:v>2</c:v>
                </c:pt>
                <c:pt idx="2">
                  <c:v>1</c:v>
                </c:pt>
                <c:pt idx="3">
                  <c:v>1</c:v>
                </c:pt>
                <c:pt idx="4">
                  <c:v>3</c:v>
                </c:pt>
                <c:pt idx="5">
                  <c:v>2</c:v>
                </c:pt>
                <c:pt idx="6">
                  <c:v>2</c:v>
                </c:pt>
                <c:pt idx="7">
                  <c:v>3</c:v>
                </c:pt>
                <c:pt idx="8">
                  <c:v>2</c:v>
                </c:pt>
                <c:pt idx="9">
                  <c:v>1</c:v>
                </c:pt>
                <c:pt idx="10">
                  <c:v>2</c:v>
                </c:pt>
                <c:pt idx="11">
                  <c:v>1</c:v>
                </c:pt>
                <c:pt idx="12">
                  <c:v>3</c:v>
                </c:pt>
                <c:pt idx="13">
                  <c:v>0</c:v>
                </c:pt>
                <c:pt idx="14">
                  <c:v>0</c:v>
                </c:pt>
                <c:pt idx="15">
                  <c:v>1</c:v>
                </c:pt>
                <c:pt idx="16">
                  <c:v>1</c:v>
                </c:pt>
                <c:pt idx="17">
                  <c:v>2</c:v>
                </c:pt>
                <c:pt idx="18">
                  <c:v>2</c:v>
                </c:pt>
                <c:pt idx="19">
                  <c:v>1</c:v>
                </c:pt>
                <c:pt idx="20">
                  <c:v>0</c:v>
                </c:pt>
                <c:pt idx="21">
                  <c:v>0</c:v>
                </c:pt>
                <c:pt idx="22">
                  <c:v>1</c:v>
                </c:pt>
                <c:pt idx="23">
                  <c:v>1</c:v>
                </c:pt>
                <c:pt idx="24">
                  <c:v>2</c:v>
                </c:pt>
                <c:pt idx="25">
                  <c:v>1</c:v>
                </c:pt>
                <c:pt idx="26">
                  <c:v>3</c:v>
                </c:pt>
                <c:pt idx="27">
                  <c:v>0</c:v>
                </c:pt>
                <c:pt idx="28">
                  <c:v>1</c:v>
                </c:pt>
                <c:pt idx="29">
                  <c:v>2</c:v>
                </c:pt>
              </c:numCache>
            </c:numRef>
          </c:val>
          <c:smooth val="0"/>
          <c:extLst>
            <c:ext xmlns:c16="http://schemas.microsoft.com/office/drawing/2014/chart" uri="{C3380CC4-5D6E-409C-BE32-E72D297353CC}">
              <c16:uniqueId val="{00000007-9C44-42E8-9E23-900B8CC17098}"/>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Sheet1!$J$2:$J$31</c:f>
              <c:numCache>
                <c:formatCode>General</c:formatCode>
                <c:ptCount val="30"/>
                <c:pt idx="0">
                  <c:v>0</c:v>
                </c:pt>
                <c:pt idx="1">
                  <c:v>1</c:v>
                </c:pt>
                <c:pt idx="2">
                  <c:v>0</c:v>
                </c:pt>
                <c:pt idx="3">
                  <c:v>3</c:v>
                </c:pt>
                <c:pt idx="4">
                  <c:v>2</c:v>
                </c:pt>
                <c:pt idx="5">
                  <c:v>2</c:v>
                </c:pt>
                <c:pt idx="6">
                  <c:v>1</c:v>
                </c:pt>
                <c:pt idx="7">
                  <c:v>1</c:v>
                </c:pt>
                <c:pt idx="8">
                  <c:v>1</c:v>
                </c:pt>
                <c:pt idx="9">
                  <c:v>1</c:v>
                </c:pt>
                <c:pt idx="10">
                  <c:v>1</c:v>
                </c:pt>
                <c:pt idx="11">
                  <c:v>2</c:v>
                </c:pt>
                <c:pt idx="12">
                  <c:v>2</c:v>
                </c:pt>
                <c:pt idx="13">
                  <c:v>0</c:v>
                </c:pt>
                <c:pt idx="14">
                  <c:v>0</c:v>
                </c:pt>
                <c:pt idx="15">
                  <c:v>1</c:v>
                </c:pt>
                <c:pt idx="16">
                  <c:v>1</c:v>
                </c:pt>
                <c:pt idx="17">
                  <c:v>2</c:v>
                </c:pt>
                <c:pt idx="18">
                  <c:v>2</c:v>
                </c:pt>
                <c:pt idx="19">
                  <c:v>2</c:v>
                </c:pt>
                <c:pt idx="20">
                  <c:v>0</c:v>
                </c:pt>
                <c:pt idx="21">
                  <c:v>0</c:v>
                </c:pt>
                <c:pt idx="22">
                  <c:v>1</c:v>
                </c:pt>
                <c:pt idx="23">
                  <c:v>0</c:v>
                </c:pt>
                <c:pt idx="24">
                  <c:v>1</c:v>
                </c:pt>
                <c:pt idx="25">
                  <c:v>0</c:v>
                </c:pt>
                <c:pt idx="26">
                  <c:v>0</c:v>
                </c:pt>
                <c:pt idx="27">
                  <c:v>0</c:v>
                </c:pt>
                <c:pt idx="28">
                  <c:v>1</c:v>
                </c:pt>
                <c:pt idx="29">
                  <c:v>1</c:v>
                </c:pt>
              </c:numCache>
            </c:numRef>
          </c:val>
          <c:smooth val="0"/>
          <c:extLst>
            <c:ext xmlns:c16="http://schemas.microsoft.com/office/drawing/2014/chart" uri="{C3380CC4-5D6E-409C-BE32-E72D297353CC}">
              <c16:uniqueId val="{00000008-9C44-42E8-9E23-900B8CC17098}"/>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Sheet1!$K$2:$K$31</c:f>
              <c:numCache>
                <c:formatCode>General</c:formatCode>
                <c:ptCount val="30"/>
                <c:pt idx="0">
                  <c:v>0</c:v>
                </c:pt>
                <c:pt idx="1">
                  <c:v>4</c:v>
                </c:pt>
                <c:pt idx="2">
                  <c:v>4</c:v>
                </c:pt>
                <c:pt idx="3">
                  <c:v>4</c:v>
                </c:pt>
                <c:pt idx="4">
                  <c:v>6</c:v>
                </c:pt>
                <c:pt idx="5">
                  <c:v>3</c:v>
                </c:pt>
                <c:pt idx="6">
                  <c:v>0</c:v>
                </c:pt>
                <c:pt idx="7">
                  <c:v>1</c:v>
                </c:pt>
                <c:pt idx="8">
                  <c:v>3</c:v>
                </c:pt>
                <c:pt idx="9">
                  <c:v>0</c:v>
                </c:pt>
                <c:pt idx="10">
                  <c:v>2</c:v>
                </c:pt>
                <c:pt idx="11">
                  <c:v>2</c:v>
                </c:pt>
                <c:pt idx="12">
                  <c:v>6</c:v>
                </c:pt>
                <c:pt idx="13">
                  <c:v>0</c:v>
                </c:pt>
                <c:pt idx="14">
                  <c:v>0</c:v>
                </c:pt>
                <c:pt idx="15">
                  <c:v>2</c:v>
                </c:pt>
                <c:pt idx="16">
                  <c:v>2</c:v>
                </c:pt>
                <c:pt idx="17">
                  <c:v>1</c:v>
                </c:pt>
                <c:pt idx="18">
                  <c:v>4</c:v>
                </c:pt>
                <c:pt idx="19">
                  <c:v>4</c:v>
                </c:pt>
                <c:pt idx="20">
                  <c:v>0</c:v>
                </c:pt>
                <c:pt idx="21">
                  <c:v>0</c:v>
                </c:pt>
                <c:pt idx="22">
                  <c:v>2</c:v>
                </c:pt>
                <c:pt idx="23">
                  <c:v>4</c:v>
                </c:pt>
                <c:pt idx="24">
                  <c:v>3</c:v>
                </c:pt>
                <c:pt idx="25">
                  <c:v>3</c:v>
                </c:pt>
                <c:pt idx="26">
                  <c:v>2</c:v>
                </c:pt>
                <c:pt idx="27">
                  <c:v>0</c:v>
                </c:pt>
                <c:pt idx="28">
                  <c:v>0</c:v>
                </c:pt>
                <c:pt idx="29">
                  <c:v>2</c:v>
                </c:pt>
              </c:numCache>
            </c:numRef>
          </c:val>
          <c:smooth val="0"/>
          <c:extLst>
            <c:ext xmlns:c16="http://schemas.microsoft.com/office/drawing/2014/chart" uri="{C3380CC4-5D6E-409C-BE32-E72D297353CC}">
              <c16:uniqueId val="{00000009-9C44-42E8-9E23-900B8CC17098}"/>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42897</c:v>
                </c:pt>
                <c:pt idx="1">
                  <c:v>42898</c:v>
                </c:pt>
                <c:pt idx="2">
                  <c:v>42899</c:v>
                </c:pt>
                <c:pt idx="3">
                  <c:v>42900</c:v>
                </c:pt>
                <c:pt idx="4">
                  <c:v>42901</c:v>
                </c:pt>
                <c:pt idx="5">
                  <c:v>42902</c:v>
                </c:pt>
                <c:pt idx="6">
                  <c:v>42903</c:v>
                </c:pt>
                <c:pt idx="7">
                  <c:v>42904</c:v>
                </c:pt>
                <c:pt idx="8">
                  <c:v>42905</c:v>
                </c:pt>
                <c:pt idx="9">
                  <c:v>42906</c:v>
                </c:pt>
                <c:pt idx="10">
                  <c:v>42907</c:v>
                </c:pt>
                <c:pt idx="11">
                  <c:v>42908</c:v>
                </c:pt>
                <c:pt idx="12">
                  <c:v>42909</c:v>
                </c:pt>
                <c:pt idx="13">
                  <c:v>42910</c:v>
                </c:pt>
                <c:pt idx="14">
                  <c:v>42911</c:v>
                </c:pt>
                <c:pt idx="15">
                  <c:v>42912</c:v>
                </c:pt>
                <c:pt idx="16">
                  <c:v>42913</c:v>
                </c:pt>
                <c:pt idx="17">
                  <c:v>42914</c:v>
                </c:pt>
                <c:pt idx="18">
                  <c:v>42915</c:v>
                </c:pt>
                <c:pt idx="19">
                  <c:v>42916</c:v>
                </c:pt>
                <c:pt idx="20">
                  <c:v>42917</c:v>
                </c:pt>
                <c:pt idx="21">
                  <c:v>42918</c:v>
                </c:pt>
                <c:pt idx="22">
                  <c:v>42919</c:v>
                </c:pt>
                <c:pt idx="23">
                  <c:v>42920</c:v>
                </c:pt>
                <c:pt idx="24">
                  <c:v>42921</c:v>
                </c:pt>
                <c:pt idx="25">
                  <c:v>42922</c:v>
                </c:pt>
                <c:pt idx="26">
                  <c:v>42923</c:v>
                </c:pt>
                <c:pt idx="27">
                  <c:v>42924</c:v>
                </c:pt>
                <c:pt idx="28">
                  <c:v>42925</c:v>
                </c:pt>
                <c:pt idx="29">
                  <c:v>42926</c:v>
                </c:pt>
              </c:numCache>
            </c:numRef>
          </c:cat>
          <c:val>
            <c:numRef>
              <c:f>Sheet1!$L$2:$L$31</c:f>
              <c:numCache>
                <c:formatCode>General</c:formatCode>
                <c:ptCount val="30"/>
                <c:pt idx="0">
                  <c:v>0</c:v>
                </c:pt>
                <c:pt idx="1">
                  <c:v>1</c:v>
                </c:pt>
                <c:pt idx="2">
                  <c:v>1</c:v>
                </c:pt>
                <c:pt idx="3">
                  <c:v>2</c:v>
                </c:pt>
                <c:pt idx="4">
                  <c:v>2</c:v>
                </c:pt>
                <c:pt idx="5">
                  <c:v>4</c:v>
                </c:pt>
                <c:pt idx="6">
                  <c:v>0</c:v>
                </c:pt>
                <c:pt idx="7">
                  <c:v>0</c:v>
                </c:pt>
                <c:pt idx="8">
                  <c:v>2</c:v>
                </c:pt>
                <c:pt idx="9">
                  <c:v>1</c:v>
                </c:pt>
                <c:pt idx="10">
                  <c:v>3</c:v>
                </c:pt>
                <c:pt idx="11">
                  <c:v>2</c:v>
                </c:pt>
                <c:pt idx="12">
                  <c:v>4</c:v>
                </c:pt>
                <c:pt idx="13">
                  <c:v>0</c:v>
                </c:pt>
                <c:pt idx="14">
                  <c:v>0</c:v>
                </c:pt>
                <c:pt idx="15">
                  <c:v>1</c:v>
                </c:pt>
                <c:pt idx="16">
                  <c:v>1</c:v>
                </c:pt>
                <c:pt idx="17">
                  <c:v>2</c:v>
                </c:pt>
                <c:pt idx="18">
                  <c:v>2</c:v>
                </c:pt>
                <c:pt idx="19">
                  <c:v>2</c:v>
                </c:pt>
                <c:pt idx="20">
                  <c:v>0</c:v>
                </c:pt>
                <c:pt idx="21">
                  <c:v>0</c:v>
                </c:pt>
                <c:pt idx="22">
                  <c:v>2</c:v>
                </c:pt>
                <c:pt idx="23">
                  <c:v>1</c:v>
                </c:pt>
                <c:pt idx="24">
                  <c:v>2</c:v>
                </c:pt>
                <c:pt idx="25">
                  <c:v>2</c:v>
                </c:pt>
                <c:pt idx="26">
                  <c:v>3</c:v>
                </c:pt>
                <c:pt idx="27">
                  <c:v>0</c:v>
                </c:pt>
                <c:pt idx="28">
                  <c:v>1</c:v>
                </c:pt>
                <c:pt idx="29">
                  <c:v>1</c:v>
                </c:pt>
              </c:numCache>
            </c:numRef>
          </c:val>
          <c:smooth val="0"/>
          <c:extLst>
            <c:ext xmlns:c16="http://schemas.microsoft.com/office/drawing/2014/chart" uri="{C3380CC4-5D6E-409C-BE32-E72D297353CC}">
              <c16:uniqueId val="{0000000A-9C44-42E8-9E23-900B8CC17098}"/>
            </c:ext>
          </c:extLst>
        </c:ser>
        <c:dLbls>
          <c:showLegendKey val="0"/>
          <c:showVal val="0"/>
          <c:showCatName val="0"/>
          <c:showSerName val="0"/>
          <c:showPercent val="0"/>
          <c:showBubbleSize val="0"/>
        </c:dLbls>
        <c:smooth val="0"/>
        <c:axId val="363730296"/>
        <c:axId val="363725048"/>
      </c:lineChart>
      <c:dateAx>
        <c:axId val="36373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25048"/>
        <c:crosses val="autoZero"/>
        <c:auto val="1"/>
        <c:lblOffset val="100"/>
        <c:baseTimeUnit val="days"/>
      </c:dateAx>
      <c:valAx>
        <c:axId val="36372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0</c:v>
                </c:pt>
                <c:pt idx="2">
                  <c:v>0</c:v>
                </c:pt>
                <c:pt idx="3">
                  <c:v>2</c:v>
                </c:pt>
                <c:pt idx="4">
                  <c:v>6</c:v>
                </c:pt>
                <c:pt idx="5">
                  <c:v>0</c:v>
                </c:pt>
                <c:pt idx="6">
                  <c:v>0</c:v>
                </c:pt>
              </c:numCache>
            </c:numRef>
          </c:val>
          <c:extLst>
            <c:ext xmlns:c16="http://schemas.microsoft.com/office/drawing/2014/chart" uri="{C3380CC4-5D6E-409C-BE32-E72D297353CC}">
              <c16:uniqueId val="{00000000-A548-425E-8EB8-DB5E988FCEC3}"/>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4</c:v>
                </c:pt>
                <c:pt idx="2">
                  <c:v>11</c:v>
                </c:pt>
                <c:pt idx="3">
                  <c:v>6</c:v>
                </c:pt>
                <c:pt idx="4">
                  <c:v>15</c:v>
                </c:pt>
                <c:pt idx="5">
                  <c:v>0</c:v>
                </c:pt>
                <c:pt idx="6">
                  <c:v>2</c:v>
                </c:pt>
              </c:numCache>
            </c:numRef>
          </c:val>
          <c:extLst>
            <c:ext xmlns:c16="http://schemas.microsoft.com/office/drawing/2014/chart" uri="{C3380CC4-5D6E-409C-BE32-E72D297353CC}">
              <c16:uniqueId val="{00000001-A548-425E-8EB8-DB5E988FCEC3}"/>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c:v>
                </c:pt>
                <c:pt idx="1">
                  <c:v>9</c:v>
                </c:pt>
                <c:pt idx="2">
                  <c:v>8</c:v>
                </c:pt>
                <c:pt idx="3">
                  <c:v>11</c:v>
                </c:pt>
                <c:pt idx="4">
                  <c:v>12</c:v>
                </c:pt>
                <c:pt idx="5">
                  <c:v>2</c:v>
                </c:pt>
                <c:pt idx="6">
                  <c:v>2</c:v>
                </c:pt>
              </c:numCache>
            </c:numRef>
          </c:val>
          <c:extLst>
            <c:ext xmlns:c16="http://schemas.microsoft.com/office/drawing/2014/chart" uri="{C3380CC4-5D6E-409C-BE32-E72D297353CC}">
              <c16:uniqueId val="{00000002-A548-425E-8EB8-DB5E988FCEC3}"/>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2</c:v>
                </c:pt>
                <c:pt idx="2">
                  <c:v>3</c:v>
                </c:pt>
                <c:pt idx="3">
                  <c:v>1</c:v>
                </c:pt>
                <c:pt idx="4">
                  <c:v>6</c:v>
                </c:pt>
                <c:pt idx="5">
                  <c:v>0</c:v>
                </c:pt>
                <c:pt idx="6">
                  <c:v>1</c:v>
                </c:pt>
              </c:numCache>
            </c:numRef>
          </c:val>
          <c:extLst>
            <c:ext xmlns:c16="http://schemas.microsoft.com/office/drawing/2014/chart" uri="{C3380CC4-5D6E-409C-BE32-E72D297353CC}">
              <c16:uniqueId val="{00000003-A548-425E-8EB8-DB5E988FCEC3}"/>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0</c:v>
                </c:pt>
                <c:pt idx="2">
                  <c:v>2</c:v>
                </c:pt>
                <c:pt idx="3">
                  <c:v>3</c:v>
                </c:pt>
                <c:pt idx="4">
                  <c:v>7</c:v>
                </c:pt>
                <c:pt idx="5">
                  <c:v>0</c:v>
                </c:pt>
                <c:pt idx="6">
                  <c:v>1</c:v>
                </c:pt>
              </c:numCache>
            </c:numRef>
          </c:val>
          <c:extLst>
            <c:ext xmlns:c16="http://schemas.microsoft.com/office/drawing/2014/chart" uri="{C3380CC4-5D6E-409C-BE32-E72D297353CC}">
              <c16:uniqueId val="{00000004-A548-425E-8EB8-DB5E988FCEC3}"/>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3</c:v>
                </c:pt>
                <c:pt idx="2">
                  <c:v>1</c:v>
                </c:pt>
                <c:pt idx="3">
                  <c:v>2</c:v>
                </c:pt>
                <c:pt idx="4">
                  <c:v>1</c:v>
                </c:pt>
                <c:pt idx="5">
                  <c:v>1</c:v>
                </c:pt>
                <c:pt idx="6">
                  <c:v>0</c:v>
                </c:pt>
              </c:numCache>
            </c:numRef>
          </c:val>
          <c:extLst>
            <c:ext xmlns:c16="http://schemas.microsoft.com/office/drawing/2014/chart" uri="{C3380CC4-5D6E-409C-BE32-E72D297353CC}">
              <c16:uniqueId val="{00000005-A548-425E-8EB8-DB5E988FCEC3}"/>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c:v>
                </c:pt>
                <c:pt idx="1">
                  <c:v>6</c:v>
                </c:pt>
                <c:pt idx="2">
                  <c:v>7</c:v>
                </c:pt>
                <c:pt idx="3">
                  <c:v>6</c:v>
                </c:pt>
                <c:pt idx="4">
                  <c:v>14</c:v>
                </c:pt>
                <c:pt idx="5">
                  <c:v>0</c:v>
                </c:pt>
                <c:pt idx="6">
                  <c:v>2</c:v>
                </c:pt>
              </c:numCache>
            </c:numRef>
          </c:val>
          <c:extLst>
            <c:ext xmlns:c16="http://schemas.microsoft.com/office/drawing/2014/chart" uri="{C3380CC4-5D6E-409C-BE32-E72D297353CC}">
              <c16:uniqueId val="{00000006-A548-425E-8EB8-DB5E988FCEC3}"/>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8</c:v>
                </c:pt>
                <c:pt idx="1">
                  <c:v>4</c:v>
                </c:pt>
                <c:pt idx="2">
                  <c:v>7</c:v>
                </c:pt>
                <c:pt idx="3">
                  <c:v>7</c:v>
                </c:pt>
                <c:pt idx="4">
                  <c:v>9</c:v>
                </c:pt>
                <c:pt idx="5">
                  <c:v>2</c:v>
                </c:pt>
                <c:pt idx="6">
                  <c:v>4</c:v>
                </c:pt>
              </c:numCache>
            </c:numRef>
          </c:val>
          <c:extLst>
            <c:ext xmlns:c16="http://schemas.microsoft.com/office/drawing/2014/chart" uri="{C3380CC4-5D6E-409C-BE32-E72D297353CC}">
              <c16:uniqueId val="{00000007-A548-425E-8EB8-DB5E988FCEC3}"/>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5</c:v>
                </c:pt>
                <c:pt idx="1">
                  <c:v>2</c:v>
                </c:pt>
                <c:pt idx="2">
                  <c:v>7</c:v>
                </c:pt>
                <c:pt idx="3">
                  <c:v>6</c:v>
                </c:pt>
                <c:pt idx="4">
                  <c:v>6</c:v>
                </c:pt>
                <c:pt idx="5">
                  <c:v>1</c:v>
                </c:pt>
                <c:pt idx="6">
                  <c:v>2</c:v>
                </c:pt>
              </c:numCache>
            </c:numRef>
          </c:val>
          <c:extLst>
            <c:ext xmlns:c16="http://schemas.microsoft.com/office/drawing/2014/chart" uri="{C3380CC4-5D6E-409C-BE32-E72D297353CC}">
              <c16:uniqueId val="{00000008-A548-425E-8EB8-DB5E988FCEC3}"/>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13</c:v>
                </c:pt>
                <c:pt idx="1">
                  <c:v>10</c:v>
                </c:pt>
                <c:pt idx="2">
                  <c:v>10</c:v>
                </c:pt>
                <c:pt idx="3">
                  <c:v>15</c:v>
                </c:pt>
                <c:pt idx="4">
                  <c:v>15</c:v>
                </c:pt>
                <c:pt idx="5">
                  <c:v>0</c:v>
                </c:pt>
                <c:pt idx="6">
                  <c:v>1</c:v>
                </c:pt>
              </c:numCache>
            </c:numRef>
          </c:val>
          <c:extLst>
            <c:ext xmlns:c16="http://schemas.microsoft.com/office/drawing/2014/chart" uri="{C3380CC4-5D6E-409C-BE32-E72D297353CC}">
              <c16:uniqueId val="{00000009-A548-425E-8EB8-DB5E988FCEC3}"/>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7</c:v>
                </c:pt>
                <c:pt idx="1">
                  <c:v>4</c:v>
                </c:pt>
                <c:pt idx="2">
                  <c:v>9</c:v>
                </c:pt>
                <c:pt idx="3">
                  <c:v>8</c:v>
                </c:pt>
                <c:pt idx="4">
                  <c:v>13</c:v>
                </c:pt>
                <c:pt idx="5">
                  <c:v>0</c:v>
                </c:pt>
                <c:pt idx="6">
                  <c:v>1</c:v>
                </c:pt>
              </c:numCache>
            </c:numRef>
          </c:val>
          <c:extLst>
            <c:ext xmlns:c16="http://schemas.microsoft.com/office/drawing/2014/chart" uri="{C3380CC4-5D6E-409C-BE32-E72D297353CC}">
              <c16:uniqueId val="{0000000A-A548-425E-8EB8-DB5E988FCEC3}"/>
            </c:ext>
          </c:extLst>
        </c:ser>
        <c:dLbls>
          <c:showLegendKey val="0"/>
          <c:showVal val="0"/>
          <c:showCatName val="0"/>
          <c:showSerName val="0"/>
          <c:showPercent val="0"/>
          <c:showBubbleSize val="0"/>
        </c:dLbls>
        <c:gapWidth val="219"/>
        <c:overlap val="-27"/>
        <c:axId val="363742104"/>
        <c:axId val="363743744"/>
      </c:barChart>
      <c:catAx>
        <c:axId val="363742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43744"/>
        <c:crosses val="autoZero"/>
        <c:auto val="1"/>
        <c:lblAlgn val="ctr"/>
        <c:lblOffset val="100"/>
        <c:noMultiLvlLbl val="0"/>
      </c:catAx>
      <c:valAx>
        <c:axId val="36374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4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3.2584929010366998E-2</c:v>
                </c:pt>
                <c:pt idx="3">
                  <c:v>4.5802886840723998E-2</c:v>
                </c:pt>
                <c:pt idx="4">
                  <c:v>6.6073650009134996E-2</c:v>
                </c:pt>
              </c:numCache>
            </c:numRef>
          </c:val>
          <c:extLst>
            <c:ext xmlns:c16="http://schemas.microsoft.com/office/drawing/2014/chart" uri="{C3380CC4-5D6E-409C-BE32-E72D297353CC}">
              <c16:uniqueId val="{00000000-4A81-4BB1-B685-B8E3F2992420}"/>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0.15540588887696</c:v>
                </c:pt>
                <c:pt idx="1">
                  <c:v>2.4560444012316E-2</c:v>
                </c:pt>
                <c:pt idx="2">
                  <c:v>0.28385235659731001</c:v>
                </c:pt>
                <c:pt idx="3">
                  <c:v>0.1205694524241</c:v>
                </c:pt>
                <c:pt idx="4">
                  <c:v>0.20785762338995001</c:v>
                </c:pt>
                <c:pt idx="6">
                  <c:v>0.36055744611893997</c:v>
                </c:pt>
              </c:numCache>
            </c:numRef>
          </c:val>
          <c:extLst>
            <c:ext xmlns:c16="http://schemas.microsoft.com/office/drawing/2014/chart" uri="{C3380CC4-5D6E-409C-BE32-E72D297353CC}">
              <c16:uniqueId val="{00000001-4A81-4BB1-B685-B8E3F2992420}"/>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5.2836825202629998E-3</c:v>
                </c:pt>
                <c:pt idx="1">
                  <c:v>0.11162087305228</c:v>
                </c:pt>
                <c:pt idx="2">
                  <c:v>6.6237192231227999E-3</c:v>
                </c:pt>
                <c:pt idx="3">
                  <c:v>4.1707795186920003E-3</c:v>
                </c:pt>
                <c:pt idx="4">
                  <c:v>6.9837385940766002E-3</c:v>
                </c:pt>
                <c:pt idx="5">
                  <c:v>0.54064077076006001</c:v>
                </c:pt>
                <c:pt idx="6">
                  <c:v>0.21853494418107</c:v>
                </c:pt>
              </c:numCache>
            </c:numRef>
          </c:val>
          <c:extLst>
            <c:ext xmlns:c16="http://schemas.microsoft.com/office/drawing/2014/chart" uri="{C3380CC4-5D6E-409C-BE32-E72D297353CC}">
              <c16:uniqueId val="{00000002-4A81-4BB1-B685-B8E3F2992420}"/>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0.67144593890507998</c:v>
                </c:pt>
                <c:pt idx="1">
                  <c:v>8.6451438605971001E-2</c:v>
                </c:pt>
                <c:pt idx="2">
                  <c:v>6.6575326605044005E-2</c:v>
                </c:pt>
                <c:pt idx="3">
                  <c:v>8.9924933907103002E-2</c:v>
                </c:pt>
                <c:pt idx="4">
                  <c:v>0.34117442735571002</c:v>
                </c:pt>
                <c:pt idx="6">
                  <c:v>3.724358850659E-2</c:v>
                </c:pt>
              </c:numCache>
            </c:numRef>
          </c:val>
          <c:extLst>
            <c:ext xmlns:c16="http://schemas.microsoft.com/office/drawing/2014/chart" uri="{C3380CC4-5D6E-409C-BE32-E72D297353CC}">
              <c16:uniqueId val="{00000003-4A81-4BB1-B685-B8E3F2992420}"/>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0.16278662451869999</c:v>
                </c:pt>
                <c:pt idx="2">
                  <c:v>0.47183402967872001</c:v>
                </c:pt>
                <c:pt idx="3">
                  <c:v>2.1469472387716002E-2</c:v>
                </c:pt>
                <c:pt idx="4">
                  <c:v>4.0315794953625E-2</c:v>
                </c:pt>
                <c:pt idx="6">
                  <c:v>1.6949583463986E-2</c:v>
                </c:pt>
              </c:numCache>
            </c:numRef>
          </c:val>
          <c:extLst>
            <c:ext xmlns:c16="http://schemas.microsoft.com/office/drawing/2014/chart" uri="{C3380CC4-5D6E-409C-BE32-E72D297353CC}">
              <c16:uniqueId val="{00000004-4A81-4BB1-B685-B8E3F2992420}"/>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6.3341783213393E-3</c:v>
                </c:pt>
                <c:pt idx="1">
                  <c:v>2.0898479495574999E-2</c:v>
                </c:pt>
                <c:pt idx="2">
                  <c:v>0.14891782502414</c:v>
                </c:pt>
                <c:pt idx="3">
                  <c:v>1.3896411623346001E-2</c:v>
                </c:pt>
                <c:pt idx="4">
                  <c:v>9.6951709000092003E-3</c:v>
                </c:pt>
                <c:pt idx="5">
                  <c:v>6.9546692589398995E-2</c:v>
                </c:pt>
              </c:numCache>
            </c:numRef>
          </c:val>
          <c:extLst>
            <c:ext xmlns:c16="http://schemas.microsoft.com/office/drawing/2014/chart" uri="{C3380CC4-5D6E-409C-BE32-E72D297353CC}">
              <c16:uniqueId val="{00000005-4A81-4BB1-B685-B8E3F2992420}"/>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2.162543901244E-2</c:v>
                </c:pt>
                <c:pt idx="1">
                  <c:v>1.8160930253891001E-2</c:v>
                </c:pt>
                <c:pt idx="2">
                  <c:v>1.5503104266777999E-2</c:v>
                </c:pt>
                <c:pt idx="3">
                  <c:v>1.3130611487029001E-2</c:v>
                </c:pt>
                <c:pt idx="4">
                  <c:v>1.4599549110124999E-2</c:v>
                </c:pt>
                <c:pt idx="6">
                  <c:v>9.5428106018406993E-3</c:v>
                </c:pt>
              </c:numCache>
            </c:numRef>
          </c:val>
          <c:extLst>
            <c:ext xmlns:c16="http://schemas.microsoft.com/office/drawing/2014/chart" uri="{C3380CC4-5D6E-409C-BE32-E72D297353CC}">
              <c16:uniqueId val="{00000006-4A81-4BB1-B685-B8E3F2992420}"/>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0.45786846965095002</c:v>
                </c:pt>
                <c:pt idx="1">
                  <c:v>0.12553227209597001</c:v>
                </c:pt>
                <c:pt idx="2">
                  <c:v>0.76845591489750997</c:v>
                </c:pt>
                <c:pt idx="3">
                  <c:v>0.49275368638625999</c:v>
                </c:pt>
                <c:pt idx="4">
                  <c:v>0.39334293161310002</c:v>
                </c:pt>
                <c:pt idx="5">
                  <c:v>0.55020527769723004</c:v>
                </c:pt>
                <c:pt idx="6">
                  <c:v>0.67993467743166003</c:v>
                </c:pt>
              </c:numCache>
            </c:numRef>
          </c:val>
          <c:extLst>
            <c:ext xmlns:c16="http://schemas.microsoft.com/office/drawing/2014/chart" uri="{C3380CC4-5D6E-409C-BE32-E72D297353CC}">
              <c16:uniqueId val="{00000007-4A81-4BB1-B685-B8E3F2992420}"/>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2.8847785508230001E-2</c:v>
                </c:pt>
                <c:pt idx="1">
                  <c:v>3.3135969840534997E-2</c:v>
                </c:pt>
                <c:pt idx="2">
                  <c:v>0.15272357033768999</c:v>
                </c:pt>
                <c:pt idx="3">
                  <c:v>6.2182494729585001E-2</c:v>
                </c:pt>
                <c:pt idx="4">
                  <c:v>9.7879145053758998E-2</c:v>
                </c:pt>
                <c:pt idx="5">
                  <c:v>2.1555578996611001E-2</c:v>
                </c:pt>
                <c:pt idx="6">
                  <c:v>0.25534188524176998</c:v>
                </c:pt>
              </c:numCache>
            </c:numRef>
          </c:val>
          <c:extLst>
            <c:ext xmlns:c16="http://schemas.microsoft.com/office/drawing/2014/chart" uri="{C3380CC4-5D6E-409C-BE32-E72D297353CC}">
              <c16:uniqueId val="{00000008-4A81-4BB1-B685-B8E3F2992420}"/>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0.18627290252188999</c:v>
                </c:pt>
                <c:pt idx="1">
                  <c:v>5.6772249577423002E-2</c:v>
                </c:pt>
                <c:pt idx="2">
                  <c:v>0.12034247078709</c:v>
                </c:pt>
                <c:pt idx="3">
                  <c:v>8.7781615671672003E-2</c:v>
                </c:pt>
                <c:pt idx="4">
                  <c:v>3.1274752374185998E-2</c:v>
                </c:pt>
                <c:pt idx="6">
                  <c:v>1.8985326180152001E-2</c:v>
                </c:pt>
              </c:numCache>
            </c:numRef>
          </c:val>
          <c:extLst>
            <c:ext xmlns:c16="http://schemas.microsoft.com/office/drawing/2014/chart" uri="{C3380CC4-5D6E-409C-BE32-E72D297353CC}">
              <c16:uniqueId val="{00000009-4A81-4BB1-B685-B8E3F2992420}"/>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0.15256486619224999</c:v>
                </c:pt>
                <c:pt idx="1">
                  <c:v>0.44711432960281</c:v>
                </c:pt>
                <c:pt idx="2">
                  <c:v>0.12678906688123001</c:v>
                </c:pt>
                <c:pt idx="3">
                  <c:v>6.4918440494476995E-2</c:v>
                </c:pt>
                <c:pt idx="4">
                  <c:v>7.6664247171159994E-2</c:v>
                </c:pt>
                <c:pt idx="6">
                  <c:v>1.0130934094068</c:v>
                </c:pt>
              </c:numCache>
            </c:numRef>
          </c:val>
          <c:extLst>
            <c:ext xmlns:c16="http://schemas.microsoft.com/office/drawing/2014/chart" uri="{C3380CC4-5D6E-409C-BE32-E72D297353CC}">
              <c16:uniqueId val="{0000000A-4A81-4BB1-B685-B8E3F2992420}"/>
            </c:ext>
          </c:extLst>
        </c:ser>
        <c:dLbls>
          <c:showLegendKey val="0"/>
          <c:showVal val="0"/>
          <c:showCatName val="0"/>
          <c:showSerName val="0"/>
          <c:showPercent val="0"/>
          <c:showBubbleSize val="0"/>
        </c:dLbls>
        <c:gapWidth val="219"/>
        <c:overlap val="-27"/>
        <c:axId val="363737512"/>
        <c:axId val="363737184"/>
      </c:barChart>
      <c:catAx>
        <c:axId val="36373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7184"/>
        <c:crosses val="autoZero"/>
        <c:auto val="1"/>
        <c:lblAlgn val="ctr"/>
        <c:lblOffset val="100"/>
        <c:noMultiLvlLbl val="0"/>
      </c:catAx>
      <c:valAx>
        <c:axId val="36373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0</c:v>
                </c:pt>
                <c:pt idx="1">
                  <c:v>0</c:v>
                </c:pt>
                <c:pt idx="2">
                  <c:v>0</c:v>
                </c:pt>
                <c:pt idx="3">
                  <c:v>0</c:v>
                </c:pt>
                <c:pt idx="4">
                  <c:v>0</c:v>
                </c:pt>
                <c:pt idx="5">
                  <c:v>0</c:v>
                </c:pt>
                <c:pt idx="6">
                  <c:v>0</c:v>
                </c:pt>
                <c:pt idx="7">
                  <c:v>0</c:v>
                </c:pt>
                <c:pt idx="8">
                  <c:v>0</c:v>
                </c:pt>
                <c:pt idx="9">
                  <c:v>0</c:v>
                </c:pt>
                <c:pt idx="10">
                  <c:v>1</c:v>
                </c:pt>
              </c:numCache>
            </c:numRef>
          </c:val>
          <c:extLst>
            <c:ext xmlns:c16="http://schemas.microsoft.com/office/drawing/2014/chart" uri="{C3380CC4-5D6E-409C-BE32-E72D297353CC}">
              <c16:uniqueId val="{00000000-77EF-4950-B670-D10C73458E70}"/>
            </c:ext>
          </c:extLst>
        </c:ser>
        <c:ser>
          <c:idx val="1"/>
          <c:order val="1"/>
          <c:tx>
            <c:strRef>
              <c:f>Sheet1!$C$1</c:f>
              <c:strCache>
                <c:ptCount val="1"/>
                <c:pt idx="0">
                  <c:v>Link</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0</c:v>
                </c:pt>
                <c:pt idx="1">
                  <c:v>23</c:v>
                </c:pt>
                <c:pt idx="2">
                  <c:v>8</c:v>
                </c:pt>
                <c:pt idx="3">
                  <c:v>0</c:v>
                </c:pt>
                <c:pt idx="4">
                  <c:v>7</c:v>
                </c:pt>
                <c:pt idx="5">
                  <c:v>1</c:v>
                </c:pt>
                <c:pt idx="6">
                  <c:v>4</c:v>
                </c:pt>
                <c:pt idx="7">
                  <c:v>16</c:v>
                </c:pt>
                <c:pt idx="8">
                  <c:v>13</c:v>
                </c:pt>
                <c:pt idx="9">
                  <c:v>25</c:v>
                </c:pt>
                <c:pt idx="10">
                  <c:v>14</c:v>
                </c:pt>
              </c:numCache>
            </c:numRef>
          </c:val>
          <c:extLst>
            <c:ext xmlns:c16="http://schemas.microsoft.com/office/drawing/2014/chart" uri="{C3380CC4-5D6E-409C-BE32-E72D297353CC}">
              <c16:uniqueId val="{00000001-77EF-4950-B670-D10C73458E70}"/>
            </c:ext>
          </c:extLst>
        </c:ser>
        <c:ser>
          <c:idx val="2"/>
          <c:order val="2"/>
          <c:tx>
            <c:strRef>
              <c:f>Sheet1!$D$1</c:f>
              <c:strCache>
                <c:ptCount val="1"/>
                <c:pt idx="0">
                  <c:v>Photo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6</c:v>
                </c:pt>
                <c:pt idx="1">
                  <c:v>6</c:v>
                </c:pt>
                <c:pt idx="2">
                  <c:v>30</c:v>
                </c:pt>
                <c:pt idx="3">
                  <c:v>8</c:v>
                </c:pt>
                <c:pt idx="4">
                  <c:v>10</c:v>
                </c:pt>
                <c:pt idx="5">
                  <c:v>8</c:v>
                </c:pt>
                <c:pt idx="6">
                  <c:v>34</c:v>
                </c:pt>
                <c:pt idx="7">
                  <c:v>5</c:v>
                </c:pt>
                <c:pt idx="8">
                  <c:v>15</c:v>
                </c:pt>
                <c:pt idx="9">
                  <c:v>37</c:v>
                </c:pt>
                <c:pt idx="10">
                  <c:v>18</c:v>
                </c:pt>
              </c:numCache>
            </c:numRef>
          </c:val>
          <c:extLst>
            <c:ext xmlns:c16="http://schemas.microsoft.com/office/drawing/2014/chart" uri="{C3380CC4-5D6E-409C-BE32-E72D297353CC}">
              <c16:uniqueId val="{00000002-77EF-4950-B670-D10C73458E70}"/>
            </c:ext>
          </c:extLst>
        </c:ser>
        <c:ser>
          <c:idx val="3"/>
          <c:order val="3"/>
          <c:tx>
            <c:strRef>
              <c:f>Sheet1!$E$1</c:f>
              <c:strCache>
                <c:ptCount val="1"/>
                <c:pt idx="0">
                  <c:v>Video</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6</c:v>
                </c:pt>
                <c:pt idx="1">
                  <c:v>11</c:v>
                </c:pt>
                <c:pt idx="2">
                  <c:v>9</c:v>
                </c:pt>
                <c:pt idx="3">
                  <c:v>3</c:v>
                </c:pt>
                <c:pt idx="4">
                  <c:v>2</c:v>
                </c:pt>
                <c:pt idx="5">
                  <c:v>0</c:v>
                </c:pt>
                <c:pt idx="6">
                  <c:v>5</c:v>
                </c:pt>
                <c:pt idx="7">
                  <c:v>20</c:v>
                </c:pt>
                <c:pt idx="8">
                  <c:v>1</c:v>
                </c:pt>
                <c:pt idx="9">
                  <c:v>2</c:v>
                </c:pt>
                <c:pt idx="10">
                  <c:v>9</c:v>
                </c:pt>
              </c:numCache>
            </c:numRef>
          </c:val>
          <c:extLst>
            <c:ext xmlns:c16="http://schemas.microsoft.com/office/drawing/2014/chart" uri="{C3380CC4-5D6E-409C-BE32-E72D297353CC}">
              <c16:uniqueId val="{00000003-77EF-4950-B670-D10C73458E70}"/>
            </c:ext>
          </c:extLst>
        </c:ser>
        <c:ser>
          <c:idx val="4"/>
          <c:order val="4"/>
          <c:tx>
            <c:strRef>
              <c:f>Sheet1!$F$1</c:f>
              <c:strCache>
                <c:ptCount val="1"/>
                <c:pt idx="0">
                  <c:v>Live Video</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0</c:v>
                </c:pt>
                <c:pt idx="1">
                  <c:v>1</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4-77EF-4950-B670-D10C73458E70}"/>
            </c:ext>
          </c:extLst>
        </c:ser>
        <c:ser>
          <c:idx val="5"/>
          <c:order val="5"/>
          <c:tx>
            <c:strRef>
              <c:f>Sheet1!$G$1</c:f>
              <c:strCache>
                <c:ptCount val="1"/>
                <c:pt idx="0">
                  <c:v>Status</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Sheet1!$G$2:$G$12</c:f>
              <c:numCache>
                <c:formatCode>General</c:formatCode>
                <c:ptCount val="11"/>
                <c:pt idx="0">
                  <c:v>0</c:v>
                </c:pt>
                <c:pt idx="1">
                  <c:v>4</c:v>
                </c:pt>
                <c:pt idx="2">
                  <c:v>7</c:v>
                </c:pt>
                <c:pt idx="3">
                  <c:v>4</c:v>
                </c:pt>
                <c:pt idx="4">
                  <c:v>0</c:v>
                </c:pt>
                <c:pt idx="5">
                  <c:v>0</c:v>
                </c:pt>
                <c:pt idx="6">
                  <c:v>1</c:v>
                </c:pt>
                <c:pt idx="7">
                  <c:v>0</c:v>
                </c:pt>
                <c:pt idx="8">
                  <c:v>0</c:v>
                </c:pt>
                <c:pt idx="9">
                  <c:v>0</c:v>
                </c:pt>
                <c:pt idx="10">
                  <c:v>0</c:v>
                </c:pt>
              </c:numCache>
            </c:numRef>
          </c:val>
          <c:extLst>
            <c:ext xmlns:c16="http://schemas.microsoft.com/office/drawing/2014/chart" uri="{C3380CC4-5D6E-409C-BE32-E72D297353CC}">
              <c16:uniqueId val="{00000005-77EF-4950-B670-D10C73458E70}"/>
            </c:ext>
          </c:extLst>
        </c:ser>
        <c:dLbls>
          <c:showLegendKey val="0"/>
          <c:showVal val="0"/>
          <c:showCatName val="0"/>
          <c:showSerName val="0"/>
          <c:showPercent val="0"/>
          <c:showBubbleSize val="0"/>
        </c:dLbls>
        <c:gapWidth val="150"/>
        <c:overlap val="100"/>
        <c:axId val="363735544"/>
        <c:axId val="363736200"/>
      </c:barChart>
      <c:catAx>
        <c:axId val="36373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6200"/>
        <c:crosses val="autoZero"/>
        <c:auto val="1"/>
        <c:lblAlgn val="ctr"/>
        <c:lblOffset val="100"/>
        <c:noMultiLvlLbl val="0"/>
      </c:catAx>
      <c:valAx>
        <c:axId val="363736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1.7140167838073001E-2</c:v>
                </c:pt>
                <c:pt idx="10">
                  <c:v>1.9561095498818001E-2</c:v>
                </c:pt>
                <c:pt idx="11">
                  <c:v>0</c:v>
                </c:pt>
                <c:pt idx="12">
                  <c:v>0.30484321104098</c:v>
                </c:pt>
                <c:pt idx="13">
                  <c:v>4.3318465609593002E-2</c:v>
                </c:pt>
                <c:pt idx="14">
                  <c:v>4.3576697893406E-2</c:v>
                </c:pt>
                <c:pt idx="15">
                  <c:v>1.5493937028765999E-2</c:v>
                </c:pt>
                <c:pt idx="16">
                  <c:v>1.7043330731642999E-2</c:v>
                </c:pt>
                <c:pt idx="17">
                  <c:v>0</c:v>
                </c:pt>
                <c:pt idx="18">
                  <c:v>0</c:v>
                </c:pt>
                <c:pt idx="19">
                  <c:v>1.0071059068698001E-2</c:v>
                </c:pt>
                <c:pt idx="20">
                  <c:v>0</c:v>
                </c:pt>
                <c:pt idx="21">
                  <c:v>0</c:v>
                </c:pt>
                <c:pt idx="22">
                  <c:v>0</c:v>
                </c:pt>
                <c:pt idx="23">
                  <c:v>0</c:v>
                </c:pt>
              </c:numCache>
            </c:numRef>
          </c:val>
          <c:smooth val="0"/>
          <c:extLst>
            <c:ext xmlns:c16="http://schemas.microsoft.com/office/drawing/2014/chart" uri="{C3380CC4-5D6E-409C-BE32-E72D297353CC}">
              <c16:uniqueId val="{00000000-73DC-48CD-96AB-F26614F14F9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0.24160527553958</c:v>
                </c:pt>
                <c:pt idx="11">
                  <c:v>0.16138937765464001</c:v>
                </c:pt>
                <c:pt idx="12">
                  <c:v>0.32226313429441</c:v>
                </c:pt>
                <c:pt idx="13">
                  <c:v>0.32532923782926998</c:v>
                </c:pt>
                <c:pt idx="14">
                  <c:v>5.4784732830049997E-2</c:v>
                </c:pt>
                <c:pt idx="15">
                  <c:v>0.21457200233133999</c:v>
                </c:pt>
                <c:pt idx="16">
                  <c:v>0.13599504267224</c:v>
                </c:pt>
                <c:pt idx="17">
                  <c:v>0.12501968106999001</c:v>
                </c:pt>
                <c:pt idx="18">
                  <c:v>0.14223313620037001</c:v>
                </c:pt>
                <c:pt idx="19">
                  <c:v>0.11608378473191</c:v>
                </c:pt>
                <c:pt idx="20">
                  <c:v>0</c:v>
                </c:pt>
                <c:pt idx="21">
                  <c:v>0</c:v>
                </c:pt>
                <c:pt idx="22">
                  <c:v>0</c:v>
                </c:pt>
                <c:pt idx="23">
                  <c:v>0</c:v>
                </c:pt>
              </c:numCache>
            </c:numRef>
          </c:val>
          <c:smooth val="0"/>
          <c:extLst>
            <c:ext xmlns:c16="http://schemas.microsoft.com/office/drawing/2014/chart" uri="{C3380CC4-5D6E-409C-BE32-E72D297353CC}">
              <c16:uniqueId val="{00000001-73DC-48CD-96AB-F26614F14F9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5.8500863748047E-2</c:v>
                </c:pt>
                <c:pt idx="10">
                  <c:v>7.3436746036662004E-2</c:v>
                </c:pt>
                <c:pt idx="11">
                  <c:v>3.9340450131221004E-3</c:v>
                </c:pt>
                <c:pt idx="12">
                  <c:v>6.0667562405382E-3</c:v>
                </c:pt>
                <c:pt idx="13">
                  <c:v>0</c:v>
                </c:pt>
                <c:pt idx="14">
                  <c:v>0</c:v>
                </c:pt>
                <c:pt idx="15">
                  <c:v>5.8692043041341001E-3</c:v>
                </c:pt>
                <c:pt idx="16">
                  <c:v>4.0530010178386E-3</c:v>
                </c:pt>
                <c:pt idx="17">
                  <c:v>4.6647747563801998E-3</c:v>
                </c:pt>
                <c:pt idx="18">
                  <c:v>5.1541937472135996E-3</c:v>
                </c:pt>
                <c:pt idx="19">
                  <c:v>0.48804249992162002</c:v>
                </c:pt>
                <c:pt idx="20">
                  <c:v>1.001779496862E-2</c:v>
                </c:pt>
                <c:pt idx="21">
                  <c:v>0</c:v>
                </c:pt>
                <c:pt idx="22">
                  <c:v>0</c:v>
                </c:pt>
                <c:pt idx="23">
                  <c:v>0</c:v>
                </c:pt>
              </c:numCache>
            </c:numRef>
          </c:val>
          <c:smooth val="0"/>
          <c:extLst>
            <c:ext xmlns:c16="http://schemas.microsoft.com/office/drawing/2014/chart" uri="{C3380CC4-5D6E-409C-BE32-E72D297353CC}">
              <c16:uniqueId val="{00000002-73DC-48CD-96AB-F26614F14F9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0.89405143111924001</c:v>
                </c:pt>
                <c:pt idx="10">
                  <c:v>7.8461119764675E-2</c:v>
                </c:pt>
                <c:pt idx="11">
                  <c:v>0.16975782246748</c:v>
                </c:pt>
                <c:pt idx="12">
                  <c:v>0</c:v>
                </c:pt>
                <c:pt idx="13">
                  <c:v>0</c:v>
                </c:pt>
                <c:pt idx="14">
                  <c:v>0</c:v>
                </c:pt>
                <c:pt idx="15">
                  <c:v>0.22235476007110999</c:v>
                </c:pt>
                <c:pt idx="16">
                  <c:v>6.6397601965677996E-2</c:v>
                </c:pt>
                <c:pt idx="17">
                  <c:v>0.39047194411793001</c:v>
                </c:pt>
                <c:pt idx="18">
                  <c:v>0</c:v>
                </c:pt>
                <c:pt idx="19">
                  <c:v>0</c:v>
                </c:pt>
                <c:pt idx="20">
                  <c:v>3.6480077824165999E-2</c:v>
                </c:pt>
                <c:pt idx="21">
                  <c:v>0</c:v>
                </c:pt>
                <c:pt idx="22">
                  <c:v>0</c:v>
                </c:pt>
                <c:pt idx="23">
                  <c:v>0</c:v>
                </c:pt>
              </c:numCache>
            </c:numRef>
          </c:val>
          <c:smooth val="0"/>
          <c:extLst>
            <c:ext xmlns:c16="http://schemas.microsoft.com/office/drawing/2014/chart" uri="{C3380CC4-5D6E-409C-BE32-E72D297353CC}">
              <c16:uniqueId val="{00000003-73DC-48CD-96AB-F26614F14F9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0.19677559248099999</c:v>
                </c:pt>
                <c:pt idx="10">
                  <c:v>9.8211220870360993E-2</c:v>
                </c:pt>
                <c:pt idx="11">
                  <c:v>1.6951235533179999E-2</c:v>
                </c:pt>
                <c:pt idx="12">
                  <c:v>6.9923846574366996E-3</c:v>
                </c:pt>
                <c:pt idx="13">
                  <c:v>0</c:v>
                </c:pt>
                <c:pt idx="14">
                  <c:v>0</c:v>
                </c:pt>
                <c:pt idx="15">
                  <c:v>0</c:v>
                </c:pt>
                <c:pt idx="16">
                  <c:v>1.8858249530663E-2</c:v>
                </c:pt>
                <c:pt idx="17">
                  <c:v>0.59414080543796</c:v>
                </c:pt>
                <c:pt idx="18">
                  <c:v>1.5962413460410999E-2</c:v>
                </c:pt>
                <c:pt idx="19">
                  <c:v>0</c:v>
                </c:pt>
                <c:pt idx="20">
                  <c:v>0</c:v>
                </c:pt>
                <c:pt idx="21">
                  <c:v>0</c:v>
                </c:pt>
                <c:pt idx="22">
                  <c:v>0</c:v>
                </c:pt>
                <c:pt idx="23">
                  <c:v>0</c:v>
                </c:pt>
              </c:numCache>
            </c:numRef>
          </c:val>
          <c:smooth val="0"/>
          <c:extLst>
            <c:ext xmlns:c16="http://schemas.microsoft.com/office/drawing/2014/chart" uri="{C3380CC4-5D6E-409C-BE32-E72D297353CC}">
              <c16:uniqueId val="{00000004-73DC-48CD-96AB-F26614F14F9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6.9554604889766003E-2</c:v>
                </c:pt>
                <c:pt idx="9">
                  <c:v>0</c:v>
                </c:pt>
                <c:pt idx="10">
                  <c:v>0.1489347673476</c:v>
                </c:pt>
                <c:pt idx="11">
                  <c:v>2.1590369919314002E-2</c:v>
                </c:pt>
                <c:pt idx="12">
                  <c:v>1.8228994961816E-2</c:v>
                </c:pt>
                <c:pt idx="13">
                  <c:v>0</c:v>
                </c:pt>
                <c:pt idx="14">
                  <c:v>9.6962739158596E-3</c:v>
                </c:pt>
                <c:pt idx="15">
                  <c:v>7.8863027848992007E-3</c:v>
                </c:pt>
                <c:pt idx="16">
                  <c:v>1.3768708960521001E-2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73DC-48CD-96AB-F26614F14F9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1.3316584029865E-2</c:v>
                </c:pt>
                <c:pt idx="9">
                  <c:v>0</c:v>
                </c:pt>
                <c:pt idx="10">
                  <c:v>1.1929439860087E-2</c:v>
                </c:pt>
                <c:pt idx="11">
                  <c:v>1.4537270899268999E-2</c:v>
                </c:pt>
                <c:pt idx="12">
                  <c:v>2.1845539039467999E-2</c:v>
                </c:pt>
                <c:pt idx="13">
                  <c:v>1.1245115402997E-2</c:v>
                </c:pt>
                <c:pt idx="14">
                  <c:v>1.2354830738819E-2</c:v>
                </c:pt>
                <c:pt idx="15">
                  <c:v>8.8222369197853007E-3</c:v>
                </c:pt>
                <c:pt idx="16">
                  <c:v>1.2132887671654E-2</c:v>
                </c:pt>
                <c:pt idx="17">
                  <c:v>5.6040624459013998E-2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73DC-48CD-96AB-F26614F14F9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5.3425734413041999E-2</c:v>
                </c:pt>
                <c:pt idx="7">
                  <c:v>0</c:v>
                </c:pt>
                <c:pt idx="8">
                  <c:v>0.16104042801646001</c:v>
                </c:pt>
                <c:pt idx="9">
                  <c:v>0.58234050510215996</c:v>
                </c:pt>
                <c:pt idx="10">
                  <c:v>0.26245392030407</c:v>
                </c:pt>
                <c:pt idx="11">
                  <c:v>8.6435206032528994E-2</c:v>
                </c:pt>
                <c:pt idx="12">
                  <c:v>0.23125710753074</c:v>
                </c:pt>
                <c:pt idx="13">
                  <c:v>0.90880990360471003</c:v>
                </c:pt>
                <c:pt idx="14">
                  <c:v>1.277638277249</c:v>
                </c:pt>
                <c:pt idx="15">
                  <c:v>0.10074567060745</c:v>
                </c:pt>
                <c:pt idx="16">
                  <c:v>0.20187295360356999</c:v>
                </c:pt>
                <c:pt idx="17">
                  <c:v>0.33352922769284998</c:v>
                </c:pt>
                <c:pt idx="18">
                  <c:v>4.3709882997641998</c:v>
                </c:pt>
                <c:pt idx="19">
                  <c:v>6.5637330850308997E-2</c:v>
                </c:pt>
                <c:pt idx="20">
                  <c:v>0.75940865344252995</c:v>
                </c:pt>
                <c:pt idx="21">
                  <c:v>0.36024209489936998</c:v>
                </c:pt>
                <c:pt idx="22">
                  <c:v>0</c:v>
                </c:pt>
                <c:pt idx="23">
                  <c:v>0</c:v>
                </c:pt>
              </c:numCache>
            </c:numRef>
          </c:val>
          <c:smooth val="0"/>
          <c:extLst>
            <c:ext xmlns:c16="http://schemas.microsoft.com/office/drawing/2014/chart" uri="{C3380CC4-5D6E-409C-BE32-E72D297353CC}">
              <c16:uniqueId val="{00000007-73DC-48CD-96AB-F26614F14F9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0.1004794271335</c:v>
                </c:pt>
                <c:pt idx="11">
                  <c:v>0.14871260972858</c:v>
                </c:pt>
                <c:pt idx="12">
                  <c:v>0.21945715884386999</c:v>
                </c:pt>
                <c:pt idx="13">
                  <c:v>1.1408561810326999E-2</c:v>
                </c:pt>
                <c:pt idx="14">
                  <c:v>5.8992010566965E-2</c:v>
                </c:pt>
                <c:pt idx="15">
                  <c:v>0.42045423274841998</c:v>
                </c:pt>
                <c:pt idx="16">
                  <c:v>0</c:v>
                </c:pt>
                <c:pt idx="17">
                  <c:v>0</c:v>
                </c:pt>
                <c:pt idx="18">
                  <c:v>0</c:v>
                </c:pt>
                <c:pt idx="19">
                  <c:v>0</c:v>
                </c:pt>
                <c:pt idx="20">
                  <c:v>5.2995349434502001E-2</c:v>
                </c:pt>
                <c:pt idx="21">
                  <c:v>0</c:v>
                </c:pt>
                <c:pt idx="22">
                  <c:v>0</c:v>
                </c:pt>
                <c:pt idx="23">
                  <c:v>0</c:v>
                </c:pt>
              </c:numCache>
            </c:numRef>
          </c:val>
          <c:smooth val="0"/>
          <c:extLst>
            <c:ext xmlns:c16="http://schemas.microsoft.com/office/drawing/2014/chart" uri="{C3380CC4-5D6E-409C-BE32-E72D297353CC}">
              <c16:uniqueId val="{00000008-73DC-48CD-96AB-F26614F14F9D}"/>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5.7097308512022001E-2</c:v>
                </c:pt>
                <c:pt idx="10">
                  <c:v>1.0411307905245E-2</c:v>
                </c:pt>
                <c:pt idx="11">
                  <c:v>0.18760768558666999</c:v>
                </c:pt>
                <c:pt idx="12">
                  <c:v>3.7358222483526E-2</c:v>
                </c:pt>
                <c:pt idx="13">
                  <c:v>2.6553209657494001E-2</c:v>
                </c:pt>
                <c:pt idx="14">
                  <c:v>1.408588716592E-2</c:v>
                </c:pt>
                <c:pt idx="15">
                  <c:v>0.43225300703068997</c:v>
                </c:pt>
                <c:pt idx="16">
                  <c:v>9.9826069914995E-2</c:v>
                </c:pt>
                <c:pt idx="17">
                  <c:v>9.7927537296979006E-2</c:v>
                </c:pt>
                <c:pt idx="18">
                  <c:v>3.1846353592513997E-2</c:v>
                </c:pt>
                <c:pt idx="19">
                  <c:v>0</c:v>
                </c:pt>
                <c:pt idx="20">
                  <c:v>0</c:v>
                </c:pt>
                <c:pt idx="21">
                  <c:v>0</c:v>
                </c:pt>
                <c:pt idx="22">
                  <c:v>0</c:v>
                </c:pt>
                <c:pt idx="23">
                  <c:v>0</c:v>
                </c:pt>
              </c:numCache>
            </c:numRef>
          </c:val>
          <c:smooth val="0"/>
          <c:extLst>
            <c:ext xmlns:c16="http://schemas.microsoft.com/office/drawing/2014/chart" uri="{C3380CC4-5D6E-409C-BE32-E72D297353CC}">
              <c16:uniqueId val="{00000009-73DC-48CD-96AB-F26614F14F9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1.3253937764118</c:v>
                </c:pt>
                <c:pt idx="1">
                  <c:v>0</c:v>
                </c:pt>
                <c:pt idx="2">
                  <c:v>0</c:v>
                </c:pt>
                <c:pt idx="3">
                  <c:v>0</c:v>
                </c:pt>
                <c:pt idx="4">
                  <c:v>0</c:v>
                </c:pt>
                <c:pt idx="5">
                  <c:v>0</c:v>
                </c:pt>
                <c:pt idx="6">
                  <c:v>0</c:v>
                </c:pt>
                <c:pt idx="7">
                  <c:v>0</c:v>
                </c:pt>
                <c:pt idx="8">
                  <c:v>0</c:v>
                </c:pt>
                <c:pt idx="9">
                  <c:v>0</c:v>
                </c:pt>
                <c:pt idx="10">
                  <c:v>0.11057652240901999</c:v>
                </c:pt>
                <c:pt idx="11">
                  <c:v>0.10031160626627</c:v>
                </c:pt>
                <c:pt idx="12">
                  <c:v>0.12622797870589</c:v>
                </c:pt>
                <c:pt idx="13">
                  <c:v>7.0823565692124002E-2</c:v>
                </c:pt>
                <c:pt idx="14">
                  <c:v>0.11525163273146</c:v>
                </c:pt>
                <c:pt idx="15">
                  <c:v>6.8785101439731003E-2</c:v>
                </c:pt>
                <c:pt idx="16">
                  <c:v>0.11598338912976</c:v>
                </c:pt>
                <c:pt idx="17">
                  <c:v>8.0493203812450995E-2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73DC-48CD-96AB-F26614F14F9D}"/>
            </c:ext>
          </c:extLst>
        </c:ser>
        <c:dLbls>
          <c:showLegendKey val="0"/>
          <c:showVal val="0"/>
          <c:showCatName val="0"/>
          <c:showSerName val="0"/>
          <c:showPercent val="0"/>
          <c:showBubbleSize val="0"/>
        </c:dLbls>
        <c:smooth val="0"/>
        <c:axId val="363722096"/>
        <c:axId val="363713240"/>
      </c:lineChart>
      <c:catAx>
        <c:axId val="36372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13240"/>
        <c:crosses val="autoZero"/>
        <c:auto val="1"/>
        <c:lblAlgn val="ctr"/>
        <c:lblOffset val="100"/>
        <c:noMultiLvlLbl val="0"/>
      </c:catAx>
      <c:valAx>
        <c:axId val="36371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2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0</c:v>
                </c:pt>
                <c:pt idx="12">
                  <c:v>1</c:v>
                </c:pt>
                <c:pt idx="13">
                  <c:v>3</c:v>
                </c:pt>
                <c:pt idx="14">
                  <c:v>2</c:v>
                </c:pt>
                <c:pt idx="15">
                  <c:v>1</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39B0-4145-B1E7-B3673FDDD3A4}"/>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5</c:v>
                </c:pt>
                <c:pt idx="12">
                  <c:v>2</c:v>
                </c:pt>
                <c:pt idx="13">
                  <c:v>10</c:v>
                </c:pt>
                <c:pt idx="14">
                  <c:v>1</c:v>
                </c:pt>
                <c:pt idx="15">
                  <c:v>5</c:v>
                </c:pt>
                <c:pt idx="16">
                  <c:v>2</c:v>
                </c:pt>
                <c:pt idx="17">
                  <c:v>10</c:v>
                </c:pt>
                <c:pt idx="18">
                  <c:v>4</c:v>
                </c:pt>
                <c:pt idx="19">
                  <c:v>4</c:v>
                </c:pt>
                <c:pt idx="20">
                  <c:v>0</c:v>
                </c:pt>
                <c:pt idx="21">
                  <c:v>0</c:v>
                </c:pt>
                <c:pt idx="22">
                  <c:v>0</c:v>
                </c:pt>
                <c:pt idx="23">
                  <c:v>0</c:v>
                </c:pt>
              </c:numCache>
            </c:numRef>
          </c:val>
          <c:smooth val="0"/>
          <c:extLst>
            <c:ext xmlns:c16="http://schemas.microsoft.com/office/drawing/2014/chart" uri="{C3380CC4-5D6E-409C-BE32-E72D297353CC}">
              <c16:uniqueId val="{00000001-39B0-4145-B1E7-B3673FDDD3A4}"/>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8</c:v>
                </c:pt>
                <c:pt idx="10">
                  <c:v>16</c:v>
                </c:pt>
                <c:pt idx="11">
                  <c:v>9</c:v>
                </c:pt>
                <c:pt idx="12">
                  <c:v>3</c:v>
                </c:pt>
                <c:pt idx="13">
                  <c:v>0</c:v>
                </c:pt>
                <c:pt idx="14">
                  <c:v>0</c:v>
                </c:pt>
                <c:pt idx="15">
                  <c:v>4</c:v>
                </c:pt>
                <c:pt idx="16">
                  <c:v>2</c:v>
                </c:pt>
                <c:pt idx="17">
                  <c:v>4</c:v>
                </c:pt>
                <c:pt idx="18">
                  <c:v>5</c:v>
                </c:pt>
                <c:pt idx="19">
                  <c:v>2</c:v>
                </c:pt>
                <c:pt idx="20">
                  <c:v>1</c:v>
                </c:pt>
                <c:pt idx="21">
                  <c:v>0</c:v>
                </c:pt>
                <c:pt idx="22">
                  <c:v>0</c:v>
                </c:pt>
                <c:pt idx="23">
                  <c:v>0</c:v>
                </c:pt>
              </c:numCache>
            </c:numRef>
          </c:val>
          <c:smooth val="0"/>
          <c:extLst>
            <c:ext xmlns:c16="http://schemas.microsoft.com/office/drawing/2014/chart" uri="{C3380CC4-5D6E-409C-BE32-E72D297353CC}">
              <c16:uniqueId val="{00000002-39B0-4145-B1E7-B3673FDDD3A4}"/>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2</c:v>
                </c:pt>
                <c:pt idx="12">
                  <c:v>0</c:v>
                </c:pt>
                <c:pt idx="13">
                  <c:v>0</c:v>
                </c:pt>
                <c:pt idx="14">
                  <c:v>0</c:v>
                </c:pt>
                <c:pt idx="15">
                  <c:v>1</c:v>
                </c:pt>
                <c:pt idx="16">
                  <c:v>1</c:v>
                </c:pt>
                <c:pt idx="17">
                  <c:v>3</c:v>
                </c:pt>
                <c:pt idx="18">
                  <c:v>0</c:v>
                </c:pt>
                <c:pt idx="19">
                  <c:v>0</c:v>
                </c:pt>
                <c:pt idx="20">
                  <c:v>4</c:v>
                </c:pt>
                <c:pt idx="21">
                  <c:v>0</c:v>
                </c:pt>
                <c:pt idx="22">
                  <c:v>0</c:v>
                </c:pt>
                <c:pt idx="23">
                  <c:v>0</c:v>
                </c:pt>
              </c:numCache>
            </c:numRef>
          </c:val>
          <c:smooth val="0"/>
          <c:extLst>
            <c:ext xmlns:c16="http://schemas.microsoft.com/office/drawing/2014/chart" uri="{C3380CC4-5D6E-409C-BE32-E72D297353CC}">
              <c16:uniqueId val="{00000003-39B0-4145-B1E7-B3673FDDD3A4}"/>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6</c:v>
                </c:pt>
                <c:pt idx="10">
                  <c:v>4</c:v>
                </c:pt>
                <c:pt idx="11">
                  <c:v>1</c:v>
                </c:pt>
                <c:pt idx="12">
                  <c:v>2</c:v>
                </c:pt>
                <c:pt idx="13">
                  <c:v>0</c:v>
                </c:pt>
                <c:pt idx="14">
                  <c:v>0</c:v>
                </c:pt>
                <c:pt idx="15">
                  <c:v>0</c:v>
                </c:pt>
                <c:pt idx="16">
                  <c:v>2</c:v>
                </c:pt>
                <c:pt idx="17">
                  <c:v>1</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4-39B0-4145-B1E7-B3673FDDD3A4}"/>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2</c:v>
                </c:pt>
                <c:pt idx="12">
                  <c:v>1</c:v>
                </c:pt>
                <c:pt idx="13">
                  <c:v>0</c:v>
                </c:pt>
                <c:pt idx="14">
                  <c:v>1</c:v>
                </c:pt>
                <c:pt idx="15">
                  <c:v>1</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9B0-4145-B1E7-B3673FDDD3A4}"/>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2</c:v>
                </c:pt>
                <c:pt idx="9">
                  <c:v>0</c:v>
                </c:pt>
                <c:pt idx="10">
                  <c:v>4</c:v>
                </c:pt>
                <c:pt idx="11">
                  <c:v>16</c:v>
                </c:pt>
                <c:pt idx="12">
                  <c:v>7</c:v>
                </c:pt>
                <c:pt idx="13">
                  <c:v>3</c:v>
                </c:pt>
                <c:pt idx="14">
                  <c:v>3</c:v>
                </c:pt>
                <c:pt idx="15">
                  <c:v>4</c:v>
                </c:pt>
                <c:pt idx="16">
                  <c:v>3</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39B0-4145-B1E7-B3673FDDD3A4}"/>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1</c:v>
                </c:pt>
                <c:pt idx="7">
                  <c:v>0</c:v>
                </c:pt>
                <c:pt idx="8">
                  <c:v>1</c:v>
                </c:pt>
                <c:pt idx="9">
                  <c:v>5</c:v>
                </c:pt>
                <c:pt idx="10">
                  <c:v>8</c:v>
                </c:pt>
                <c:pt idx="11">
                  <c:v>4</c:v>
                </c:pt>
                <c:pt idx="12">
                  <c:v>2</c:v>
                </c:pt>
                <c:pt idx="13">
                  <c:v>4</c:v>
                </c:pt>
                <c:pt idx="14">
                  <c:v>2</c:v>
                </c:pt>
                <c:pt idx="15">
                  <c:v>1</c:v>
                </c:pt>
                <c:pt idx="16">
                  <c:v>4</c:v>
                </c:pt>
                <c:pt idx="17">
                  <c:v>5</c:v>
                </c:pt>
                <c:pt idx="18">
                  <c:v>1</c:v>
                </c:pt>
                <c:pt idx="19">
                  <c:v>1</c:v>
                </c:pt>
                <c:pt idx="20">
                  <c:v>1</c:v>
                </c:pt>
                <c:pt idx="21">
                  <c:v>1</c:v>
                </c:pt>
                <c:pt idx="22">
                  <c:v>0</c:v>
                </c:pt>
                <c:pt idx="23">
                  <c:v>0</c:v>
                </c:pt>
              </c:numCache>
            </c:numRef>
          </c:val>
          <c:smooth val="0"/>
          <c:extLst>
            <c:ext xmlns:c16="http://schemas.microsoft.com/office/drawing/2014/chart" uri="{C3380CC4-5D6E-409C-BE32-E72D297353CC}">
              <c16:uniqueId val="{00000007-39B0-4145-B1E7-B3673FDDD3A4}"/>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6</c:v>
                </c:pt>
                <c:pt idx="11">
                  <c:v>2</c:v>
                </c:pt>
                <c:pt idx="12">
                  <c:v>1</c:v>
                </c:pt>
                <c:pt idx="13">
                  <c:v>4</c:v>
                </c:pt>
                <c:pt idx="14">
                  <c:v>4</c:v>
                </c:pt>
                <c:pt idx="15">
                  <c:v>2</c:v>
                </c:pt>
                <c:pt idx="16">
                  <c:v>0</c:v>
                </c:pt>
                <c:pt idx="17">
                  <c:v>0</c:v>
                </c:pt>
                <c:pt idx="18">
                  <c:v>0</c:v>
                </c:pt>
                <c:pt idx="19">
                  <c:v>0</c:v>
                </c:pt>
                <c:pt idx="20">
                  <c:v>10</c:v>
                </c:pt>
                <c:pt idx="21">
                  <c:v>0</c:v>
                </c:pt>
                <c:pt idx="22">
                  <c:v>0</c:v>
                </c:pt>
                <c:pt idx="23">
                  <c:v>0</c:v>
                </c:pt>
              </c:numCache>
            </c:numRef>
          </c:val>
          <c:smooth val="0"/>
          <c:extLst>
            <c:ext xmlns:c16="http://schemas.microsoft.com/office/drawing/2014/chart" uri="{C3380CC4-5D6E-409C-BE32-E72D297353CC}">
              <c16:uniqueId val="{00000008-39B0-4145-B1E7-B3673FDDD3A4}"/>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13</c:v>
                </c:pt>
                <c:pt idx="10">
                  <c:v>1</c:v>
                </c:pt>
                <c:pt idx="11">
                  <c:v>6</c:v>
                </c:pt>
                <c:pt idx="12">
                  <c:v>2</c:v>
                </c:pt>
                <c:pt idx="13">
                  <c:v>14</c:v>
                </c:pt>
                <c:pt idx="14">
                  <c:v>1</c:v>
                </c:pt>
                <c:pt idx="15">
                  <c:v>5</c:v>
                </c:pt>
                <c:pt idx="16">
                  <c:v>2</c:v>
                </c:pt>
                <c:pt idx="17">
                  <c:v>10</c:v>
                </c:pt>
                <c:pt idx="18">
                  <c:v>10</c:v>
                </c:pt>
                <c:pt idx="19">
                  <c:v>0</c:v>
                </c:pt>
                <c:pt idx="20">
                  <c:v>0</c:v>
                </c:pt>
                <c:pt idx="21">
                  <c:v>0</c:v>
                </c:pt>
                <c:pt idx="22">
                  <c:v>0</c:v>
                </c:pt>
                <c:pt idx="23">
                  <c:v>0</c:v>
                </c:pt>
              </c:numCache>
            </c:numRef>
          </c:val>
          <c:smooth val="0"/>
          <c:extLst>
            <c:ext xmlns:c16="http://schemas.microsoft.com/office/drawing/2014/chart" uri="{C3380CC4-5D6E-409C-BE32-E72D297353CC}">
              <c16:uniqueId val="{00000009-39B0-4145-B1E7-B3673FDDD3A4}"/>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2</c:v>
                </c:pt>
                <c:pt idx="1">
                  <c:v>0</c:v>
                </c:pt>
                <c:pt idx="2">
                  <c:v>0</c:v>
                </c:pt>
                <c:pt idx="3">
                  <c:v>0</c:v>
                </c:pt>
                <c:pt idx="4">
                  <c:v>0</c:v>
                </c:pt>
                <c:pt idx="5">
                  <c:v>0</c:v>
                </c:pt>
                <c:pt idx="6">
                  <c:v>0</c:v>
                </c:pt>
                <c:pt idx="7">
                  <c:v>0</c:v>
                </c:pt>
                <c:pt idx="8">
                  <c:v>0</c:v>
                </c:pt>
                <c:pt idx="9">
                  <c:v>0</c:v>
                </c:pt>
                <c:pt idx="10">
                  <c:v>9</c:v>
                </c:pt>
                <c:pt idx="11">
                  <c:v>6</c:v>
                </c:pt>
                <c:pt idx="12">
                  <c:v>4</c:v>
                </c:pt>
                <c:pt idx="13">
                  <c:v>7</c:v>
                </c:pt>
                <c:pt idx="14">
                  <c:v>1</c:v>
                </c:pt>
                <c:pt idx="15">
                  <c:v>5</c:v>
                </c:pt>
                <c:pt idx="16">
                  <c:v>5</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39B0-4145-B1E7-B3673FDDD3A4}"/>
            </c:ext>
          </c:extLst>
        </c:ser>
        <c:dLbls>
          <c:showLegendKey val="0"/>
          <c:showVal val="0"/>
          <c:showCatName val="0"/>
          <c:showSerName val="0"/>
          <c:showPercent val="0"/>
          <c:showBubbleSize val="0"/>
        </c:dLbls>
        <c:smooth val="0"/>
        <c:axId val="363719472"/>
        <c:axId val="363721112"/>
      </c:lineChart>
      <c:catAx>
        <c:axId val="36371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21112"/>
        <c:crosses val="autoZero"/>
        <c:auto val="1"/>
        <c:lblAlgn val="ctr"/>
        <c:lblOffset val="100"/>
        <c:noMultiLvlLbl val="0"/>
      </c:catAx>
      <c:valAx>
        <c:axId val="36372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1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7.3856730277674004E-2</c:v>
                </c:pt>
                <c:pt idx="3">
                  <c:v>0</c:v>
                </c:pt>
                <c:pt idx="4">
                  <c:v>2.9180683581032998E-2</c:v>
                </c:pt>
                <c:pt idx="5">
                  <c:v>0</c:v>
                </c:pt>
                <c:pt idx="6">
                  <c:v>0</c:v>
                </c:pt>
              </c:numCache>
            </c:numRef>
          </c:val>
          <c:extLst>
            <c:ext xmlns:c16="http://schemas.microsoft.com/office/drawing/2014/chart" uri="{C3380CC4-5D6E-409C-BE32-E72D297353CC}">
              <c16:uniqueId val="{00000000-ED59-43D8-B408-29CB8F8B3851}"/>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1.8427596813445E-2</c:v>
                </c:pt>
                <c:pt idx="1">
                  <c:v>0.20665359965426999</c:v>
                </c:pt>
                <c:pt idx="2">
                  <c:v>0.46945080844496001</c:v>
                </c:pt>
                <c:pt idx="3">
                  <c:v>0</c:v>
                </c:pt>
                <c:pt idx="4">
                  <c:v>0.10209757074718</c:v>
                </c:pt>
                <c:pt idx="5">
                  <c:v>0</c:v>
                </c:pt>
                <c:pt idx="6">
                  <c:v>0</c:v>
                </c:pt>
              </c:numCache>
            </c:numRef>
          </c:val>
          <c:extLst>
            <c:ext xmlns:c16="http://schemas.microsoft.com/office/drawing/2014/chart" uri="{C3380CC4-5D6E-409C-BE32-E72D297353CC}">
              <c16:uniqueId val="{00000001-ED59-43D8-B408-29CB8F8B3851}"/>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1.0482794419126E-2</c:v>
                </c:pt>
                <c:pt idx="1">
                  <c:v>0.12480841983969999</c:v>
                </c:pt>
                <c:pt idx="2">
                  <c:v>4.0127200112841002E-2</c:v>
                </c:pt>
                <c:pt idx="3">
                  <c:v>0</c:v>
                </c:pt>
                <c:pt idx="4">
                  <c:v>5.3438539002621001E-2</c:v>
                </c:pt>
                <c:pt idx="5">
                  <c:v>0</c:v>
                </c:pt>
                <c:pt idx="6">
                  <c:v>0</c:v>
                </c:pt>
              </c:numCache>
            </c:numRef>
          </c:val>
          <c:extLst>
            <c:ext xmlns:c16="http://schemas.microsoft.com/office/drawing/2014/chart" uri="{C3380CC4-5D6E-409C-BE32-E72D297353CC}">
              <c16:uniqueId val="{00000002-ED59-43D8-B408-29CB8F8B3851}"/>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3.6389141607800997E-2</c:v>
                </c:pt>
                <c:pt idx="1">
                  <c:v>0</c:v>
                </c:pt>
                <c:pt idx="2">
                  <c:v>0.43895508060978</c:v>
                </c:pt>
                <c:pt idx="3">
                  <c:v>0</c:v>
                </c:pt>
                <c:pt idx="4">
                  <c:v>7.4518818173409995E-2</c:v>
                </c:pt>
                <c:pt idx="5">
                  <c:v>0</c:v>
                </c:pt>
                <c:pt idx="6">
                  <c:v>0</c:v>
                </c:pt>
              </c:numCache>
            </c:numRef>
          </c:val>
          <c:extLst>
            <c:ext xmlns:c16="http://schemas.microsoft.com/office/drawing/2014/chart" uri="{C3380CC4-5D6E-409C-BE32-E72D297353CC}">
              <c16:uniqueId val="{00000003-ED59-43D8-B408-29CB8F8B3851}"/>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7.1081597947253994E-2</c:v>
                </c:pt>
                <c:pt idx="2">
                  <c:v>0.16190857604375</c:v>
                </c:pt>
                <c:pt idx="3">
                  <c:v>0</c:v>
                </c:pt>
                <c:pt idx="4">
                  <c:v>8.285169261243E-2</c:v>
                </c:pt>
                <c:pt idx="5">
                  <c:v>0</c:v>
                </c:pt>
                <c:pt idx="6">
                  <c:v>0</c:v>
                </c:pt>
              </c:numCache>
            </c:numRef>
          </c:val>
          <c:extLst>
            <c:ext xmlns:c16="http://schemas.microsoft.com/office/drawing/2014/chart" uri="{C3380CC4-5D6E-409C-BE32-E72D297353CC}">
              <c16:uniqueId val="{00000004-ED59-43D8-B408-29CB8F8B3851}"/>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2.3309268671694999E-2</c:v>
                </c:pt>
                <c:pt idx="2">
                  <c:v>3.7697609292973999E-2</c:v>
                </c:pt>
                <c:pt idx="3">
                  <c:v>0</c:v>
                </c:pt>
                <c:pt idx="4">
                  <c:v>0</c:v>
                </c:pt>
                <c:pt idx="5">
                  <c:v>0</c:v>
                </c:pt>
                <c:pt idx="6">
                  <c:v>0</c:v>
                </c:pt>
              </c:numCache>
            </c:numRef>
          </c:val>
          <c:extLst>
            <c:ext xmlns:c16="http://schemas.microsoft.com/office/drawing/2014/chart" uri="{C3380CC4-5D6E-409C-BE32-E72D297353CC}">
              <c16:uniqueId val="{00000005-ED59-43D8-B408-29CB8F8B3851}"/>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3.1080928076512001E-3</c:v>
                </c:pt>
                <c:pt idx="1">
                  <c:v>4.9928819648994999E-3</c:v>
                </c:pt>
                <c:pt idx="2">
                  <c:v>1.8621200485855E-2</c:v>
                </c:pt>
                <c:pt idx="3">
                  <c:v>0</c:v>
                </c:pt>
                <c:pt idx="4">
                  <c:v>1.1631360964423999E-2</c:v>
                </c:pt>
                <c:pt idx="5">
                  <c:v>0</c:v>
                </c:pt>
                <c:pt idx="6">
                  <c:v>0</c:v>
                </c:pt>
              </c:numCache>
            </c:numRef>
          </c:val>
          <c:extLst>
            <c:ext xmlns:c16="http://schemas.microsoft.com/office/drawing/2014/chart" uri="{C3380CC4-5D6E-409C-BE32-E72D297353CC}">
              <c16:uniqueId val="{00000006-ED59-43D8-B408-29CB8F8B3851}"/>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0.40936672054125001</c:v>
                </c:pt>
                <c:pt idx="2">
                  <c:v>0.54748884086993999</c:v>
                </c:pt>
                <c:pt idx="3">
                  <c:v>0</c:v>
                </c:pt>
                <c:pt idx="4">
                  <c:v>0.55545960106450998</c:v>
                </c:pt>
                <c:pt idx="5">
                  <c:v>0</c:v>
                </c:pt>
                <c:pt idx="6">
                  <c:v>0</c:v>
                </c:pt>
              </c:numCache>
            </c:numRef>
          </c:val>
          <c:extLst>
            <c:ext xmlns:c16="http://schemas.microsoft.com/office/drawing/2014/chart" uri="{C3380CC4-5D6E-409C-BE32-E72D297353CC}">
              <c16:uniqueId val="{00000007-ED59-43D8-B408-29CB8F8B3851}"/>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8.6067191642669003E-2</c:v>
                </c:pt>
                <c:pt idx="2">
                  <c:v>0.10968249038576</c:v>
                </c:pt>
                <c:pt idx="3">
                  <c:v>0</c:v>
                </c:pt>
                <c:pt idx="4">
                  <c:v>1.0981192420231999E-2</c:v>
                </c:pt>
                <c:pt idx="5">
                  <c:v>0</c:v>
                </c:pt>
                <c:pt idx="6">
                  <c:v>0</c:v>
                </c:pt>
              </c:numCache>
            </c:numRef>
          </c:val>
          <c:extLst>
            <c:ext xmlns:c16="http://schemas.microsoft.com/office/drawing/2014/chart" uri="{C3380CC4-5D6E-409C-BE32-E72D297353CC}">
              <c16:uniqueId val="{00000008-ED59-43D8-B408-29CB8F8B3851}"/>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7.9216135818833994E-2</c:v>
                </c:pt>
                <c:pt idx="2">
                  <c:v>0.11338017581779999</c:v>
                </c:pt>
                <c:pt idx="3">
                  <c:v>0</c:v>
                </c:pt>
                <c:pt idx="4">
                  <c:v>2.1698624302306999E-2</c:v>
                </c:pt>
                <c:pt idx="5">
                  <c:v>0</c:v>
                </c:pt>
                <c:pt idx="6">
                  <c:v>0</c:v>
                </c:pt>
              </c:numCache>
            </c:numRef>
          </c:val>
          <c:extLst>
            <c:ext xmlns:c16="http://schemas.microsoft.com/office/drawing/2014/chart" uri="{C3380CC4-5D6E-409C-BE32-E72D297353CC}">
              <c16:uniqueId val="{00000009-ED59-43D8-B408-29CB8F8B3851}"/>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0.10611660142793</c:v>
                </c:pt>
                <c:pt idx="2">
                  <c:v>0.22996245364444001</c:v>
                </c:pt>
                <c:pt idx="3">
                  <c:v>0</c:v>
                </c:pt>
                <c:pt idx="4">
                  <c:v>9.2668430342391001E-2</c:v>
                </c:pt>
                <c:pt idx="5">
                  <c:v>0</c:v>
                </c:pt>
                <c:pt idx="6">
                  <c:v>5.6852568452326002E-2</c:v>
                </c:pt>
              </c:numCache>
            </c:numRef>
          </c:val>
          <c:extLst>
            <c:ext xmlns:c16="http://schemas.microsoft.com/office/drawing/2014/chart" uri="{C3380CC4-5D6E-409C-BE32-E72D297353CC}">
              <c16:uniqueId val="{0000000A-ED59-43D8-B408-29CB8F8B3851}"/>
            </c:ext>
          </c:extLst>
        </c:ser>
        <c:dLbls>
          <c:showLegendKey val="0"/>
          <c:showVal val="0"/>
          <c:showCatName val="0"/>
          <c:showSerName val="0"/>
          <c:showPercent val="0"/>
          <c:showBubbleSize val="0"/>
        </c:dLbls>
        <c:gapWidth val="219"/>
        <c:overlap val="-27"/>
        <c:axId val="363715536"/>
        <c:axId val="363717504"/>
      </c:barChart>
      <c:catAx>
        <c:axId val="36371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17504"/>
        <c:crosses val="autoZero"/>
        <c:auto val="1"/>
        <c:lblAlgn val="ctr"/>
        <c:lblOffset val="100"/>
        <c:noMultiLvlLbl val="0"/>
      </c:catAx>
      <c:valAx>
        <c:axId val="36371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1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2151</c:v>
                </c:pt>
                <c:pt idx="1">
                  <c:v>59664</c:v>
                </c:pt>
                <c:pt idx="2">
                  <c:v>22772</c:v>
                </c:pt>
                <c:pt idx="3">
                  <c:v>13700</c:v>
                </c:pt>
                <c:pt idx="4">
                  <c:v>4927</c:v>
                </c:pt>
                <c:pt idx="5">
                  <c:v>1658</c:v>
                </c:pt>
                <c:pt idx="6">
                  <c:v>1631</c:v>
                </c:pt>
                <c:pt idx="7">
                  <c:v>17877</c:v>
                </c:pt>
                <c:pt idx="8">
                  <c:v>9291</c:v>
                </c:pt>
                <c:pt idx="9">
                  <c:v>7277</c:v>
                </c:pt>
                <c:pt idx="10">
                  <c:v>2059</c:v>
                </c:pt>
              </c:numCache>
            </c:numRef>
          </c:val>
          <c:extLst>
            <c:ext xmlns:c16="http://schemas.microsoft.com/office/drawing/2014/chart" uri="{C3380CC4-5D6E-409C-BE32-E72D297353CC}">
              <c16:uniqueId val="{00000000-6818-42D8-B4A9-3E3653016599}"/>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138</c:v>
                </c:pt>
                <c:pt idx="1">
                  <c:v>5359</c:v>
                </c:pt>
                <c:pt idx="2">
                  <c:v>3528</c:v>
                </c:pt>
                <c:pt idx="3">
                  <c:v>1801</c:v>
                </c:pt>
                <c:pt idx="4">
                  <c:v>68</c:v>
                </c:pt>
                <c:pt idx="5">
                  <c:v>66</c:v>
                </c:pt>
                <c:pt idx="6">
                  <c:v>100</c:v>
                </c:pt>
                <c:pt idx="7">
                  <c:v>1211</c:v>
                </c:pt>
                <c:pt idx="8">
                  <c:v>565</c:v>
                </c:pt>
                <c:pt idx="9">
                  <c:v>351</c:v>
                </c:pt>
                <c:pt idx="10">
                  <c:v>195</c:v>
                </c:pt>
              </c:numCache>
            </c:numRef>
          </c:val>
          <c:extLst>
            <c:ext xmlns:c16="http://schemas.microsoft.com/office/drawing/2014/chart" uri="{C3380CC4-5D6E-409C-BE32-E72D297353CC}">
              <c16:uniqueId val="{00000001-6818-42D8-B4A9-3E3653016599}"/>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19</c:v>
                </c:pt>
                <c:pt idx="1">
                  <c:v>3241</c:v>
                </c:pt>
                <c:pt idx="2">
                  <c:v>302</c:v>
                </c:pt>
                <c:pt idx="3">
                  <c:v>39</c:v>
                </c:pt>
                <c:pt idx="4">
                  <c:v>5</c:v>
                </c:pt>
                <c:pt idx="5">
                  <c:v>8</c:v>
                </c:pt>
                <c:pt idx="6">
                  <c:v>14</c:v>
                </c:pt>
                <c:pt idx="7">
                  <c:v>67</c:v>
                </c:pt>
                <c:pt idx="8">
                  <c:v>52</c:v>
                </c:pt>
                <c:pt idx="9">
                  <c:v>30</c:v>
                </c:pt>
                <c:pt idx="10">
                  <c:v>0</c:v>
                </c:pt>
              </c:numCache>
            </c:numRef>
          </c:val>
          <c:extLst>
            <c:ext xmlns:c16="http://schemas.microsoft.com/office/drawing/2014/chart" uri="{C3380CC4-5D6E-409C-BE32-E72D297353CC}">
              <c16:uniqueId val="{00000002-6818-42D8-B4A9-3E3653016599}"/>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9</c:v>
                </c:pt>
                <c:pt idx="1">
                  <c:v>176</c:v>
                </c:pt>
                <c:pt idx="2">
                  <c:v>35</c:v>
                </c:pt>
                <c:pt idx="3">
                  <c:v>243</c:v>
                </c:pt>
                <c:pt idx="4">
                  <c:v>10</c:v>
                </c:pt>
                <c:pt idx="5">
                  <c:v>11</c:v>
                </c:pt>
                <c:pt idx="6">
                  <c:v>13</c:v>
                </c:pt>
                <c:pt idx="7">
                  <c:v>82</c:v>
                </c:pt>
                <c:pt idx="8">
                  <c:v>56</c:v>
                </c:pt>
                <c:pt idx="9">
                  <c:v>20</c:v>
                </c:pt>
                <c:pt idx="10">
                  <c:v>4</c:v>
                </c:pt>
              </c:numCache>
            </c:numRef>
          </c:val>
          <c:extLst>
            <c:ext xmlns:c16="http://schemas.microsoft.com/office/drawing/2014/chart" uri="{C3380CC4-5D6E-409C-BE32-E72D297353CC}">
              <c16:uniqueId val="{00000003-6818-42D8-B4A9-3E3653016599}"/>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2</c:v>
                </c:pt>
                <c:pt idx="1">
                  <c:v>154</c:v>
                </c:pt>
                <c:pt idx="2">
                  <c:v>802</c:v>
                </c:pt>
                <c:pt idx="3">
                  <c:v>49</c:v>
                </c:pt>
                <c:pt idx="4">
                  <c:v>2</c:v>
                </c:pt>
                <c:pt idx="5">
                  <c:v>0</c:v>
                </c:pt>
                <c:pt idx="6">
                  <c:v>0</c:v>
                </c:pt>
                <c:pt idx="7">
                  <c:v>14</c:v>
                </c:pt>
                <c:pt idx="8">
                  <c:v>13</c:v>
                </c:pt>
                <c:pt idx="9">
                  <c:v>7</c:v>
                </c:pt>
                <c:pt idx="10">
                  <c:v>0</c:v>
                </c:pt>
              </c:numCache>
            </c:numRef>
          </c:val>
          <c:extLst>
            <c:ext xmlns:c16="http://schemas.microsoft.com/office/drawing/2014/chart" uri="{C3380CC4-5D6E-409C-BE32-E72D297353CC}">
              <c16:uniqueId val="{00000004-6818-42D8-B4A9-3E3653016599}"/>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Sheet1!$G$2:$G$12</c:f>
              <c:numCache>
                <c:formatCode>General</c:formatCode>
                <c:ptCount val="11"/>
                <c:pt idx="0">
                  <c:v>53</c:v>
                </c:pt>
                <c:pt idx="1">
                  <c:v>179</c:v>
                </c:pt>
                <c:pt idx="2">
                  <c:v>122</c:v>
                </c:pt>
                <c:pt idx="3">
                  <c:v>133</c:v>
                </c:pt>
                <c:pt idx="4">
                  <c:v>8</c:v>
                </c:pt>
                <c:pt idx="5">
                  <c:v>19</c:v>
                </c:pt>
                <c:pt idx="6">
                  <c:v>12</c:v>
                </c:pt>
                <c:pt idx="7">
                  <c:v>39</c:v>
                </c:pt>
                <c:pt idx="8">
                  <c:v>2</c:v>
                </c:pt>
                <c:pt idx="9">
                  <c:v>25</c:v>
                </c:pt>
                <c:pt idx="10">
                  <c:v>2</c:v>
                </c:pt>
              </c:numCache>
            </c:numRef>
          </c:val>
          <c:extLst>
            <c:ext xmlns:c16="http://schemas.microsoft.com/office/drawing/2014/chart" uri="{C3380CC4-5D6E-409C-BE32-E72D297353CC}">
              <c16:uniqueId val="{00000005-6818-42D8-B4A9-3E365301659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Sheet1!$H$2:$H$12</c:f>
              <c:numCache>
                <c:formatCode>General</c:formatCode>
                <c:ptCount val="11"/>
                <c:pt idx="0">
                  <c:v>458</c:v>
                </c:pt>
                <c:pt idx="1">
                  <c:v>23979</c:v>
                </c:pt>
                <c:pt idx="2">
                  <c:v>2095</c:v>
                </c:pt>
                <c:pt idx="3">
                  <c:v>2953</c:v>
                </c:pt>
                <c:pt idx="4">
                  <c:v>206</c:v>
                </c:pt>
                <c:pt idx="5">
                  <c:v>663</c:v>
                </c:pt>
                <c:pt idx="6">
                  <c:v>718</c:v>
                </c:pt>
                <c:pt idx="7">
                  <c:v>3720</c:v>
                </c:pt>
                <c:pt idx="8">
                  <c:v>750</c:v>
                </c:pt>
                <c:pt idx="9">
                  <c:v>1584</c:v>
                </c:pt>
                <c:pt idx="10">
                  <c:v>199</c:v>
                </c:pt>
              </c:numCache>
            </c:numRef>
          </c:val>
          <c:extLst>
            <c:ext xmlns:c16="http://schemas.microsoft.com/office/drawing/2014/chart" uri="{C3380CC4-5D6E-409C-BE32-E72D297353CC}">
              <c16:uniqueId val="{00000006-6818-42D8-B4A9-3E365301659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Sheet1!$I$2:$I$12</c:f>
              <c:numCache>
                <c:formatCode>General</c:formatCode>
                <c:ptCount val="11"/>
                <c:pt idx="0">
                  <c:v>363</c:v>
                </c:pt>
                <c:pt idx="1">
                  <c:v>3594</c:v>
                </c:pt>
                <c:pt idx="2">
                  <c:v>6419</c:v>
                </c:pt>
                <c:pt idx="3">
                  <c:v>1239</c:v>
                </c:pt>
                <c:pt idx="4">
                  <c:v>164</c:v>
                </c:pt>
                <c:pt idx="5">
                  <c:v>89</c:v>
                </c:pt>
                <c:pt idx="6">
                  <c:v>731</c:v>
                </c:pt>
                <c:pt idx="7">
                  <c:v>3662</c:v>
                </c:pt>
                <c:pt idx="8">
                  <c:v>1360</c:v>
                </c:pt>
                <c:pt idx="9">
                  <c:v>499</c:v>
                </c:pt>
                <c:pt idx="10">
                  <c:v>1110</c:v>
                </c:pt>
              </c:numCache>
            </c:numRef>
          </c:val>
          <c:extLst>
            <c:ext xmlns:c16="http://schemas.microsoft.com/office/drawing/2014/chart" uri="{C3380CC4-5D6E-409C-BE32-E72D297353CC}">
              <c16:uniqueId val="{00000007-6818-42D8-B4A9-3E3653016599}"/>
            </c:ext>
          </c:extLst>
        </c:ser>
        <c:dLbls>
          <c:showLegendKey val="0"/>
          <c:showVal val="0"/>
          <c:showCatName val="0"/>
          <c:showSerName val="0"/>
          <c:showPercent val="0"/>
          <c:showBubbleSize val="0"/>
        </c:dLbls>
        <c:gapWidth val="150"/>
        <c:overlap val="100"/>
        <c:axId val="294532056"/>
        <c:axId val="294532712"/>
      </c:barChart>
      <c:catAx>
        <c:axId val="29453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32712"/>
        <c:crosses val="autoZero"/>
        <c:auto val="1"/>
        <c:lblAlgn val="ctr"/>
        <c:lblOffset val="100"/>
        <c:noMultiLvlLbl val="0"/>
      </c:catAx>
      <c:valAx>
        <c:axId val="294532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3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A7E-4616-A7EA-00CCDAC68317}"/>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6A7E-4616-A7EA-00CCDAC68317}"/>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6A7E-4616-A7EA-00CCDAC6831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38</c:v>
                </c:pt>
                <c:pt idx="1">
                  <c:v>5</c:v>
                </c:pt>
                <c:pt idx="2">
                  <c:v>8</c:v>
                </c:pt>
                <c:pt idx="3">
                  <c:v>10</c:v>
                </c:pt>
                <c:pt idx="4">
                  <c:v>8</c:v>
                </c:pt>
              </c:numCache>
            </c:numRef>
          </c:val>
          <c:extLst>
            <c:ext xmlns:c16="http://schemas.microsoft.com/office/drawing/2014/chart" uri="{C3380CC4-5D6E-409C-BE32-E72D297353CC}">
              <c16:uniqueId val="{00000003-6A7E-4616-A7EA-00CCDAC6831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5</c:v>
                </c:pt>
                <c:pt idx="1">
                  <c:v>2</c:v>
                </c:pt>
                <c:pt idx="2">
                  <c:v>4</c:v>
                </c:pt>
                <c:pt idx="3">
                  <c:v>5</c:v>
                </c:pt>
                <c:pt idx="4">
                  <c:v>3</c:v>
                </c:pt>
              </c:numCache>
            </c:numRef>
          </c:val>
          <c:extLst>
            <c:ext xmlns:c16="http://schemas.microsoft.com/office/drawing/2014/chart" uri="{C3380CC4-5D6E-409C-BE32-E72D297353CC}">
              <c16:uniqueId val="{00000004-6A7E-4616-A7EA-00CCDAC6831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31</c:v>
                </c:pt>
                <c:pt idx="1">
                  <c:v>2</c:v>
                </c:pt>
                <c:pt idx="2">
                  <c:v>8</c:v>
                </c:pt>
                <c:pt idx="3">
                  <c:v>4</c:v>
                </c:pt>
                <c:pt idx="4">
                  <c:v>1</c:v>
                </c:pt>
              </c:numCache>
            </c:numRef>
          </c:val>
          <c:extLst>
            <c:ext xmlns:c16="http://schemas.microsoft.com/office/drawing/2014/chart" uri="{C3380CC4-5D6E-409C-BE32-E72D297353CC}">
              <c16:uniqueId val="{00000005-6A7E-4616-A7EA-00CCDAC6831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6A7E-4616-A7EA-00CCDAC6831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8</c:v>
                </c:pt>
                <c:pt idx="1">
                  <c:v>11</c:v>
                </c:pt>
                <c:pt idx="2">
                  <c:v>11</c:v>
                </c:pt>
                <c:pt idx="3">
                  <c:v>25</c:v>
                </c:pt>
                <c:pt idx="4">
                  <c:v>37</c:v>
                </c:pt>
              </c:numCache>
            </c:numRef>
          </c:val>
          <c:extLst>
            <c:ext xmlns:c16="http://schemas.microsoft.com/office/drawing/2014/chart" uri="{C3380CC4-5D6E-409C-BE32-E72D297353CC}">
              <c16:uniqueId val="{00000007-6A7E-4616-A7EA-00CCDAC6831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6A7E-4616-A7EA-00CCDAC68317}"/>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6A7E-4616-A7EA-00CCDAC6831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6A7E-4616-A7EA-00CCDAC68317}"/>
            </c:ext>
          </c:extLst>
        </c:ser>
        <c:dLbls>
          <c:showLegendKey val="0"/>
          <c:showVal val="0"/>
          <c:showCatName val="0"/>
          <c:showSerName val="0"/>
          <c:showPercent val="0"/>
          <c:showBubbleSize val="0"/>
        </c:dLbls>
        <c:gapWidth val="219"/>
        <c:overlap val="-27"/>
        <c:axId val="433319552"/>
        <c:axId val="433320208"/>
      </c:barChart>
      <c:catAx>
        <c:axId val="43331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20208"/>
        <c:crosses val="autoZero"/>
        <c:auto val="1"/>
        <c:lblAlgn val="ctr"/>
        <c:lblOffset val="100"/>
        <c:noMultiLvlLbl val="0"/>
      </c:catAx>
      <c:valAx>
        <c:axId val="43332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1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4FB9-6D8E-4EFD-938B-250A892B154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65967396-83C5-4D1F-AAEA-0E2698D512E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67515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B4FA5-1B7A-436D-9A9C-39DCF8AEF8B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FAC5AD7-CC7A-4ED7-9908-965BB59CB8B5}"/>
              </a:ext>
            </a:extLst>
          </p:cNvPr>
          <p:cNvGraphicFramePr>
            <a:graphicFrameLocks noGrp="1"/>
          </p:cNvGraphicFramePr>
          <p:nvPr>
            <p:ph type="tbl" sz="quarter" idx="13"/>
            <p:extLst>
              <p:ext uri="{D42A27DB-BD31-4B8C-83A1-F6EECF244321}">
                <p14:modId xmlns:p14="http://schemas.microsoft.com/office/powerpoint/2010/main" val="616542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3960504"/>
                    </a:ext>
                  </a:extLst>
                </a:gridCol>
                <a:gridCol w="740664">
                  <a:extLst>
                    <a:ext uri="{9D8B030D-6E8A-4147-A177-3AD203B41FA5}">
                      <a16:colId xmlns:a16="http://schemas.microsoft.com/office/drawing/2014/main" val="3113455489"/>
                    </a:ext>
                  </a:extLst>
                </a:gridCol>
                <a:gridCol w="740664">
                  <a:extLst>
                    <a:ext uri="{9D8B030D-6E8A-4147-A177-3AD203B41FA5}">
                      <a16:colId xmlns:a16="http://schemas.microsoft.com/office/drawing/2014/main" val="771903071"/>
                    </a:ext>
                  </a:extLst>
                </a:gridCol>
                <a:gridCol w="740664">
                  <a:extLst>
                    <a:ext uri="{9D8B030D-6E8A-4147-A177-3AD203B41FA5}">
                      <a16:colId xmlns:a16="http://schemas.microsoft.com/office/drawing/2014/main" val="1495041059"/>
                    </a:ext>
                  </a:extLst>
                </a:gridCol>
                <a:gridCol w="740664">
                  <a:extLst>
                    <a:ext uri="{9D8B030D-6E8A-4147-A177-3AD203B41FA5}">
                      <a16:colId xmlns:a16="http://schemas.microsoft.com/office/drawing/2014/main" val="508013928"/>
                    </a:ext>
                  </a:extLst>
                </a:gridCol>
                <a:gridCol w="740664">
                  <a:extLst>
                    <a:ext uri="{9D8B030D-6E8A-4147-A177-3AD203B41FA5}">
                      <a16:colId xmlns:a16="http://schemas.microsoft.com/office/drawing/2014/main" val="3042821409"/>
                    </a:ext>
                  </a:extLst>
                </a:gridCol>
                <a:gridCol w="740664">
                  <a:extLst>
                    <a:ext uri="{9D8B030D-6E8A-4147-A177-3AD203B41FA5}">
                      <a16:colId xmlns:a16="http://schemas.microsoft.com/office/drawing/2014/main" val="2609455908"/>
                    </a:ext>
                  </a:extLst>
                </a:gridCol>
                <a:gridCol w="740664">
                  <a:extLst>
                    <a:ext uri="{9D8B030D-6E8A-4147-A177-3AD203B41FA5}">
                      <a16:colId xmlns:a16="http://schemas.microsoft.com/office/drawing/2014/main" val="1907938763"/>
                    </a:ext>
                  </a:extLst>
                </a:gridCol>
                <a:gridCol w="740664">
                  <a:extLst>
                    <a:ext uri="{9D8B030D-6E8A-4147-A177-3AD203B41FA5}">
                      <a16:colId xmlns:a16="http://schemas.microsoft.com/office/drawing/2014/main" val="2920200890"/>
                    </a:ext>
                  </a:extLst>
                </a:gridCol>
                <a:gridCol w="740664">
                  <a:extLst>
                    <a:ext uri="{9D8B030D-6E8A-4147-A177-3AD203B41FA5}">
                      <a16:colId xmlns:a16="http://schemas.microsoft.com/office/drawing/2014/main" val="2059706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46138609"/>
                  </a:ext>
                </a:extLst>
              </a:tr>
              <a:tr h="370840">
                <a:tc>
                  <a:txBody>
                    <a:bodyPr/>
                    <a:lstStyle/>
                    <a:p>
                      <a:r>
                        <a:rPr lang="en-US" sz="1000"/>
                        <a:t>Banco Supervielle</a:t>
                      </a:r>
                    </a:p>
                  </a:txBody>
                  <a:tcPr/>
                </a:tc>
                <a:tc>
                  <a:txBody>
                    <a:bodyPr/>
                    <a:lstStyle/>
                    <a:p>
                      <a:r>
                        <a:rPr lang="en-US" sz="1000"/>
                        <a:t>517259</a:t>
                      </a:r>
                    </a:p>
                  </a:txBody>
                  <a:tcPr/>
                </a:tc>
                <a:tc>
                  <a:txBody>
                    <a:bodyPr/>
                    <a:lstStyle/>
                    <a:p>
                      <a:r>
                        <a:rPr lang="en-US" sz="1000"/>
                        <a:t>1862</a:t>
                      </a:r>
                    </a:p>
                  </a:txBody>
                  <a:tcPr/>
                </a:tc>
                <a:tc>
                  <a:txBody>
                    <a:bodyPr/>
                    <a:lstStyle/>
                    <a:p>
                      <a:r>
                        <a:rPr lang="en-US" sz="1000"/>
                        <a:t>12</a:t>
                      </a:r>
                    </a:p>
                  </a:txBody>
                  <a:tcPr/>
                </a:tc>
                <a:tc>
                  <a:txBody>
                    <a:bodyPr/>
                    <a:lstStyle/>
                    <a:p>
                      <a:r>
                        <a:rPr lang="en-US" sz="1000"/>
                        <a:t>2372</a:t>
                      </a:r>
                    </a:p>
                  </a:txBody>
                  <a:tcPr/>
                </a:tc>
                <a:tc>
                  <a:txBody>
                    <a:bodyPr/>
                    <a:lstStyle/>
                    <a:p>
                      <a:r>
                        <a:rPr lang="en-US" sz="1000"/>
                        <a:t>458</a:t>
                      </a:r>
                    </a:p>
                  </a:txBody>
                  <a:tcPr/>
                </a:tc>
                <a:tc>
                  <a:txBody>
                    <a:bodyPr/>
                    <a:lstStyle/>
                    <a:p>
                      <a:r>
                        <a:rPr lang="en-US" sz="1000"/>
                        <a:t>363</a:t>
                      </a:r>
                    </a:p>
                  </a:txBody>
                  <a:tcPr/>
                </a:tc>
                <a:tc>
                  <a:txBody>
                    <a:bodyPr/>
                    <a:lstStyle/>
                    <a:p>
                      <a:r>
                        <a:rPr lang="en-US" sz="1000"/>
                        <a:t>0</a:t>
                      </a:r>
                    </a:p>
                  </a:txBody>
                  <a:tcPr/>
                </a:tc>
                <a:tc>
                  <a:txBody>
                    <a:bodyPr/>
                    <a:lstStyle/>
                    <a:p>
                      <a:r>
                        <a:rPr lang="en-US" sz="1000"/>
                        <a:t>0.0515%</a:t>
                      </a:r>
                    </a:p>
                  </a:txBody>
                  <a:tcPr/>
                </a:tc>
                <a:tc>
                  <a:txBody>
                    <a:bodyPr/>
                    <a:lstStyle/>
                    <a:p>
                      <a:r>
                        <a:rPr lang="en-US" sz="1000"/>
                        <a:t>0.0%</a:t>
                      </a:r>
                    </a:p>
                  </a:txBody>
                  <a:tcPr/>
                </a:tc>
                <a:extLst>
                  <a:ext uri="{0D108BD9-81ED-4DB2-BD59-A6C34878D82A}">
                    <a16:rowId xmlns:a16="http://schemas.microsoft.com/office/drawing/2014/main" val="3248927209"/>
                  </a:ext>
                </a:extLst>
              </a:tr>
              <a:tr h="370840">
                <a:tc>
                  <a:txBody>
                    <a:bodyPr/>
                    <a:lstStyle/>
                    <a:p>
                      <a:r>
                        <a:rPr lang="en-US" sz="1000"/>
                        <a:t>Banco Galicia</a:t>
                      </a:r>
                    </a:p>
                  </a:txBody>
                  <a:tcPr/>
                </a:tc>
                <a:tc>
                  <a:txBody>
                    <a:bodyPr/>
                    <a:lstStyle/>
                    <a:p>
                      <a:r>
                        <a:rPr lang="en-US" sz="1000"/>
                        <a:t>1090413</a:t>
                      </a:r>
                    </a:p>
                  </a:txBody>
                  <a:tcPr/>
                </a:tc>
                <a:tc>
                  <a:txBody>
                    <a:bodyPr/>
                    <a:lstStyle/>
                    <a:p>
                      <a:r>
                        <a:rPr lang="en-US" sz="1000"/>
                        <a:t>8711</a:t>
                      </a:r>
                    </a:p>
                  </a:txBody>
                  <a:tcPr/>
                </a:tc>
                <a:tc>
                  <a:txBody>
                    <a:bodyPr/>
                    <a:lstStyle/>
                    <a:p>
                      <a:r>
                        <a:rPr lang="en-US" sz="1000"/>
                        <a:t>45</a:t>
                      </a:r>
                    </a:p>
                  </a:txBody>
                  <a:tcPr/>
                </a:tc>
                <a:tc>
                  <a:txBody>
                    <a:bodyPr/>
                    <a:lstStyle/>
                    <a:p>
                      <a:r>
                        <a:rPr lang="en-US" sz="1000"/>
                        <a:t>68773</a:t>
                      </a:r>
                    </a:p>
                  </a:txBody>
                  <a:tcPr/>
                </a:tc>
                <a:tc>
                  <a:txBody>
                    <a:bodyPr/>
                    <a:lstStyle/>
                    <a:p>
                      <a:r>
                        <a:rPr lang="en-US" sz="1000"/>
                        <a:t>23979</a:t>
                      </a:r>
                    </a:p>
                  </a:txBody>
                  <a:tcPr/>
                </a:tc>
                <a:tc>
                  <a:txBody>
                    <a:bodyPr/>
                    <a:lstStyle/>
                    <a:p>
                      <a:r>
                        <a:rPr lang="en-US" sz="1000"/>
                        <a:t>3594</a:t>
                      </a:r>
                    </a:p>
                  </a:txBody>
                  <a:tcPr/>
                </a:tc>
                <a:tc>
                  <a:txBody>
                    <a:bodyPr/>
                    <a:lstStyle/>
                    <a:p>
                      <a:r>
                        <a:rPr lang="en-US" sz="1000"/>
                        <a:t>0</a:t>
                      </a:r>
                    </a:p>
                  </a:txBody>
                  <a:tcPr/>
                </a:tc>
                <a:tc>
                  <a:txBody>
                    <a:bodyPr/>
                    <a:lstStyle/>
                    <a:p>
                      <a:r>
                        <a:rPr lang="en-US" sz="1000"/>
                        <a:t>0.1971%</a:t>
                      </a:r>
                    </a:p>
                  </a:txBody>
                  <a:tcPr/>
                </a:tc>
                <a:tc>
                  <a:txBody>
                    <a:bodyPr/>
                    <a:lstStyle/>
                    <a:p>
                      <a:r>
                        <a:rPr lang="en-US" sz="1000"/>
                        <a:t>0.0%</a:t>
                      </a:r>
                    </a:p>
                  </a:txBody>
                  <a:tcPr/>
                </a:tc>
                <a:extLst>
                  <a:ext uri="{0D108BD9-81ED-4DB2-BD59-A6C34878D82A}">
                    <a16:rowId xmlns:a16="http://schemas.microsoft.com/office/drawing/2014/main" val="1883311706"/>
                  </a:ext>
                </a:extLst>
              </a:tr>
              <a:tr h="370840">
                <a:tc>
                  <a:txBody>
                    <a:bodyPr/>
                    <a:lstStyle/>
                    <a:p>
                      <a:r>
                        <a:rPr lang="en-US" sz="1000"/>
                        <a:t>BBVA Francés</a:t>
                      </a:r>
                    </a:p>
                  </a:txBody>
                  <a:tcPr/>
                </a:tc>
                <a:tc>
                  <a:txBody>
                    <a:bodyPr/>
                    <a:lstStyle/>
                    <a:p>
                      <a:r>
                        <a:rPr lang="en-US" sz="1000"/>
                        <a:t>1311089</a:t>
                      </a:r>
                    </a:p>
                  </a:txBody>
                  <a:tcPr/>
                </a:tc>
                <a:tc>
                  <a:txBody>
                    <a:bodyPr/>
                    <a:lstStyle/>
                    <a:p>
                      <a:r>
                        <a:rPr lang="en-US" sz="1000"/>
                        <a:t>6872</a:t>
                      </a:r>
                    </a:p>
                  </a:txBody>
                  <a:tcPr/>
                </a:tc>
                <a:tc>
                  <a:txBody>
                    <a:bodyPr/>
                    <a:lstStyle/>
                    <a:p>
                      <a:r>
                        <a:rPr lang="en-US" sz="1000"/>
                        <a:t>54</a:t>
                      </a:r>
                    </a:p>
                  </a:txBody>
                  <a:tcPr/>
                </a:tc>
                <a:tc>
                  <a:txBody>
                    <a:bodyPr/>
                    <a:lstStyle/>
                    <a:p>
                      <a:r>
                        <a:rPr lang="en-US" sz="1000"/>
                        <a:t>27561</a:t>
                      </a:r>
                    </a:p>
                  </a:txBody>
                  <a:tcPr/>
                </a:tc>
                <a:tc>
                  <a:txBody>
                    <a:bodyPr/>
                    <a:lstStyle/>
                    <a:p>
                      <a:r>
                        <a:rPr lang="en-US" sz="1000"/>
                        <a:t>2095</a:t>
                      </a:r>
                    </a:p>
                  </a:txBody>
                  <a:tcPr/>
                </a:tc>
                <a:tc>
                  <a:txBody>
                    <a:bodyPr/>
                    <a:lstStyle/>
                    <a:p>
                      <a:r>
                        <a:rPr lang="en-US" sz="1000"/>
                        <a:t>6419</a:t>
                      </a:r>
                    </a:p>
                  </a:txBody>
                  <a:tcPr/>
                </a:tc>
                <a:tc>
                  <a:txBody>
                    <a:bodyPr/>
                    <a:lstStyle/>
                    <a:p>
                      <a:r>
                        <a:rPr lang="en-US" sz="1000"/>
                        <a:t>0</a:t>
                      </a:r>
                    </a:p>
                  </a:txBody>
                  <a:tcPr/>
                </a:tc>
                <a:tc>
                  <a:txBody>
                    <a:bodyPr/>
                    <a:lstStyle/>
                    <a:p>
                      <a:r>
                        <a:rPr lang="en-US" sz="1000"/>
                        <a:t>0.0511%</a:t>
                      </a:r>
                    </a:p>
                  </a:txBody>
                  <a:tcPr/>
                </a:tc>
                <a:tc>
                  <a:txBody>
                    <a:bodyPr/>
                    <a:lstStyle/>
                    <a:p>
                      <a:r>
                        <a:rPr lang="en-US" sz="1000"/>
                        <a:t>0.0%</a:t>
                      </a:r>
                    </a:p>
                  </a:txBody>
                  <a:tcPr/>
                </a:tc>
                <a:extLst>
                  <a:ext uri="{0D108BD9-81ED-4DB2-BD59-A6C34878D82A}">
                    <a16:rowId xmlns:a16="http://schemas.microsoft.com/office/drawing/2014/main" val="3471216118"/>
                  </a:ext>
                </a:extLst>
              </a:tr>
              <a:tr h="370840">
                <a:tc>
                  <a:txBody>
                    <a:bodyPr/>
                    <a:lstStyle/>
                    <a:p>
                      <a:r>
                        <a:rPr lang="en-US" sz="1000"/>
                        <a:t>Santander Río</a:t>
                      </a:r>
                    </a:p>
                  </a:txBody>
                  <a:tcPr/>
                </a:tc>
                <a:tc>
                  <a:txBody>
                    <a:bodyPr/>
                    <a:lstStyle/>
                    <a:p>
                      <a:r>
                        <a:rPr lang="en-US" sz="1000"/>
                        <a:t>522093</a:t>
                      </a:r>
                    </a:p>
                  </a:txBody>
                  <a:tcPr/>
                </a:tc>
                <a:tc>
                  <a:txBody>
                    <a:bodyPr/>
                    <a:lstStyle/>
                    <a:p>
                      <a:r>
                        <a:rPr lang="en-US" sz="1000"/>
                        <a:t>8137</a:t>
                      </a:r>
                    </a:p>
                  </a:txBody>
                  <a:tcPr/>
                </a:tc>
                <a:tc>
                  <a:txBody>
                    <a:bodyPr/>
                    <a:lstStyle/>
                    <a:p>
                      <a:r>
                        <a:rPr lang="en-US" sz="1000"/>
                        <a:t>15</a:t>
                      </a:r>
                    </a:p>
                  </a:txBody>
                  <a:tcPr/>
                </a:tc>
                <a:tc>
                  <a:txBody>
                    <a:bodyPr/>
                    <a:lstStyle/>
                    <a:p>
                      <a:r>
                        <a:rPr lang="en-US" sz="1000"/>
                        <a:t>15965</a:t>
                      </a:r>
                    </a:p>
                  </a:txBody>
                  <a:tcPr/>
                </a:tc>
                <a:tc>
                  <a:txBody>
                    <a:bodyPr/>
                    <a:lstStyle/>
                    <a:p>
                      <a:r>
                        <a:rPr lang="en-US" sz="1000"/>
                        <a:t>2953</a:t>
                      </a:r>
                    </a:p>
                  </a:txBody>
                  <a:tcPr/>
                </a:tc>
                <a:tc>
                  <a:txBody>
                    <a:bodyPr/>
                    <a:lstStyle/>
                    <a:p>
                      <a:r>
                        <a:rPr lang="en-US" sz="1000"/>
                        <a:t>1239</a:t>
                      </a:r>
                    </a:p>
                  </a:txBody>
                  <a:tcPr/>
                </a:tc>
                <a:tc>
                  <a:txBody>
                    <a:bodyPr/>
                    <a:lstStyle/>
                    <a:p>
                      <a:r>
                        <a:rPr lang="en-US" sz="1000"/>
                        <a:t>199</a:t>
                      </a:r>
                    </a:p>
                  </a:txBody>
                  <a:tcPr/>
                </a:tc>
                <a:tc>
                  <a:txBody>
                    <a:bodyPr/>
                    <a:lstStyle/>
                    <a:p>
                      <a:r>
                        <a:rPr lang="en-US" sz="1000"/>
                        <a:t>0.2594%</a:t>
                      </a:r>
                    </a:p>
                  </a:txBody>
                  <a:tcPr/>
                </a:tc>
                <a:tc>
                  <a:txBody>
                    <a:bodyPr/>
                    <a:lstStyle/>
                    <a:p>
                      <a:r>
                        <a:rPr lang="en-US" sz="1000"/>
                        <a:t>88.4%</a:t>
                      </a:r>
                    </a:p>
                  </a:txBody>
                  <a:tcPr/>
                </a:tc>
                <a:extLst>
                  <a:ext uri="{0D108BD9-81ED-4DB2-BD59-A6C34878D82A}">
                    <a16:rowId xmlns:a16="http://schemas.microsoft.com/office/drawing/2014/main" val="3684389676"/>
                  </a:ext>
                </a:extLst>
              </a:tr>
              <a:tr h="370840">
                <a:tc>
                  <a:txBody>
                    <a:bodyPr/>
                    <a:lstStyle/>
                    <a:p>
                      <a:r>
                        <a:rPr lang="en-US" sz="1000"/>
                        <a:t>ICBC Argentina</a:t>
                      </a:r>
                    </a:p>
                  </a:txBody>
                  <a:tcPr/>
                </a:tc>
                <a:tc>
                  <a:txBody>
                    <a:bodyPr/>
                    <a:lstStyle/>
                    <a:p>
                      <a:r>
                        <a:rPr lang="en-US" sz="1000"/>
                        <a:t>236478</a:t>
                      </a:r>
                    </a:p>
                  </a:txBody>
                  <a:tcPr/>
                </a:tc>
                <a:tc>
                  <a:txBody>
                    <a:bodyPr/>
                    <a:lstStyle/>
                    <a:p>
                      <a:r>
                        <a:rPr lang="en-US" sz="1000"/>
                        <a:t>1036</a:t>
                      </a:r>
                    </a:p>
                  </a:txBody>
                  <a:tcPr/>
                </a:tc>
                <a:tc>
                  <a:txBody>
                    <a:bodyPr/>
                    <a:lstStyle/>
                    <a:p>
                      <a:r>
                        <a:rPr lang="en-US" sz="1000"/>
                        <a:t>19</a:t>
                      </a:r>
                    </a:p>
                  </a:txBody>
                  <a:tcPr/>
                </a:tc>
                <a:tc>
                  <a:txBody>
                    <a:bodyPr/>
                    <a:lstStyle/>
                    <a:p>
                      <a:r>
                        <a:rPr lang="en-US" sz="1000"/>
                        <a:t>5020</a:t>
                      </a:r>
                    </a:p>
                  </a:txBody>
                  <a:tcPr/>
                </a:tc>
                <a:tc>
                  <a:txBody>
                    <a:bodyPr/>
                    <a:lstStyle/>
                    <a:p>
                      <a:r>
                        <a:rPr lang="en-US" sz="1000"/>
                        <a:t>206</a:t>
                      </a:r>
                    </a:p>
                  </a:txBody>
                  <a:tcPr/>
                </a:tc>
                <a:tc>
                  <a:txBody>
                    <a:bodyPr/>
                    <a:lstStyle/>
                    <a:p>
                      <a:r>
                        <a:rPr lang="en-US" sz="1000"/>
                        <a:t>164</a:t>
                      </a:r>
                    </a:p>
                  </a:txBody>
                  <a:tcPr/>
                </a:tc>
                <a:tc>
                  <a:txBody>
                    <a:bodyPr/>
                    <a:lstStyle/>
                    <a:p>
                      <a:r>
                        <a:rPr lang="en-US" sz="1000"/>
                        <a:t>69</a:t>
                      </a:r>
                    </a:p>
                  </a:txBody>
                  <a:tcPr/>
                </a:tc>
                <a:tc>
                  <a:txBody>
                    <a:bodyPr/>
                    <a:lstStyle/>
                    <a:p>
                      <a:r>
                        <a:rPr lang="en-US" sz="1000"/>
                        <a:t>0.1202%</a:t>
                      </a:r>
                    </a:p>
                  </a:txBody>
                  <a:tcPr/>
                </a:tc>
                <a:tc>
                  <a:txBody>
                    <a:bodyPr/>
                    <a:lstStyle/>
                    <a:p>
                      <a:r>
                        <a:rPr lang="en-US" sz="1000"/>
                        <a:t>84.2%</a:t>
                      </a:r>
                    </a:p>
                  </a:txBody>
                  <a:tcPr/>
                </a:tc>
                <a:extLst>
                  <a:ext uri="{0D108BD9-81ED-4DB2-BD59-A6C34878D82A}">
                    <a16:rowId xmlns:a16="http://schemas.microsoft.com/office/drawing/2014/main" val="1731595300"/>
                  </a:ext>
                </a:extLst>
              </a:tr>
              <a:tr h="370840">
                <a:tc>
                  <a:txBody>
                    <a:bodyPr/>
                    <a:lstStyle/>
                    <a:p>
                      <a:r>
                        <a:rPr lang="en-US" sz="1000"/>
                        <a:t>Banco Hipotecario</a:t>
                      </a:r>
                    </a:p>
                  </a:txBody>
                  <a:tcPr/>
                </a:tc>
                <a:tc>
                  <a:txBody>
                    <a:bodyPr/>
                    <a:lstStyle/>
                    <a:p>
                      <a:r>
                        <a:rPr lang="en-US" sz="1000"/>
                        <a:t>775702</a:t>
                      </a:r>
                    </a:p>
                  </a:txBody>
                  <a:tcPr/>
                </a:tc>
                <a:tc>
                  <a:txBody>
                    <a:bodyPr/>
                    <a:lstStyle/>
                    <a:p>
                      <a:r>
                        <a:rPr lang="en-US" sz="1000"/>
                        <a:t>4530</a:t>
                      </a:r>
                    </a:p>
                  </a:txBody>
                  <a:tcPr/>
                </a:tc>
                <a:tc>
                  <a:txBody>
                    <a:bodyPr/>
                    <a:lstStyle/>
                    <a:p>
                      <a:r>
                        <a:rPr lang="en-US" sz="1000"/>
                        <a:t>9</a:t>
                      </a:r>
                    </a:p>
                  </a:txBody>
                  <a:tcPr/>
                </a:tc>
                <a:tc>
                  <a:txBody>
                    <a:bodyPr/>
                    <a:lstStyle/>
                    <a:p>
                      <a:r>
                        <a:rPr lang="en-US" sz="1000"/>
                        <a:t>1762</a:t>
                      </a:r>
                    </a:p>
                  </a:txBody>
                  <a:tcPr/>
                </a:tc>
                <a:tc>
                  <a:txBody>
                    <a:bodyPr/>
                    <a:lstStyle/>
                    <a:p>
                      <a:r>
                        <a:rPr lang="en-US" sz="1000"/>
                        <a:t>663</a:t>
                      </a:r>
                    </a:p>
                  </a:txBody>
                  <a:tcPr/>
                </a:tc>
                <a:tc>
                  <a:txBody>
                    <a:bodyPr/>
                    <a:lstStyle/>
                    <a:p>
                      <a:r>
                        <a:rPr lang="en-US" sz="1000"/>
                        <a:t>89</a:t>
                      </a:r>
                    </a:p>
                  </a:txBody>
                  <a:tcPr/>
                </a:tc>
                <a:tc>
                  <a:txBody>
                    <a:bodyPr/>
                    <a:lstStyle/>
                    <a:p>
                      <a:r>
                        <a:rPr lang="en-US" sz="1000"/>
                        <a:t>113</a:t>
                      </a:r>
                    </a:p>
                  </a:txBody>
                  <a:tcPr/>
                </a:tc>
                <a:tc>
                  <a:txBody>
                    <a:bodyPr/>
                    <a:lstStyle/>
                    <a:p>
                      <a:r>
                        <a:rPr lang="en-US" sz="1000"/>
                        <a:t>0.0361%</a:t>
                      </a:r>
                    </a:p>
                  </a:txBody>
                  <a:tcPr/>
                </a:tc>
                <a:tc>
                  <a:txBody>
                    <a:bodyPr/>
                    <a:lstStyle/>
                    <a:p>
                      <a:r>
                        <a:rPr lang="en-US" sz="1000"/>
                        <a:t>97.8%</a:t>
                      </a:r>
                    </a:p>
                  </a:txBody>
                  <a:tcPr/>
                </a:tc>
                <a:extLst>
                  <a:ext uri="{0D108BD9-81ED-4DB2-BD59-A6C34878D82A}">
                    <a16:rowId xmlns:a16="http://schemas.microsoft.com/office/drawing/2014/main" val="2228573819"/>
                  </a:ext>
                </a:extLst>
              </a:tr>
              <a:tr h="370840">
                <a:tc>
                  <a:txBody>
                    <a:bodyPr/>
                    <a:lstStyle/>
                    <a:p>
                      <a:r>
                        <a:rPr lang="en-US" sz="1000"/>
                        <a:t>Banco Ciudad</a:t>
                      </a:r>
                    </a:p>
                  </a:txBody>
                  <a:tcPr/>
                </a:tc>
                <a:tc>
                  <a:txBody>
                    <a:bodyPr/>
                    <a:lstStyle/>
                    <a:p>
                      <a:r>
                        <a:rPr lang="en-US" sz="1000"/>
                        <a:t>451173</a:t>
                      </a:r>
                    </a:p>
                  </a:txBody>
                  <a:tcPr/>
                </a:tc>
                <a:tc>
                  <a:txBody>
                    <a:bodyPr/>
                    <a:lstStyle/>
                    <a:p>
                      <a:r>
                        <a:rPr lang="en-US" sz="1000"/>
                        <a:t>1225</a:t>
                      </a:r>
                    </a:p>
                  </a:txBody>
                  <a:tcPr/>
                </a:tc>
                <a:tc>
                  <a:txBody>
                    <a:bodyPr/>
                    <a:lstStyle/>
                    <a:p>
                      <a:r>
                        <a:rPr lang="en-US" sz="1000"/>
                        <a:t>44</a:t>
                      </a:r>
                    </a:p>
                  </a:txBody>
                  <a:tcPr/>
                </a:tc>
                <a:tc>
                  <a:txBody>
                    <a:bodyPr/>
                    <a:lstStyle/>
                    <a:p>
                      <a:r>
                        <a:rPr lang="en-US" sz="1000"/>
                        <a:t>1770</a:t>
                      </a:r>
                    </a:p>
                  </a:txBody>
                  <a:tcPr/>
                </a:tc>
                <a:tc>
                  <a:txBody>
                    <a:bodyPr/>
                    <a:lstStyle/>
                    <a:p>
                      <a:r>
                        <a:rPr lang="en-US" sz="1000"/>
                        <a:t>718</a:t>
                      </a:r>
                    </a:p>
                  </a:txBody>
                  <a:tcPr/>
                </a:tc>
                <a:tc>
                  <a:txBody>
                    <a:bodyPr/>
                    <a:lstStyle/>
                    <a:p>
                      <a:r>
                        <a:rPr lang="en-US" sz="1000"/>
                        <a:t>731</a:t>
                      </a:r>
                    </a:p>
                  </a:txBody>
                  <a:tcPr/>
                </a:tc>
                <a:tc>
                  <a:txBody>
                    <a:bodyPr/>
                    <a:lstStyle/>
                    <a:p>
                      <a:r>
                        <a:rPr lang="en-US" sz="1000"/>
                        <a:t>0</a:t>
                      </a:r>
                    </a:p>
                  </a:txBody>
                  <a:tcPr/>
                </a:tc>
                <a:tc>
                  <a:txBody>
                    <a:bodyPr/>
                    <a:lstStyle/>
                    <a:p>
                      <a:r>
                        <a:rPr lang="en-US" sz="1000"/>
                        <a:t>0.0162%</a:t>
                      </a:r>
                    </a:p>
                  </a:txBody>
                  <a:tcPr/>
                </a:tc>
                <a:tc>
                  <a:txBody>
                    <a:bodyPr/>
                    <a:lstStyle/>
                    <a:p>
                      <a:r>
                        <a:rPr lang="en-US" sz="1000"/>
                        <a:t>0.0%</a:t>
                      </a:r>
                    </a:p>
                  </a:txBody>
                  <a:tcPr/>
                </a:tc>
                <a:extLst>
                  <a:ext uri="{0D108BD9-81ED-4DB2-BD59-A6C34878D82A}">
                    <a16:rowId xmlns:a16="http://schemas.microsoft.com/office/drawing/2014/main" val="2259098069"/>
                  </a:ext>
                </a:extLst>
              </a:tr>
              <a:tr h="370840">
                <a:tc>
                  <a:txBody>
                    <a:bodyPr/>
                    <a:lstStyle/>
                    <a:p>
                      <a:r>
                        <a:rPr lang="en-US" sz="1000"/>
                        <a:t>Banco Provincia</a:t>
                      </a:r>
                    </a:p>
                  </a:txBody>
                  <a:tcPr/>
                </a:tc>
                <a:tc>
                  <a:txBody>
                    <a:bodyPr/>
                    <a:lstStyle/>
                    <a:p>
                      <a:r>
                        <a:rPr lang="en-US" sz="1000"/>
                        <a:t>134530</a:t>
                      </a:r>
                    </a:p>
                  </a:txBody>
                  <a:tcPr/>
                </a:tc>
                <a:tc>
                  <a:txBody>
                    <a:bodyPr/>
                    <a:lstStyle/>
                    <a:p>
                      <a:r>
                        <a:rPr lang="en-US" sz="1000"/>
                        <a:t>7025</a:t>
                      </a:r>
                    </a:p>
                  </a:txBody>
                  <a:tcPr/>
                </a:tc>
                <a:tc>
                  <a:txBody>
                    <a:bodyPr/>
                    <a:lstStyle/>
                    <a:p>
                      <a:r>
                        <a:rPr lang="en-US" sz="1000"/>
                        <a:t>41</a:t>
                      </a:r>
                    </a:p>
                  </a:txBody>
                  <a:tcPr/>
                </a:tc>
                <a:tc>
                  <a:txBody>
                    <a:bodyPr/>
                    <a:lstStyle/>
                    <a:p>
                      <a:r>
                        <a:rPr lang="en-US" sz="1000"/>
                        <a:t>19290</a:t>
                      </a:r>
                    </a:p>
                  </a:txBody>
                  <a:tcPr/>
                </a:tc>
                <a:tc>
                  <a:txBody>
                    <a:bodyPr/>
                    <a:lstStyle/>
                    <a:p>
                      <a:r>
                        <a:rPr lang="en-US" sz="1000"/>
                        <a:t>3720</a:t>
                      </a:r>
                    </a:p>
                  </a:txBody>
                  <a:tcPr/>
                </a:tc>
                <a:tc>
                  <a:txBody>
                    <a:bodyPr/>
                    <a:lstStyle/>
                    <a:p>
                      <a:r>
                        <a:rPr lang="en-US" sz="1000"/>
                        <a:t>3662</a:t>
                      </a:r>
                    </a:p>
                  </a:txBody>
                  <a:tcPr/>
                </a:tc>
                <a:tc>
                  <a:txBody>
                    <a:bodyPr/>
                    <a:lstStyle/>
                    <a:p>
                      <a:r>
                        <a:rPr lang="en-US" sz="1000"/>
                        <a:t>180</a:t>
                      </a:r>
                    </a:p>
                  </a:txBody>
                  <a:tcPr/>
                </a:tc>
                <a:tc>
                  <a:txBody>
                    <a:bodyPr/>
                    <a:lstStyle/>
                    <a:p>
                      <a:r>
                        <a:rPr lang="en-US" sz="1000"/>
                        <a:t>0.4965%</a:t>
                      </a:r>
                    </a:p>
                  </a:txBody>
                  <a:tcPr/>
                </a:tc>
                <a:tc>
                  <a:txBody>
                    <a:bodyPr/>
                    <a:lstStyle/>
                    <a:p>
                      <a:r>
                        <a:rPr lang="en-US" sz="1000"/>
                        <a:t>59.8%</a:t>
                      </a:r>
                    </a:p>
                  </a:txBody>
                  <a:tcPr/>
                </a:tc>
                <a:extLst>
                  <a:ext uri="{0D108BD9-81ED-4DB2-BD59-A6C34878D82A}">
                    <a16:rowId xmlns:a16="http://schemas.microsoft.com/office/drawing/2014/main" val="2012518635"/>
                  </a:ext>
                </a:extLst>
              </a:tr>
              <a:tr h="370840">
                <a:tc>
                  <a:txBody>
                    <a:bodyPr/>
                    <a:lstStyle/>
                    <a:p>
                      <a:r>
                        <a:rPr lang="en-US" sz="1000"/>
                        <a:t>Banco Macro</a:t>
                      </a:r>
                    </a:p>
                  </a:txBody>
                  <a:tcPr/>
                </a:tc>
                <a:tc>
                  <a:txBody>
                    <a:bodyPr/>
                    <a:lstStyle/>
                    <a:p>
                      <a:r>
                        <a:rPr lang="en-US" sz="1000"/>
                        <a:t>437705</a:t>
                      </a:r>
                    </a:p>
                  </a:txBody>
                  <a:tcPr/>
                </a:tc>
                <a:tc>
                  <a:txBody>
                    <a:bodyPr/>
                    <a:lstStyle/>
                    <a:p>
                      <a:r>
                        <a:rPr lang="en-US" sz="1000"/>
                        <a:t>3263</a:t>
                      </a:r>
                    </a:p>
                  </a:txBody>
                  <a:tcPr/>
                </a:tc>
                <a:tc>
                  <a:txBody>
                    <a:bodyPr/>
                    <a:lstStyle/>
                    <a:p>
                      <a:r>
                        <a:rPr lang="en-US" sz="1000"/>
                        <a:t>29</a:t>
                      </a:r>
                    </a:p>
                  </a:txBody>
                  <a:tcPr/>
                </a:tc>
                <a:tc>
                  <a:txBody>
                    <a:bodyPr/>
                    <a:lstStyle/>
                    <a:p>
                      <a:r>
                        <a:rPr lang="en-US" sz="1000"/>
                        <a:t>9979</a:t>
                      </a:r>
                    </a:p>
                  </a:txBody>
                  <a:tcPr/>
                </a:tc>
                <a:tc>
                  <a:txBody>
                    <a:bodyPr/>
                    <a:lstStyle/>
                    <a:p>
                      <a:r>
                        <a:rPr lang="en-US" sz="1000"/>
                        <a:t>750</a:t>
                      </a:r>
                    </a:p>
                  </a:txBody>
                  <a:tcPr/>
                </a:tc>
                <a:tc>
                  <a:txBody>
                    <a:bodyPr/>
                    <a:lstStyle/>
                    <a:p>
                      <a:r>
                        <a:rPr lang="en-US" sz="1000"/>
                        <a:t>1360</a:t>
                      </a:r>
                    </a:p>
                  </a:txBody>
                  <a:tcPr/>
                </a:tc>
                <a:tc>
                  <a:txBody>
                    <a:bodyPr/>
                    <a:lstStyle/>
                    <a:p>
                      <a:r>
                        <a:rPr lang="en-US" sz="1000"/>
                        <a:t>0</a:t>
                      </a:r>
                    </a:p>
                  </a:txBody>
                  <a:tcPr/>
                </a:tc>
                <a:tc>
                  <a:txBody>
                    <a:bodyPr/>
                    <a:lstStyle/>
                    <a:p>
                      <a:r>
                        <a:rPr lang="en-US" sz="1000"/>
                        <a:t>0.0956%</a:t>
                      </a:r>
                    </a:p>
                  </a:txBody>
                  <a:tcPr/>
                </a:tc>
                <a:tc>
                  <a:txBody>
                    <a:bodyPr/>
                    <a:lstStyle/>
                    <a:p>
                      <a:r>
                        <a:rPr lang="en-US" sz="1000"/>
                        <a:t>0.0%</a:t>
                      </a:r>
                    </a:p>
                  </a:txBody>
                  <a:tcPr/>
                </a:tc>
                <a:extLst>
                  <a:ext uri="{0D108BD9-81ED-4DB2-BD59-A6C34878D82A}">
                    <a16:rowId xmlns:a16="http://schemas.microsoft.com/office/drawing/2014/main" val="987130418"/>
                  </a:ext>
                </a:extLst>
              </a:tr>
              <a:tr h="370840">
                <a:tc>
                  <a:txBody>
                    <a:bodyPr/>
                    <a:lstStyle/>
                    <a:p>
                      <a:r>
                        <a:rPr lang="en-US" sz="1000"/>
                        <a:t>HSBC</a:t>
                      </a:r>
                    </a:p>
                  </a:txBody>
                  <a:tcPr/>
                </a:tc>
                <a:tc>
                  <a:txBody>
                    <a:bodyPr/>
                    <a:lstStyle/>
                    <a:p>
                      <a:r>
                        <a:rPr lang="en-US" sz="1000"/>
                        <a:t>165769</a:t>
                      </a:r>
                    </a:p>
                  </a:txBody>
                  <a:tcPr/>
                </a:tc>
                <a:tc>
                  <a:txBody>
                    <a:bodyPr/>
                    <a:lstStyle/>
                    <a:p>
                      <a:r>
                        <a:rPr lang="en-US" sz="1000"/>
                        <a:t>5273</a:t>
                      </a:r>
                    </a:p>
                  </a:txBody>
                  <a:tcPr/>
                </a:tc>
                <a:tc>
                  <a:txBody>
                    <a:bodyPr/>
                    <a:lstStyle/>
                    <a:p>
                      <a:r>
                        <a:rPr lang="en-US" sz="1000"/>
                        <a:t>64</a:t>
                      </a:r>
                    </a:p>
                  </a:txBody>
                  <a:tcPr/>
                </a:tc>
                <a:tc>
                  <a:txBody>
                    <a:bodyPr/>
                    <a:lstStyle/>
                    <a:p>
                      <a:r>
                        <a:rPr lang="en-US" sz="1000"/>
                        <a:t>7710</a:t>
                      </a:r>
                    </a:p>
                  </a:txBody>
                  <a:tcPr/>
                </a:tc>
                <a:tc>
                  <a:txBody>
                    <a:bodyPr/>
                    <a:lstStyle/>
                    <a:p>
                      <a:r>
                        <a:rPr lang="en-US" sz="1000"/>
                        <a:t>1584</a:t>
                      </a:r>
                    </a:p>
                  </a:txBody>
                  <a:tcPr/>
                </a:tc>
                <a:tc>
                  <a:txBody>
                    <a:bodyPr/>
                    <a:lstStyle/>
                    <a:p>
                      <a:r>
                        <a:rPr lang="en-US" sz="1000"/>
                        <a:t>499</a:t>
                      </a:r>
                    </a:p>
                  </a:txBody>
                  <a:tcPr/>
                </a:tc>
                <a:tc>
                  <a:txBody>
                    <a:bodyPr/>
                    <a:lstStyle/>
                    <a:p>
                      <a:r>
                        <a:rPr lang="en-US" sz="1000"/>
                        <a:t>0</a:t>
                      </a:r>
                    </a:p>
                  </a:txBody>
                  <a:tcPr/>
                </a:tc>
                <a:tc>
                  <a:txBody>
                    <a:bodyPr/>
                    <a:lstStyle/>
                    <a:p>
                      <a:r>
                        <a:rPr lang="en-US" sz="1000"/>
                        <a:t>0.0938%</a:t>
                      </a:r>
                    </a:p>
                  </a:txBody>
                  <a:tcPr/>
                </a:tc>
                <a:tc>
                  <a:txBody>
                    <a:bodyPr/>
                    <a:lstStyle/>
                    <a:p>
                      <a:r>
                        <a:rPr lang="en-US" sz="1000"/>
                        <a:t>0.0%</a:t>
                      </a:r>
                    </a:p>
                  </a:txBody>
                  <a:tcPr/>
                </a:tc>
                <a:extLst>
                  <a:ext uri="{0D108BD9-81ED-4DB2-BD59-A6C34878D82A}">
                    <a16:rowId xmlns:a16="http://schemas.microsoft.com/office/drawing/2014/main" val="3891570836"/>
                  </a:ext>
                </a:extLst>
              </a:tr>
              <a:tr h="370840">
                <a:tc>
                  <a:txBody>
                    <a:bodyPr/>
                    <a:lstStyle/>
                    <a:p>
                      <a:r>
                        <a:rPr lang="en-US" sz="1000"/>
                        <a:t>Banco Nación</a:t>
                      </a:r>
                    </a:p>
                  </a:txBody>
                  <a:tcPr/>
                </a:tc>
                <a:tc>
                  <a:txBody>
                    <a:bodyPr/>
                    <a:lstStyle/>
                    <a:p>
                      <a:r>
                        <a:rPr lang="en-US" sz="1000"/>
                        <a:t>55494</a:t>
                      </a:r>
                    </a:p>
                  </a:txBody>
                  <a:tcPr/>
                </a:tc>
                <a:tc>
                  <a:txBody>
                    <a:bodyPr/>
                    <a:lstStyle/>
                    <a:p>
                      <a:r>
                        <a:rPr lang="en-US" sz="1000"/>
                        <a:t>1673</a:t>
                      </a:r>
                    </a:p>
                  </a:txBody>
                  <a:tcPr/>
                </a:tc>
                <a:tc>
                  <a:txBody>
                    <a:bodyPr/>
                    <a:lstStyle/>
                    <a:p>
                      <a:r>
                        <a:rPr lang="en-US" sz="1000"/>
                        <a:t>42</a:t>
                      </a:r>
                    </a:p>
                  </a:txBody>
                  <a:tcPr/>
                </a:tc>
                <a:tc>
                  <a:txBody>
                    <a:bodyPr/>
                    <a:lstStyle/>
                    <a:p>
                      <a:r>
                        <a:rPr lang="en-US" sz="1000"/>
                        <a:t>2260</a:t>
                      </a:r>
                    </a:p>
                  </a:txBody>
                  <a:tcPr/>
                </a:tc>
                <a:tc>
                  <a:txBody>
                    <a:bodyPr/>
                    <a:lstStyle/>
                    <a:p>
                      <a:r>
                        <a:rPr lang="en-US" sz="1000"/>
                        <a:t>199</a:t>
                      </a:r>
                    </a:p>
                  </a:txBody>
                  <a:tcPr/>
                </a:tc>
                <a:tc>
                  <a:txBody>
                    <a:bodyPr/>
                    <a:lstStyle/>
                    <a:p>
                      <a:r>
                        <a:rPr lang="en-US" sz="1000"/>
                        <a:t>1110</a:t>
                      </a:r>
                    </a:p>
                  </a:txBody>
                  <a:tcPr/>
                </a:tc>
                <a:tc>
                  <a:txBody>
                    <a:bodyPr/>
                    <a:lstStyle/>
                    <a:p>
                      <a:r>
                        <a:rPr lang="en-US" sz="1000"/>
                        <a:t>0</a:t>
                      </a:r>
                    </a:p>
                  </a:txBody>
                  <a:tcPr/>
                </a:tc>
                <a:tc>
                  <a:txBody>
                    <a:bodyPr/>
                    <a:lstStyle/>
                    <a:p>
                      <a:r>
                        <a:rPr lang="en-US" sz="1000"/>
                        <a:t>0.1555%</a:t>
                      </a:r>
                    </a:p>
                  </a:txBody>
                  <a:tcPr/>
                </a:tc>
                <a:tc>
                  <a:txBody>
                    <a:bodyPr/>
                    <a:lstStyle/>
                    <a:p>
                      <a:r>
                        <a:rPr lang="en-US" sz="1000"/>
                        <a:t>0.0%</a:t>
                      </a:r>
                    </a:p>
                  </a:txBody>
                  <a:tcPr/>
                </a:tc>
                <a:extLst>
                  <a:ext uri="{0D108BD9-81ED-4DB2-BD59-A6C34878D82A}">
                    <a16:rowId xmlns:a16="http://schemas.microsoft.com/office/drawing/2014/main" val="223362287"/>
                  </a:ext>
                </a:extLst>
              </a:tr>
            </a:tbl>
          </a:graphicData>
        </a:graphic>
      </p:graphicFrame>
      <p:sp>
        <p:nvSpPr>
          <p:cNvPr id="4" name="Text Placeholder 3">
            <a:extLst>
              <a:ext uri="{FF2B5EF4-FFF2-40B4-BE49-F238E27FC236}">
                <a16:creationId xmlns:a16="http://schemas.microsoft.com/office/drawing/2014/main" id="{EB018900-CAF3-4DC8-80A6-9C1FB347DEFC}"/>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985522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4D77-E82C-4D72-919D-5535B03DA8B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BE713C2-0171-4F54-B6FA-E212C8095BF1}"/>
              </a:ext>
            </a:extLst>
          </p:cNvPr>
          <p:cNvGraphicFramePr>
            <a:graphicFrameLocks noGrp="1"/>
          </p:cNvGraphicFramePr>
          <p:nvPr>
            <p:ph type="chart" sz="quarter" idx="13"/>
            <p:extLst>
              <p:ext uri="{D42A27DB-BD31-4B8C-83A1-F6EECF244321}">
                <p14:modId xmlns:p14="http://schemas.microsoft.com/office/powerpoint/2010/main" val="3319474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6EE396-A8A2-41D0-B916-17F6B6F44475}"/>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9CACEF1B-7A1F-406F-A194-DCD5530EC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621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B6447-108D-4D30-9652-B699249D1B8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01A7A20-AA58-4E74-82EA-2B385D651264}"/>
              </a:ext>
            </a:extLst>
          </p:cNvPr>
          <p:cNvGraphicFramePr>
            <a:graphicFrameLocks noGrp="1"/>
          </p:cNvGraphicFramePr>
          <p:nvPr>
            <p:ph type="chart" sz="quarter" idx="13"/>
            <p:extLst>
              <p:ext uri="{D42A27DB-BD31-4B8C-83A1-F6EECF244321}">
                <p14:modId xmlns:p14="http://schemas.microsoft.com/office/powerpoint/2010/main" val="3023669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3E042-82DB-4795-BB60-FADB01225A4D}"/>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83359A63-D329-4F62-ADAF-A86DE4D90B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9334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4ACBF-7B94-457F-AFB3-EB63A5A86EFC}"/>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0B84809-2A02-4EEF-8BE0-2C928ED300D6}"/>
              </a:ext>
            </a:extLst>
          </p:cNvPr>
          <p:cNvGraphicFramePr>
            <a:graphicFrameLocks noGrp="1"/>
          </p:cNvGraphicFramePr>
          <p:nvPr>
            <p:ph type="chart" sz="quarter" idx="13"/>
            <p:extLst>
              <p:ext uri="{D42A27DB-BD31-4B8C-83A1-F6EECF244321}">
                <p14:modId xmlns:p14="http://schemas.microsoft.com/office/powerpoint/2010/main" val="3205846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AF9B64-08EA-4E7C-8936-A65FDA5C2A49}"/>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0ED75FCC-C63A-47AA-9B22-06FD671B2C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879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88A1A-FE16-4B0B-A098-C40886A19F9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69A15CDB-C4DF-4E7A-895F-4A0FF98C8D27}"/>
              </a:ext>
            </a:extLst>
          </p:cNvPr>
          <p:cNvGraphicFramePr>
            <a:graphicFrameLocks noGrp="1"/>
          </p:cNvGraphicFramePr>
          <p:nvPr>
            <p:ph type="chart" sz="quarter" idx="13"/>
            <p:extLst>
              <p:ext uri="{D42A27DB-BD31-4B8C-83A1-F6EECF244321}">
                <p14:modId xmlns:p14="http://schemas.microsoft.com/office/powerpoint/2010/main" val="4210296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2332AE-B0D8-430E-A114-76B4A8220AAA}"/>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16B42FA9-A376-4895-93A0-F526EF254D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9702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72CB3-6FB8-4A36-9328-82A32B5D874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1B80CAEE-69A4-4B5E-9B6A-CC5065F6A0AD}"/>
              </a:ext>
            </a:extLst>
          </p:cNvPr>
          <p:cNvGraphicFramePr>
            <a:graphicFrameLocks noGrp="1"/>
          </p:cNvGraphicFramePr>
          <p:nvPr>
            <p:ph type="chart" sz="quarter" idx="13"/>
            <p:extLst>
              <p:ext uri="{D42A27DB-BD31-4B8C-83A1-F6EECF244321}">
                <p14:modId xmlns:p14="http://schemas.microsoft.com/office/powerpoint/2010/main" val="4088948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51C752-57A8-4793-B347-963EEACAEF11}"/>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11DD83A3-BB70-4EBA-8B39-B5C1175D40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939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8A572-98D6-4B15-AB56-1B81DF9102D2}"/>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617DDE68-6A3E-4723-9C42-EF9D9EDDED3C}"/>
              </a:ext>
            </a:extLst>
          </p:cNvPr>
          <p:cNvGraphicFramePr>
            <a:graphicFrameLocks noGrp="1"/>
          </p:cNvGraphicFramePr>
          <p:nvPr>
            <p:ph type="tbl" sz="quarter" idx="13"/>
            <p:extLst>
              <p:ext uri="{D42A27DB-BD31-4B8C-83A1-F6EECF244321}">
                <p14:modId xmlns:p14="http://schemas.microsoft.com/office/powerpoint/2010/main" val="1752003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12770336"/>
                    </a:ext>
                  </a:extLst>
                </a:gridCol>
                <a:gridCol w="658368">
                  <a:extLst>
                    <a:ext uri="{9D8B030D-6E8A-4147-A177-3AD203B41FA5}">
                      <a16:colId xmlns:a16="http://schemas.microsoft.com/office/drawing/2014/main" val="1353947733"/>
                    </a:ext>
                  </a:extLst>
                </a:gridCol>
                <a:gridCol w="658368">
                  <a:extLst>
                    <a:ext uri="{9D8B030D-6E8A-4147-A177-3AD203B41FA5}">
                      <a16:colId xmlns:a16="http://schemas.microsoft.com/office/drawing/2014/main" val="3514241160"/>
                    </a:ext>
                  </a:extLst>
                </a:gridCol>
                <a:gridCol w="658368">
                  <a:extLst>
                    <a:ext uri="{9D8B030D-6E8A-4147-A177-3AD203B41FA5}">
                      <a16:colId xmlns:a16="http://schemas.microsoft.com/office/drawing/2014/main" val="120987034"/>
                    </a:ext>
                  </a:extLst>
                </a:gridCol>
                <a:gridCol w="658368">
                  <a:extLst>
                    <a:ext uri="{9D8B030D-6E8A-4147-A177-3AD203B41FA5}">
                      <a16:colId xmlns:a16="http://schemas.microsoft.com/office/drawing/2014/main" val="1188816843"/>
                    </a:ext>
                  </a:extLst>
                </a:gridCol>
                <a:gridCol w="658368">
                  <a:extLst>
                    <a:ext uri="{9D8B030D-6E8A-4147-A177-3AD203B41FA5}">
                      <a16:colId xmlns:a16="http://schemas.microsoft.com/office/drawing/2014/main" val="2852183064"/>
                    </a:ext>
                  </a:extLst>
                </a:gridCol>
                <a:gridCol w="658368">
                  <a:extLst>
                    <a:ext uri="{9D8B030D-6E8A-4147-A177-3AD203B41FA5}">
                      <a16:colId xmlns:a16="http://schemas.microsoft.com/office/drawing/2014/main" val="3068101871"/>
                    </a:ext>
                  </a:extLst>
                </a:gridCol>
                <a:gridCol w="658368">
                  <a:extLst>
                    <a:ext uri="{9D8B030D-6E8A-4147-A177-3AD203B41FA5}">
                      <a16:colId xmlns:a16="http://schemas.microsoft.com/office/drawing/2014/main" val="372995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534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- 2017-07-05 13:00:00</a:t>
                      </a:r>
                      <a:r>
                        <a:rPr kumimoji="0" lang="es-ES" sz="1000" b="0" i="0" u="none" strike="noStrike" kern="1200" cap="none" spc="0" normalizeH="0" baseline="0" noProof="0">
                          <a:ln>
                            <a:noFill/>
                          </a:ln>
                          <a:solidFill>
                            <a:prstClr val="black"/>
                          </a:solidFill>
                          <a:effectLst/>
                          <a:uLnTx/>
                          <a:uFillTx/>
                          <a:latin typeface="+mn-lt"/>
                          <a:ea typeface="+mn-ea"/>
                          <a:cs typeface="+mn-cs"/>
                        </a:rPr>
                        <a:t>
¡Sumate al Concurso #DulzuraGalicia hasta las 17hs! 🍭¿En qué bowl de dulces está la tarjeta de regalo de $3.000? Elegí un número y escribilo en un comentario usando el hashtag. ¡Y etiquetá a un amigo para duplicar chances! 🍫Bases y condiciones: http://bit.ly/2sFWJ00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9464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- 2017-07-01 10:00:00</a:t>
                      </a:r>
                      <a:r>
                        <a:rPr kumimoji="0" lang="es-ES" sz="1000" b="0" i="0" u="none" strike="noStrike" kern="1200" cap="none" spc="0" normalizeH="0" baseline="0" noProof="0">
                          <a:ln>
                            <a:noFill/>
                          </a:ln>
                          <a:solidFill>
                            <a:prstClr val="black"/>
                          </a:solidFill>
                          <a:effectLst/>
                          <a:uLnTx/>
                          <a:uFillTx/>
                          <a:latin typeface="+mn-lt"/>
                          <a:ea typeface="+mn-ea"/>
                          <a:cs typeface="+mn-cs"/>
                        </a:rPr>
                        <a:t>
El fútbol te va a extrañar KV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707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- 2017-06-20 19:55:23</a:t>
                      </a:r>
                      <a:r>
                        <a:rPr kumimoji="0" lang="es-ES" sz="1000" b="0" i="0" u="none" strike="noStrike" kern="1200" cap="none" spc="0" normalizeH="0" baseline="0" noProof="0">
                          <a:ln>
                            <a:noFill/>
                          </a:ln>
                          <a:solidFill>
                            <a:prstClr val="black"/>
                          </a:solidFill>
                          <a:effectLst/>
                          <a:uLnTx/>
                          <a:uFillTx/>
                          <a:latin typeface="+mn-lt"/>
                          <a:ea typeface="+mn-ea"/>
                          <a:cs typeface="+mn-cs"/>
                        </a:rPr>
                        <a:t>
Felicitamos al Club Atlético Boca Juniors por haber salido campeón del torneo de primera división.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119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- 2017-06-23 15:00:00</a:t>
                      </a:r>
                      <a:r>
                        <a:rPr kumimoji="0" lang="es-ES" sz="1000" b="0" i="0" u="none" strike="noStrike" kern="1200" cap="none" spc="0" normalizeH="0" baseline="0" noProof="0">
                          <a:ln>
                            <a:noFill/>
                          </a:ln>
                          <a:solidFill>
                            <a:prstClr val="black"/>
                          </a:solidFill>
                          <a:effectLst/>
                          <a:uLnTx/>
                          <a:uFillTx/>
                          <a:latin typeface="+mn-lt"/>
                          <a:ea typeface="+mn-ea"/>
                          <a:cs typeface="+mn-cs"/>
                        </a:rPr>
                        <a:t>
Hablemos del #invierno ❄️ y tu infusión favorita para hacerle frente al #frío. ¿De qué team sos? 👍#EquipoMate  💟#EquipoTé 
🤣#EquipoChocolate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452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- 2017-06-16 13:30:12</a:t>
                      </a:r>
                      <a:r>
                        <a:rPr kumimoji="0" lang="es-ES" sz="1000" b="0" i="0" u="none" strike="noStrike" kern="1200" cap="none" spc="0" normalizeH="0" baseline="0" noProof="0">
                          <a:ln>
                            <a:noFill/>
                          </a:ln>
                          <a:solidFill>
                            <a:prstClr val="black"/>
                          </a:solidFill>
                          <a:effectLst/>
                          <a:uLnTx/>
                          <a:uFillTx/>
                          <a:latin typeface="+mn-lt"/>
                          <a:ea typeface="+mn-ea"/>
                          <a:cs typeface="+mn-cs"/>
                        </a:rPr>
                        <a:t>
¡Cambiá el #PÁnorama del #DíaDelPadre! Hay 3 cajas con tarjetas de regalo de $3.000, $2.000 y $1.000. ¡Usá el hashtag del concurso y elegí el número en un comentario! Vamos a sortear las giftcards entre los que hayan acertado la caja. ¡Tenés tiempo hasta las 17hs! Bases y condiciones: http://bit.ly/2sBf91J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3345944"/>
                  </a:ext>
                </a:extLst>
              </a:tr>
            </a:tbl>
          </a:graphicData>
        </a:graphic>
      </p:graphicFrame>
      <p:sp>
        <p:nvSpPr>
          <p:cNvPr id="4" name="Text Placeholder 3">
            <a:extLst>
              <a:ext uri="{FF2B5EF4-FFF2-40B4-BE49-F238E27FC236}">
                <a16:creationId xmlns:a16="http://schemas.microsoft.com/office/drawing/2014/main" id="{8BF31060-4564-446F-B6BA-706388D1A6F0}"/>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2871845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A8F92-9F15-4A57-8E06-43424222C870}"/>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98B546F2-972F-43E6-B813-85E0016789BC}"/>
              </a:ext>
            </a:extLst>
          </p:cNvPr>
          <p:cNvGraphicFramePr>
            <a:graphicFrameLocks noGrp="1"/>
          </p:cNvGraphicFramePr>
          <p:nvPr>
            <p:ph type="tbl" sz="quarter" idx="13"/>
            <p:extLst>
              <p:ext uri="{D42A27DB-BD31-4B8C-83A1-F6EECF244321}">
                <p14:modId xmlns:p14="http://schemas.microsoft.com/office/powerpoint/2010/main" val="1949077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3179393"/>
                    </a:ext>
                  </a:extLst>
                </a:gridCol>
                <a:gridCol w="658368">
                  <a:extLst>
                    <a:ext uri="{9D8B030D-6E8A-4147-A177-3AD203B41FA5}">
                      <a16:colId xmlns:a16="http://schemas.microsoft.com/office/drawing/2014/main" val="3677696380"/>
                    </a:ext>
                  </a:extLst>
                </a:gridCol>
                <a:gridCol w="658368">
                  <a:extLst>
                    <a:ext uri="{9D8B030D-6E8A-4147-A177-3AD203B41FA5}">
                      <a16:colId xmlns:a16="http://schemas.microsoft.com/office/drawing/2014/main" val="667627388"/>
                    </a:ext>
                  </a:extLst>
                </a:gridCol>
                <a:gridCol w="658368">
                  <a:extLst>
                    <a:ext uri="{9D8B030D-6E8A-4147-A177-3AD203B41FA5}">
                      <a16:colId xmlns:a16="http://schemas.microsoft.com/office/drawing/2014/main" val="298319715"/>
                    </a:ext>
                  </a:extLst>
                </a:gridCol>
                <a:gridCol w="658368">
                  <a:extLst>
                    <a:ext uri="{9D8B030D-6E8A-4147-A177-3AD203B41FA5}">
                      <a16:colId xmlns:a16="http://schemas.microsoft.com/office/drawing/2014/main" val="4109149234"/>
                    </a:ext>
                  </a:extLst>
                </a:gridCol>
                <a:gridCol w="658368">
                  <a:extLst>
                    <a:ext uri="{9D8B030D-6E8A-4147-A177-3AD203B41FA5}">
                      <a16:colId xmlns:a16="http://schemas.microsoft.com/office/drawing/2014/main" val="2788928274"/>
                    </a:ext>
                  </a:extLst>
                </a:gridCol>
                <a:gridCol w="658368">
                  <a:extLst>
                    <a:ext uri="{9D8B030D-6E8A-4147-A177-3AD203B41FA5}">
                      <a16:colId xmlns:a16="http://schemas.microsoft.com/office/drawing/2014/main" val="3965763249"/>
                    </a:ext>
                  </a:extLst>
                </a:gridCol>
                <a:gridCol w="658368">
                  <a:extLst>
                    <a:ext uri="{9D8B030D-6E8A-4147-A177-3AD203B41FA5}">
                      <a16:colId xmlns:a16="http://schemas.microsoft.com/office/drawing/2014/main" val="357993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134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 - 2017-07-07 09:55:00</a:t>
                      </a:r>
                      <a:r>
                        <a:rPr kumimoji="0" lang="es-ES" sz="1000" b="0" i="0" u="none" strike="noStrike" kern="1200" cap="none" spc="0" normalizeH="0" baseline="0" noProof="0">
                          <a:ln>
                            <a:noFill/>
                          </a:ln>
                          <a:solidFill>
                            <a:prstClr val="black"/>
                          </a:solidFill>
                          <a:effectLst/>
                          <a:uLnTx/>
                          <a:uFillTx/>
                          <a:latin typeface="+mn-lt"/>
                          <a:ea typeface="+mn-ea"/>
                          <a:cs typeface="+mn-cs"/>
                        </a:rPr>
                        <a:t>
¡Estén atentos a sus relojes! Falta muy poco para disfrutar Coldplay, la banda que te va a llevar al paraíso con su música 😉 No te pierdas la preventa exclusiva con Tarjeta Santander Río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138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- 2017-07-07 12:59:19</a:t>
                      </a:r>
                      <a:r>
                        <a:rPr kumimoji="0" lang="es-ES" sz="1000" b="0" i="0" u="none" strike="noStrike" kern="1200" cap="none" spc="0" normalizeH="0" baseline="0" noProof="0">
                          <a:ln>
                            <a:noFill/>
                          </a:ln>
                          <a:solidFill>
                            <a:prstClr val="black"/>
                          </a:solidFill>
                          <a:effectLst/>
                          <a:uLnTx/>
                          <a:uFillTx/>
                          <a:latin typeface="+mn-lt"/>
                          <a:ea typeface="+mn-ea"/>
                          <a:cs typeface="+mn-cs"/>
                        </a:rPr>
                        <a:t>
#TeamSarkany Votá el premio de Sarkany que querés que se sortee con Me Gusta 👍 o Me Encanta 💟 y etiquetá a una amiga para invitarla a participar. ¡No te olvides del hashtag del equipo! Tenés tiempo hasta las 13:50 hs.  Bases: http://bit.ly/2tZUXqS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289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- 2017-07-09 11:00:00</a:t>
                      </a:r>
                      <a:r>
                        <a:rPr kumimoji="0" lang="es-ES" sz="1000" b="0" i="0" u="none" strike="noStrike" kern="1200" cap="none" spc="0" normalizeH="0" baseline="0" noProof="0">
                          <a:ln>
                            <a:noFill/>
                          </a:ln>
                          <a:solidFill>
                            <a:prstClr val="black"/>
                          </a:solidFill>
                          <a:effectLst/>
                          <a:uLnTx/>
                          <a:uFillTx/>
                          <a:latin typeface="+mn-lt"/>
                          <a:ea typeface="+mn-ea"/>
                          <a:cs typeface="+mn-cs"/>
                        </a:rPr>
                        <a:t>
¡Feliz #DíaDeLaIndependencia!🎉 A celebrarlo con muchas 🇦🇷️ y 💙 en los comentarios. #9DeJulio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5551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- 2017-06-14 18:24:18</a:t>
                      </a:r>
                      <a:r>
                        <a:rPr kumimoji="0" lang="es-ES" sz="1000" b="0" i="0" u="none" strike="noStrike" kern="1200" cap="none" spc="0" normalizeH="0" baseline="0" noProof="0">
                          <a:ln>
                            <a:noFill/>
                          </a:ln>
                          <a:solidFill>
                            <a:prstClr val="black"/>
                          </a:solidFill>
                          <a:effectLst/>
                          <a:uLnTx/>
                          <a:uFillTx/>
                          <a:latin typeface="+mn-lt"/>
                          <a:ea typeface="+mn-ea"/>
                          <a:cs typeface="+mn-cs"/>
                        </a:rPr>
                        <a:t>
🛒 Hoy compartimos con nuestros clientes el 50% de ahorro en supermercados seleccionados. 
Te esperamos el segundo miércoles de julio para volver a disfrutar de este beneficio 🛒
Para más información ingresá en: https://goo.gl/vWjENI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779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- 2017-07-09 09:00:00</a:t>
                      </a:r>
                      <a:r>
                        <a:rPr kumimoji="0" lang="es-ES" sz="1000" b="0" i="0" u="none" strike="noStrike" kern="1200" cap="none" spc="0" normalizeH="0" baseline="0" noProof="0">
                          <a:ln>
                            <a:noFill/>
                          </a:ln>
                          <a:solidFill>
                            <a:prstClr val="black"/>
                          </a:solidFill>
                          <a:effectLst/>
                          <a:uLnTx/>
                          <a:uFillTx/>
                          <a:latin typeface="+mn-lt"/>
                          <a:ea typeface="+mn-ea"/>
                          <a:cs typeface="+mn-cs"/>
                        </a:rPr>
                        <a:t>
Hoy el sol sale aunque estemos en invierno. ¡Feliz Día de la Independencia!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4398516"/>
                  </a:ext>
                </a:extLst>
              </a:tr>
            </a:tbl>
          </a:graphicData>
        </a:graphic>
      </p:graphicFrame>
      <p:sp>
        <p:nvSpPr>
          <p:cNvPr id="4" name="Text Placeholder 3">
            <a:extLst>
              <a:ext uri="{FF2B5EF4-FFF2-40B4-BE49-F238E27FC236}">
                <a16:creationId xmlns:a16="http://schemas.microsoft.com/office/drawing/2014/main" id="{66148EE5-FFD1-456B-9B29-66BBFA7501D4}"/>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1557386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E053C-1B82-4935-BC87-6C73160CE5D3}"/>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AC1F0FB3-B54A-42A6-AAAA-71433A42D1EB}"/>
              </a:ext>
            </a:extLst>
          </p:cNvPr>
          <p:cNvGraphicFramePr>
            <a:graphicFrameLocks noGrp="1"/>
          </p:cNvGraphicFramePr>
          <p:nvPr>
            <p:ph type="tbl" sz="quarter" idx="13"/>
            <p:extLst>
              <p:ext uri="{D42A27DB-BD31-4B8C-83A1-F6EECF244321}">
                <p14:modId xmlns:p14="http://schemas.microsoft.com/office/powerpoint/2010/main" val="3408083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7479726"/>
                    </a:ext>
                  </a:extLst>
                </a:gridCol>
                <a:gridCol w="658368">
                  <a:extLst>
                    <a:ext uri="{9D8B030D-6E8A-4147-A177-3AD203B41FA5}">
                      <a16:colId xmlns:a16="http://schemas.microsoft.com/office/drawing/2014/main" val="3733406953"/>
                    </a:ext>
                  </a:extLst>
                </a:gridCol>
                <a:gridCol w="658368">
                  <a:extLst>
                    <a:ext uri="{9D8B030D-6E8A-4147-A177-3AD203B41FA5}">
                      <a16:colId xmlns:a16="http://schemas.microsoft.com/office/drawing/2014/main" val="2627903038"/>
                    </a:ext>
                  </a:extLst>
                </a:gridCol>
                <a:gridCol w="658368">
                  <a:extLst>
                    <a:ext uri="{9D8B030D-6E8A-4147-A177-3AD203B41FA5}">
                      <a16:colId xmlns:a16="http://schemas.microsoft.com/office/drawing/2014/main" val="1220378250"/>
                    </a:ext>
                  </a:extLst>
                </a:gridCol>
                <a:gridCol w="658368">
                  <a:extLst>
                    <a:ext uri="{9D8B030D-6E8A-4147-A177-3AD203B41FA5}">
                      <a16:colId xmlns:a16="http://schemas.microsoft.com/office/drawing/2014/main" val="2016068687"/>
                    </a:ext>
                  </a:extLst>
                </a:gridCol>
                <a:gridCol w="658368">
                  <a:extLst>
                    <a:ext uri="{9D8B030D-6E8A-4147-A177-3AD203B41FA5}">
                      <a16:colId xmlns:a16="http://schemas.microsoft.com/office/drawing/2014/main" val="1720594979"/>
                    </a:ext>
                  </a:extLst>
                </a:gridCol>
                <a:gridCol w="658368">
                  <a:extLst>
                    <a:ext uri="{9D8B030D-6E8A-4147-A177-3AD203B41FA5}">
                      <a16:colId xmlns:a16="http://schemas.microsoft.com/office/drawing/2014/main" val="480128978"/>
                    </a:ext>
                  </a:extLst>
                </a:gridCol>
                <a:gridCol w="658368">
                  <a:extLst>
                    <a:ext uri="{9D8B030D-6E8A-4147-A177-3AD203B41FA5}">
                      <a16:colId xmlns:a16="http://schemas.microsoft.com/office/drawing/2014/main" val="1493320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269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 - 2017-06-26 17:34:36</a:t>
                      </a:r>
                      <a:r>
                        <a:rPr kumimoji="0" lang="es-ES" sz="1000" b="0" i="0" u="none" strike="noStrike" kern="1200" cap="none" spc="0" normalizeH="0" baseline="0" noProof="0">
                          <a:ln>
                            <a:noFill/>
                          </a:ln>
                          <a:solidFill>
                            <a:prstClr val="black"/>
                          </a:solidFill>
                          <a:effectLst/>
                          <a:uLnTx/>
                          <a:uFillTx/>
                          <a:latin typeface="+mn-lt"/>
                          <a:ea typeface="+mn-ea"/>
                          <a:cs typeface="+mn-cs"/>
                        </a:rPr>
                        <a:t>
¡Participá de la nueva edición del Premio Mérito Académico! Hay 300 becas y un viaje a Barcelona. ¿Te lo vas a perder? Entrá acá http://bit.ly/2qbLMSF y anotate ahora. ¡Apurate quedan pocos días!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406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- 2017-06-14 18:24:03</a:t>
                      </a:r>
                      <a:r>
                        <a:rPr kumimoji="0" lang="es-ES" sz="1000" b="0" i="0" u="none" strike="noStrike" kern="1200" cap="none" spc="0" normalizeH="0" baseline="0" noProof="0">
                          <a:ln>
                            <a:noFill/>
                          </a:ln>
                          <a:solidFill>
                            <a:prstClr val="black"/>
                          </a:solidFill>
                          <a:effectLst/>
                          <a:uLnTx/>
                          <a:uFillTx/>
                          <a:latin typeface="+mn-lt"/>
                          <a:ea typeface="+mn-ea"/>
                          <a:cs typeface="+mn-cs"/>
                        </a:rPr>
                        <a:t>
Todos los abrigos están en Falabella Argentina, ¡ya se viene el #invierno, a prepararse! ❄️ http://bit.ly/AlertaFalabella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87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- 2017-06-19 17:00:00</a:t>
                      </a:r>
                      <a:r>
                        <a:rPr kumimoji="0" lang="es-ES" sz="1000" b="0" i="0" u="none" strike="noStrike" kern="1200" cap="none" spc="0" normalizeH="0" baseline="0" noProof="0">
                          <a:ln>
                            <a:noFill/>
                          </a:ln>
                          <a:solidFill>
                            <a:prstClr val="black"/>
                          </a:solidFill>
                          <a:effectLst/>
                          <a:uLnTx/>
                          <a:uFillTx/>
                          <a:latin typeface="+mn-lt"/>
                          <a:ea typeface="+mn-ea"/>
                          <a:cs typeface="+mn-cs"/>
                        </a:rPr>
                        <a:t>
¡A darle ❤️ si ya están listos para zarpar con @bqb.ar! No se pierdan este beneficio exclusivo hasta el 23/6:  http://bit.ly/2rJe2Ne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162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- 2017-06-26 13:00:00</a:t>
                      </a:r>
                      <a:r>
                        <a:rPr kumimoji="0" lang="es-ES" sz="1000" b="0" i="0" u="none" strike="noStrike" kern="1200" cap="none" spc="0" normalizeH="0" baseline="0" noProof="0">
                          <a:ln>
                            <a:noFill/>
                          </a:ln>
                          <a:solidFill>
                            <a:prstClr val="black"/>
                          </a:solidFill>
                          <a:effectLst/>
                          <a:uLnTx/>
                          <a:uFillTx/>
                          <a:latin typeface="+mn-lt"/>
                          <a:ea typeface="+mn-ea"/>
                          <a:cs typeface="+mn-cs"/>
                        </a:rPr>
                        <a:t>
Estás a un click de elegir tus must del #Invierno17 en la tienda online de Falabella Argentina: http://bit.ly/1puVr1t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9680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- 2017-06-15 13:35:16</a:t>
                      </a:r>
                      <a:r>
                        <a:rPr kumimoji="0" lang="es-ES" sz="1000" b="0" i="0" u="none" strike="noStrike" kern="1200" cap="none" spc="0" normalizeH="0" baseline="0" noProof="0">
                          <a:ln>
                            <a:noFill/>
                          </a:ln>
                          <a:solidFill>
                            <a:prstClr val="black"/>
                          </a:solidFill>
                          <a:effectLst/>
                          <a:uLnTx/>
                          <a:uFillTx/>
                          <a:latin typeface="+mn-lt"/>
                          <a:ea typeface="+mn-ea"/>
                          <a:cs typeface="+mn-cs"/>
                        </a:rPr>
                        <a:t>
#DíaDelPadre ¿Qué te gustaría regalarle a tu papá? 🎁
Conseguilo con un 25% de ahorro + cuotas sin interés, con tus tarjetas de crédito Banco Provincia en los shoppings y paseos participantes. Consultá toda la información acá: https://goo.gl/wo845l
Sin tope de reintegro.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72175708"/>
                  </a:ext>
                </a:extLst>
              </a:tr>
            </a:tbl>
          </a:graphicData>
        </a:graphic>
      </p:graphicFrame>
      <p:sp>
        <p:nvSpPr>
          <p:cNvPr id="4" name="Text Placeholder 3">
            <a:extLst>
              <a:ext uri="{FF2B5EF4-FFF2-40B4-BE49-F238E27FC236}">
                <a16:creationId xmlns:a16="http://schemas.microsoft.com/office/drawing/2014/main" id="{A5895195-3F45-40E2-9410-4FD09FA0FA92}"/>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1358006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197B5-CF17-4918-9475-BDE70647A642}"/>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BDD31077-C0F4-4A48-B21E-8CD007243672}"/>
              </a:ext>
            </a:extLst>
          </p:cNvPr>
          <p:cNvGraphicFramePr>
            <a:graphicFrameLocks noGrp="1"/>
          </p:cNvGraphicFramePr>
          <p:nvPr>
            <p:ph type="tbl" sz="quarter" idx="13"/>
            <p:extLst>
              <p:ext uri="{D42A27DB-BD31-4B8C-83A1-F6EECF244321}">
                <p14:modId xmlns:p14="http://schemas.microsoft.com/office/powerpoint/2010/main" val="75016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86787002"/>
                    </a:ext>
                  </a:extLst>
                </a:gridCol>
                <a:gridCol w="658368">
                  <a:extLst>
                    <a:ext uri="{9D8B030D-6E8A-4147-A177-3AD203B41FA5}">
                      <a16:colId xmlns:a16="http://schemas.microsoft.com/office/drawing/2014/main" val="1132933458"/>
                    </a:ext>
                  </a:extLst>
                </a:gridCol>
                <a:gridCol w="658368">
                  <a:extLst>
                    <a:ext uri="{9D8B030D-6E8A-4147-A177-3AD203B41FA5}">
                      <a16:colId xmlns:a16="http://schemas.microsoft.com/office/drawing/2014/main" val="1676604555"/>
                    </a:ext>
                  </a:extLst>
                </a:gridCol>
                <a:gridCol w="658368">
                  <a:extLst>
                    <a:ext uri="{9D8B030D-6E8A-4147-A177-3AD203B41FA5}">
                      <a16:colId xmlns:a16="http://schemas.microsoft.com/office/drawing/2014/main" val="2173487696"/>
                    </a:ext>
                  </a:extLst>
                </a:gridCol>
                <a:gridCol w="658368">
                  <a:extLst>
                    <a:ext uri="{9D8B030D-6E8A-4147-A177-3AD203B41FA5}">
                      <a16:colId xmlns:a16="http://schemas.microsoft.com/office/drawing/2014/main" val="1407057989"/>
                    </a:ext>
                  </a:extLst>
                </a:gridCol>
                <a:gridCol w="658368">
                  <a:extLst>
                    <a:ext uri="{9D8B030D-6E8A-4147-A177-3AD203B41FA5}">
                      <a16:colId xmlns:a16="http://schemas.microsoft.com/office/drawing/2014/main" val="3078966920"/>
                    </a:ext>
                  </a:extLst>
                </a:gridCol>
                <a:gridCol w="658368">
                  <a:extLst>
                    <a:ext uri="{9D8B030D-6E8A-4147-A177-3AD203B41FA5}">
                      <a16:colId xmlns:a16="http://schemas.microsoft.com/office/drawing/2014/main" val="2750935443"/>
                    </a:ext>
                  </a:extLst>
                </a:gridCol>
                <a:gridCol w="658368">
                  <a:extLst>
                    <a:ext uri="{9D8B030D-6E8A-4147-A177-3AD203B41FA5}">
                      <a16:colId xmlns:a16="http://schemas.microsoft.com/office/drawing/2014/main" val="1742842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015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HSBC - 2017-06-12 15:00:00</a:t>
                      </a:r>
                      <a:r>
                        <a:rPr kumimoji="0" lang="es-ES" sz="1000" b="0" i="0" u="none" strike="noStrike" kern="1200" cap="none" spc="0" normalizeH="0" baseline="0" noProof="0">
                          <a:ln>
                            <a:noFill/>
                          </a:ln>
                          <a:solidFill>
                            <a:prstClr val="black"/>
                          </a:solidFill>
                          <a:effectLst/>
                          <a:uLnTx/>
                          <a:uFillTx/>
                          <a:latin typeface="+mn-lt"/>
                          <a:ea typeface="+mn-ea"/>
                          <a:cs typeface="+mn-cs"/>
                        </a:rPr>
                        <a:t>
Está llegando el Día del Padre. Participá del sorteo y ganá una orden de compra por $5.000 en Frávega. Sólo tenés que ser cliente de HSBC y seguir a nuestra FanPage. ¡Tenés tiempo hasta el miércoles a las 15hs! ¡Mucha suerte! Participá ingresando en: https://goo.gl/9W3qRS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127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- 2017-06-16 10:54:54</a:t>
                      </a:r>
                      <a:r>
                        <a:rPr kumimoji="0" lang="es-ES" sz="1000" b="0" i="0" u="none" strike="noStrike" kern="1200" cap="none" spc="0" normalizeH="0" baseline="0" noProof="0">
                          <a:ln>
                            <a:noFill/>
                          </a:ln>
                          <a:solidFill>
                            <a:prstClr val="black"/>
                          </a:solidFill>
                          <a:effectLst/>
                          <a:uLnTx/>
                          <a:uFillTx/>
                          <a:latin typeface="+mn-lt"/>
                          <a:ea typeface="+mn-ea"/>
                          <a:cs typeface="+mn-cs"/>
                        </a:rPr>
                        <a:t>
¡No te pierdas el nuevo comercial de la pareja del Galicia, #MalaSangre! Dale Me Encanta ❤ si lo estabas esperando y Me divierte 😄 si te sacó una sonrisa. Toda la info sobre préstamos acá: http://bit.ly/2tuWeSh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309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- 2017-07-05 19:00:00</a:t>
                      </a:r>
                      <a:r>
                        <a:rPr kumimoji="0" lang="es-ES" sz="1000" b="0" i="0" u="none" strike="noStrike" kern="1200" cap="none" spc="0" normalizeH="0" baseline="0" noProof="0">
                          <a:ln>
                            <a:noFill/>
                          </a:ln>
                          <a:solidFill>
                            <a:prstClr val="black"/>
                          </a:solidFill>
                          <a:effectLst/>
                          <a:uLnTx/>
                          <a:uFillTx/>
                          <a:latin typeface="+mn-lt"/>
                          <a:ea typeface="+mn-ea"/>
                          <a:cs typeface="+mn-cs"/>
                        </a:rPr>
                        <a:t>
El frío vuelve y tu cama lo sabe... ¡Aprovechá este #AlertaDeco en Arredo el 6 de julio! Te damos una ayuda con las medidas de tu cama para elegir el acolchado: http://bit.ly/BGArredo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359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- 2017-06-28 17:00:00</a:t>
                      </a:r>
                      <a:r>
                        <a:rPr kumimoji="0" lang="es-ES" sz="1000" b="0" i="0" u="none" strike="noStrike" kern="1200" cap="none" spc="0" normalizeH="0" baseline="0" noProof="0">
                          <a:ln>
                            <a:noFill/>
                          </a:ln>
                          <a:solidFill>
                            <a:prstClr val="black"/>
                          </a:solidFill>
                          <a:effectLst/>
                          <a:uLnTx/>
                          <a:uFillTx/>
                          <a:latin typeface="+mn-lt"/>
                          <a:ea typeface="+mn-ea"/>
                          <a:cs typeface="+mn-cs"/>
                        </a:rPr>
                        <a:t>
Menos mal que el jueves llega rápido, ¡y que tenés #VamosLosJueves para disfrutarlo en las mejores marcas! 👉http://bit.ly/2snREbs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7183851"/>
                  </a:ext>
                </a:extLst>
              </a:tr>
            </a:tbl>
          </a:graphicData>
        </a:graphic>
      </p:graphicFrame>
      <p:sp>
        <p:nvSpPr>
          <p:cNvPr id="4" name="Text Placeholder 3">
            <a:extLst>
              <a:ext uri="{FF2B5EF4-FFF2-40B4-BE49-F238E27FC236}">
                <a16:creationId xmlns:a16="http://schemas.microsoft.com/office/drawing/2014/main" id="{8EA7B8A6-5E65-49DF-891C-CFF0D8C7E525}"/>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2221289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30AAB-C92C-4A0B-A694-CF1D6CEB5563}"/>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54420166-899E-4200-9FCA-45F705C6D51D}"/>
              </a:ext>
            </a:extLst>
          </p:cNvPr>
          <p:cNvGraphicFramePr>
            <a:graphicFrameLocks noGrp="1"/>
          </p:cNvGraphicFramePr>
          <p:nvPr>
            <p:ph type="tbl" sz="quarter" idx="13"/>
            <p:extLst>
              <p:ext uri="{D42A27DB-BD31-4B8C-83A1-F6EECF244321}">
                <p14:modId xmlns:p14="http://schemas.microsoft.com/office/powerpoint/2010/main" val="2259208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5498357"/>
                    </a:ext>
                  </a:extLst>
                </a:gridCol>
                <a:gridCol w="658368">
                  <a:extLst>
                    <a:ext uri="{9D8B030D-6E8A-4147-A177-3AD203B41FA5}">
                      <a16:colId xmlns:a16="http://schemas.microsoft.com/office/drawing/2014/main" val="3834049414"/>
                    </a:ext>
                  </a:extLst>
                </a:gridCol>
                <a:gridCol w="658368">
                  <a:extLst>
                    <a:ext uri="{9D8B030D-6E8A-4147-A177-3AD203B41FA5}">
                      <a16:colId xmlns:a16="http://schemas.microsoft.com/office/drawing/2014/main" val="991239953"/>
                    </a:ext>
                  </a:extLst>
                </a:gridCol>
                <a:gridCol w="658368">
                  <a:extLst>
                    <a:ext uri="{9D8B030D-6E8A-4147-A177-3AD203B41FA5}">
                      <a16:colId xmlns:a16="http://schemas.microsoft.com/office/drawing/2014/main" val="91720341"/>
                    </a:ext>
                  </a:extLst>
                </a:gridCol>
                <a:gridCol w="658368">
                  <a:extLst>
                    <a:ext uri="{9D8B030D-6E8A-4147-A177-3AD203B41FA5}">
                      <a16:colId xmlns:a16="http://schemas.microsoft.com/office/drawing/2014/main" val="3524823942"/>
                    </a:ext>
                  </a:extLst>
                </a:gridCol>
                <a:gridCol w="658368">
                  <a:extLst>
                    <a:ext uri="{9D8B030D-6E8A-4147-A177-3AD203B41FA5}">
                      <a16:colId xmlns:a16="http://schemas.microsoft.com/office/drawing/2014/main" val="3122456310"/>
                    </a:ext>
                  </a:extLst>
                </a:gridCol>
                <a:gridCol w="658368">
                  <a:extLst>
                    <a:ext uri="{9D8B030D-6E8A-4147-A177-3AD203B41FA5}">
                      <a16:colId xmlns:a16="http://schemas.microsoft.com/office/drawing/2014/main" val="3578556639"/>
                    </a:ext>
                  </a:extLst>
                </a:gridCol>
                <a:gridCol w="658368">
                  <a:extLst>
                    <a:ext uri="{9D8B030D-6E8A-4147-A177-3AD203B41FA5}">
                      <a16:colId xmlns:a16="http://schemas.microsoft.com/office/drawing/2014/main" val="995650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954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- 2017-06-22 17:33:37</a:t>
                      </a:r>
                      <a:r>
                        <a:rPr kumimoji="0" lang="es-ES" sz="1000" b="0" i="0" u="none" strike="noStrike" kern="1200" cap="none" spc="0" normalizeH="0" baseline="0" noProof="0">
                          <a:ln>
                            <a:noFill/>
                          </a:ln>
                          <a:solidFill>
                            <a:prstClr val="black"/>
                          </a:solidFill>
                          <a:effectLst/>
                          <a:uLnTx/>
                          <a:uFillTx/>
                          <a:latin typeface="+mn-lt"/>
                          <a:ea typeface="+mn-ea"/>
                          <a:cs typeface="+mn-cs"/>
                        </a:rPr>
                        <a:t>
¿Ya miraste la cartelera de este #Invierno? Canjeá tus #PuntosQuiero! por entradas y disfrutá de las mejores obras: http://bit.ly/2eOEO03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5733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- 2017-07-05 10:00:00</a:t>
                      </a:r>
                      <a:r>
                        <a:rPr kumimoji="0" lang="es-ES" sz="1000" b="0" i="0" u="none" strike="noStrike" kern="1200" cap="none" spc="0" normalizeH="0" baseline="0" noProof="0">
                          <a:ln>
                            <a:noFill/>
                          </a:ln>
                          <a:solidFill>
                            <a:prstClr val="black"/>
                          </a:solidFill>
                          <a:effectLst/>
                          <a:uLnTx/>
                          <a:uFillTx/>
                          <a:latin typeface="+mn-lt"/>
                          <a:ea typeface="+mn-ea"/>
                          <a:cs typeface="+mn-cs"/>
                        </a:rPr>
                        <a:t>
¡A festejar la #SemanaDeLaDulzura! Sumate a nuestro concurso a las 13hs. ¡Avisale a tus amigos para que no se lo pierdan!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104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- 2017-06-12 13:00:00</a:t>
                      </a:r>
                      <a:r>
                        <a:rPr kumimoji="0" lang="es-ES" sz="1000" b="0" i="0" u="none" strike="noStrike" kern="1200" cap="none" spc="0" normalizeH="0" baseline="0" noProof="0">
                          <a:ln>
                            <a:noFill/>
                          </a:ln>
                          <a:solidFill>
                            <a:prstClr val="black"/>
                          </a:solidFill>
                          <a:effectLst/>
                          <a:uLnTx/>
                          <a:uFillTx/>
                          <a:latin typeface="+mn-lt"/>
                          <a:ea typeface="+mn-ea"/>
                          <a:cs typeface="+mn-cs"/>
                        </a:rPr>
                        <a:t>
¡Se viene una semana muy especial para #papá! Sorprendelo con un regalo de WINERY: http://bit.ly/BGWinery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412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- 2017-07-05 09:00:00</a:t>
                      </a:r>
                      <a:r>
                        <a:rPr kumimoji="0" lang="es-ES" sz="1000" b="0" i="0" u="none" strike="noStrike" kern="1200" cap="none" spc="0" normalizeH="0" baseline="0" noProof="0">
                          <a:ln>
                            <a:noFill/>
                          </a:ln>
                          <a:solidFill>
                            <a:prstClr val="black"/>
                          </a:solidFill>
                          <a:effectLst/>
                          <a:uLnTx/>
                          <a:uFillTx/>
                          <a:latin typeface="+mn-lt"/>
                          <a:ea typeface="+mn-ea"/>
                          <a:cs typeface="+mn-cs"/>
                        </a:rPr>
                        <a:t>
Con el servicio Extra Cash, después de hacer tu compra, podés retirar hasta $3.000 con tu tarjeta de débito Visa #ICBC en más de 10.000 locales adheridos 🤗😎 Encontralos en: http://goo.gl/mAebrY.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197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- 2017-06-18 10:00:00</a:t>
                      </a:r>
                      <a:r>
                        <a:rPr kumimoji="0" lang="es-ES" sz="1000" b="0" i="0" u="none" strike="noStrike" kern="1200" cap="none" spc="0" normalizeH="0" baseline="0" noProof="0">
                          <a:ln>
                            <a:noFill/>
                          </a:ln>
                          <a:solidFill>
                            <a:prstClr val="black"/>
                          </a:solidFill>
                          <a:effectLst/>
                          <a:uLnTx/>
                          <a:uFillTx/>
                          <a:latin typeface="+mn-lt"/>
                          <a:ea typeface="+mn-ea"/>
                          <a:cs typeface="+mn-cs"/>
                        </a:rPr>
                        <a:t>
A los que siempre nos acompañan en nuestras aventuras les decimos ¡Feliz día, Papá!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8489400"/>
                  </a:ext>
                </a:extLst>
              </a:tr>
            </a:tbl>
          </a:graphicData>
        </a:graphic>
      </p:graphicFrame>
      <p:sp>
        <p:nvSpPr>
          <p:cNvPr id="4" name="Text Placeholder 3">
            <a:extLst>
              <a:ext uri="{FF2B5EF4-FFF2-40B4-BE49-F238E27FC236}">
                <a16:creationId xmlns:a16="http://schemas.microsoft.com/office/drawing/2014/main" id="{9D42F897-E825-4835-AF56-4391015E6CBF}"/>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1215438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0CDE5-EA4B-4D03-9207-6F214B5F91DC}"/>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22BB4D7B-C138-4ECC-A015-8CC8F7F84DC4}"/>
              </a:ext>
            </a:extLst>
          </p:cNvPr>
          <p:cNvGraphicFramePr>
            <a:graphicFrameLocks noGrp="1"/>
          </p:cNvGraphicFramePr>
          <p:nvPr>
            <p:ph type="tbl" sz="quarter" idx="13"/>
            <p:extLst>
              <p:ext uri="{D42A27DB-BD31-4B8C-83A1-F6EECF244321}">
                <p14:modId xmlns:p14="http://schemas.microsoft.com/office/powerpoint/2010/main" val="3721622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1667729"/>
                    </a:ext>
                  </a:extLst>
                </a:gridCol>
                <a:gridCol w="658368">
                  <a:extLst>
                    <a:ext uri="{9D8B030D-6E8A-4147-A177-3AD203B41FA5}">
                      <a16:colId xmlns:a16="http://schemas.microsoft.com/office/drawing/2014/main" val="2536570904"/>
                    </a:ext>
                  </a:extLst>
                </a:gridCol>
                <a:gridCol w="658368">
                  <a:extLst>
                    <a:ext uri="{9D8B030D-6E8A-4147-A177-3AD203B41FA5}">
                      <a16:colId xmlns:a16="http://schemas.microsoft.com/office/drawing/2014/main" val="3599030380"/>
                    </a:ext>
                  </a:extLst>
                </a:gridCol>
                <a:gridCol w="658368">
                  <a:extLst>
                    <a:ext uri="{9D8B030D-6E8A-4147-A177-3AD203B41FA5}">
                      <a16:colId xmlns:a16="http://schemas.microsoft.com/office/drawing/2014/main" val="315866765"/>
                    </a:ext>
                  </a:extLst>
                </a:gridCol>
                <a:gridCol w="658368">
                  <a:extLst>
                    <a:ext uri="{9D8B030D-6E8A-4147-A177-3AD203B41FA5}">
                      <a16:colId xmlns:a16="http://schemas.microsoft.com/office/drawing/2014/main" val="2568291916"/>
                    </a:ext>
                  </a:extLst>
                </a:gridCol>
                <a:gridCol w="658368">
                  <a:extLst>
                    <a:ext uri="{9D8B030D-6E8A-4147-A177-3AD203B41FA5}">
                      <a16:colId xmlns:a16="http://schemas.microsoft.com/office/drawing/2014/main" val="3047787915"/>
                    </a:ext>
                  </a:extLst>
                </a:gridCol>
                <a:gridCol w="658368">
                  <a:extLst>
                    <a:ext uri="{9D8B030D-6E8A-4147-A177-3AD203B41FA5}">
                      <a16:colId xmlns:a16="http://schemas.microsoft.com/office/drawing/2014/main" val="3786818775"/>
                    </a:ext>
                  </a:extLst>
                </a:gridCol>
                <a:gridCol w="658368">
                  <a:extLst>
                    <a:ext uri="{9D8B030D-6E8A-4147-A177-3AD203B41FA5}">
                      <a16:colId xmlns:a16="http://schemas.microsoft.com/office/drawing/2014/main" val="3274348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694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- 2017-07-06 17:00:00</a:t>
                      </a:r>
                      <a:r>
                        <a:rPr kumimoji="0" lang="es-ES" sz="1000" b="0" i="0" u="none" strike="noStrike" kern="1200" cap="none" spc="0" normalizeH="0" baseline="0" noProof="0">
                          <a:ln>
                            <a:noFill/>
                          </a:ln>
                          <a:solidFill>
                            <a:prstClr val="black"/>
                          </a:solidFill>
                          <a:effectLst/>
                          <a:uLnTx/>
                          <a:uFillTx/>
                          <a:latin typeface="+mn-lt"/>
                          <a:ea typeface="+mn-ea"/>
                          <a:cs typeface="+mn-cs"/>
                        </a:rPr>
                        <a:t>
¿Sos fan de Sarkany? ¡Nosotros también! Por eso vamos a darte la oportunidad de ganar tu nuevo par favorito 💖👠👉 Visitá la fanpage de Banco Galicia el viernes 7/7 a las 13hs. ¡Avisale a tus amigos para que no se lo pierdan!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3378705"/>
                  </a:ext>
                </a:extLst>
              </a:tr>
            </a:tbl>
          </a:graphicData>
        </a:graphic>
      </p:graphicFrame>
      <p:sp>
        <p:nvSpPr>
          <p:cNvPr id="4" name="Text Placeholder 3">
            <a:extLst>
              <a:ext uri="{FF2B5EF4-FFF2-40B4-BE49-F238E27FC236}">
                <a16:creationId xmlns:a16="http://schemas.microsoft.com/office/drawing/2014/main" id="{306A95AE-ABD9-4958-BF72-E41B989E2D91}"/>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3498041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8F06-7DA7-4461-AD8E-BDB25D4F88B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47C530E-CD30-4D4C-8842-3BA498FF51AD}"/>
              </a:ext>
            </a:extLst>
          </p:cNvPr>
          <p:cNvGraphicFramePr>
            <a:graphicFrameLocks noGrp="1"/>
          </p:cNvGraphicFramePr>
          <p:nvPr>
            <p:ph type="chart" sz="quarter" idx="13"/>
            <p:extLst>
              <p:ext uri="{D42A27DB-BD31-4B8C-83A1-F6EECF244321}">
                <p14:modId xmlns:p14="http://schemas.microsoft.com/office/powerpoint/2010/main" val="1045321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FA1E63-FC4E-40FC-818A-FEBE9B1D1836}"/>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137C2FE5-4104-43ED-A63D-0E18D26941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048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0596D-CF6A-4A58-A60D-77925ACD276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BC86690-8FF2-4D5D-87A5-C71747839DBB}"/>
              </a:ext>
            </a:extLst>
          </p:cNvPr>
          <p:cNvGraphicFramePr>
            <a:graphicFrameLocks noGrp="1"/>
          </p:cNvGraphicFramePr>
          <p:nvPr>
            <p:ph type="chart" sz="quarter" idx="13"/>
            <p:extLst>
              <p:ext uri="{D42A27DB-BD31-4B8C-83A1-F6EECF244321}">
                <p14:modId xmlns:p14="http://schemas.microsoft.com/office/powerpoint/2010/main" val="3401326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414305-3B05-45A0-94C9-3410899BC40C}"/>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971A8DAF-17D5-4C40-86E8-D482B50BE6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4901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CFFB-E35A-4628-9165-9A4270F1A4E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9748D85-A1FC-4D64-ACEB-27776DDF5C00}"/>
              </a:ext>
            </a:extLst>
          </p:cNvPr>
          <p:cNvGraphicFramePr>
            <a:graphicFrameLocks noGrp="1"/>
          </p:cNvGraphicFramePr>
          <p:nvPr>
            <p:ph type="chart" sz="quarter" idx="13"/>
            <p:extLst>
              <p:ext uri="{D42A27DB-BD31-4B8C-83A1-F6EECF244321}">
                <p14:modId xmlns:p14="http://schemas.microsoft.com/office/powerpoint/2010/main" val="1973277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2F165C-35A1-4121-8AFC-D5C3C9030C44}"/>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D98B1D18-6401-4CBF-A7AF-360E1761F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630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54E00-04B8-48EB-8385-765C84B0E52B}"/>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2F52D74-CFC1-4058-84EA-8F0CB7EB8414}"/>
              </a:ext>
            </a:extLst>
          </p:cNvPr>
          <p:cNvGraphicFramePr>
            <a:graphicFrameLocks noGrp="1"/>
          </p:cNvGraphicFramePr>
          <p:nvPr>
            <p:ph type="chart" sz="quarter" idx="13"/>
            <p:extLst>
              <p:ext uri="{D42A27DB-BD31-4B8C-83A1-F6EECF244321}">
                <p14:modId xmlns:p14="http://schemas.microsoft.com/office/powerpoint/2010/main" val="681313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4A3CC-3D2E-4C8F-8D6D-3AF550FD8729}"/>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88129AC4-B7CF-4AD9-AA41-FE6B98B569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690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274C-01A0-41A3-9946-AE00B05A8DF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0C0A2CB1-8BCB-4566-BA6A-6C776C8B1796}"/>
              </a:ext>
            </a:extLst>
          </p:cNvPr>
          <p:cNvGraphicFramePr>
            <a:graphicFrameLocks noGrp="1"/>
          </p:cNvGraphicFramePr>
          <p:nvPr>
            <p:ph type="chart" sz="quarter" idx="13"/>
            <p:extLst>
              <p:ext uri="{D42A27DB-BD31-4B8C-83A1-F6EECF244321}">
                <p14:modId xmlns:p14="http://schemas.microsoft.com/office/powerpoint/2010/main" val="1341894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686E10-A6D2-4A44-9F36-774437D8587C}"/>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7E10D992-E074-42EB-AAFA-9B78B94BF3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0691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E005E-A7ED-4A23-8EDD-16DD343A2252}"/>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9F84D13-A598-44FF-8493-2030633C9FF0}"/>
              </a:ext>
            </a:extLst>
          </p:cNvPr>
          <p:cNvGraphicFramePr>
            <a:graphicFrameLocks noGrp="1"/>
          </p:cNvGraphicFramePr>
          <p:nvPr>
            <p:ph type="chart" sz="quarter" idx="13"/>
            <p:extLst>
              <p:ext uri="{D42A27DB-BD31-4B8C-83A1-F6EECF244321}">
                <p14:modId xmlns:p14="http://schemas.microsoft.com/office/powerpoint/2010/main" val="2607938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98980-5E99-4667-A4CC-DC869265B8B9}"/>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764374E9-D2DF-4860-83A0-9D7502C822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667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CB81B-07CB-4CB9-8DAD-6716D05BDED2}"/>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C0BC59E-AEB3-4C97-8BD2-7F11047A3417}"/>
              </a:ext>
            </a:extLst>
          </p:cNvPr>
          <p:cNvGraphicFramePr>
            <a:graphicFrameLocks noGrp="1"/>
          </p:cNvGraphicFramePr>
          <p:nvPr>
            <p:ph type="chart" sz="quarter" idx="13"/>
            <p:extLst>
              <p:ext uri="{D42A27DB-BD31-4B8C-83A1-F6EECF244321}">
                <p14:modId xmlns:p14="http://schemas.microsoft.com/office/powerpoint/2010/main" val="3815612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B88267-819D-4288-98DE-920C6E8CA664}"/>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A4941714-4C26-49A5-BC97-EB45855C0E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9495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8E65E-2B52-4228-8EB8-68FD6D4B39F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4A9A899C-811A-4383-AD46-D16A3000C4A8}"/>
              </a:ext>
            </a:extLst>
          </p:cNvPr>
          <p:cNvGraphicFramePr>
            <a:graphicFrameLocks noGrp="1"/>
          </p:cNvGraphicFramePr>
          <p:nvPr>
            <p:ph type="chart" sz="quarter" idx="13"/>
            <p:extLst>
              <p:ext uri="{D42A27DB-BD31-4B8C-83A1-F6EECF244321}">
                <p14:modId xmlns:p14="http://schemas.microsoft.com/office/powerpoint/2010/main" val="3139820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766D1E-D5E5-420D-9868-E14293821BD2}"/>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BEA1ED80-BDEE-4A29-90BE-7B8D35196C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6100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9ADF8-4FA3-4648-9E4B-5D8BB360792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766C0110-8BF4-4A0B-BF1C-DEAF1553216C}"/>
              </a:ext>
            </a:extLst>
          </p:cNvPr>
          <p:cNvGraphicFramePr>
            <a:graphicFrameLocks noGrp="1"/>
          </p:cNvGraphicFramePr>
          <p:nvPr>
            <p:ph type="tbl" sz="quarter" idx="13"/>
            <p:extLst>
              <p:ext uri="{D42A27DB-BD31-4B8C-83A1-F6EECF244321}">
                <p14:modId xmlns:p14="http://schemas.microsoft.com/office/powerpoint/2010/main" val="1363345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0727447"/>
                    </a:ext>
                  </a:extLst>
                </a:gridCol>
                <a:gridCol w="2468880">
                  <a:extLst>
                    <a:ext uri="{9D8B030D-6E8A-4147-A177-3AD203B41FA5}">
                      <a16:colId xmlns:a16="http://schemas.microsoft.com/office/drawing/2014/main" val="3803133088"/>
                    </a:ext>
                  </a:extLst>
                </a:gridCol>
                <a:gridCol w="822960">
                  <a:extLst>
                    <a:ext uri="{9D8B030D-6E8A-4147-A177-3AD203B41FA5}">
                      <a16:colId xmlns:a16="http://schemas.microsoft.com/office/drawing/2014/main" val="3983960206"/>
                    </a:ext>
                  </a:extLst>
                </a:gridCol>
                <a:gridCol w="822960">
                  <a:extLst>
                    <a:ext uri="{9D8B030D-6E8A-4147-A177-3AD203B41FA5}">
                      <a16:colId xmlns:a16="http://schemas.microsoft.com/office/drawing/2014/main" val="590517039"/>
                    </a:ext>
                  </a:extLst>
                </a:gridCol>
                <a:gridCol w="822960">
                  <a:extLst>
                    <a:ext uri="{9D8B030D-6E8A-4147-A177-3AD203B41FA5}">
                      <a16:colId xmlns:a16="http://schemas.microsoft.com/office/drawing/2014/main" val="1731313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90211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Mariana Peirano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70214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Osella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302170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 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61684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Jorgelina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32234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Cristina Plencovich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(52), Banco Provincia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741078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Paula Esquivel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87573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Maru Maru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79490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Flabii Nuñez de River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99004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Alfonso Stamati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46701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Eliana Gabriel Rojo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HSBC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293298365"/>
                  </a:ext>
                </a:extLst>
              </a:tr>
            </a:tbl>
          </a:graphicData>
        </a:graphic>
      </p:graphicFrame>
      <p:sp>
        <p:nvSpPr>
          <p:cNvPr id="4" name="Text Placeholder 3">
            <a:extLst>
              <a:ext uri="{FF2B5EF4-FFF2-40B4-BE49-F238E27FC236}">
                <a16:creationId xmlns:a16="http://schemas.microsoft.com/office/drawing/2014/main" id="{9DD39225-C7DD-4400-84A6-9E4425087D6E}"/>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3100846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56C9E-DDAA-44B6-90E6-50DEB2A62847}"/>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B402FB05-32FA-4530-80F9-564A6CC514F2}"/>
              </a:ext>
            </a:extLst>
          </p:cNvPr>
          <p:cNvGraphicFramePr>
            <a:graphicFrameLocks noGrp="1"/>
          </p:cNvGraphicFramePr>
          <p:nvPr>
            <p:ph type="tbl" sz="quarter" idx="13"/>
            <p:extLst>
              <p:ext uri="{D42A27DB-BD31-4B8C-83A1-F6EECF244321}">
                <p14:modId xmlns:p14="http://schemas.microsoft.com/office/powerpoint/2010/main" val="2970801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3847464"/>
                    </a:ext>
                  </a:extLst>
                </a:gridCol>
                <a:gridCol w="2468880">
                  <a:extLst>
                    <a:ext uri="{9D8B030D-6E8A-4147-A177-3AD203B41FA5}">
                      <a16:colId xmlns:a16="http://schemas.microsoft.com/office/drawing/2014/main" val="4277014443"/>
                    </a:ext>
                  </a:extLst>
                </a:gridCol>
                <a:gridCol w="822960">
                  <a:extLst>
                    <a:ext uri="{9D8B030D-6E8A-4147-A177-3AD203B41FA5}">
                      <a16:colId xmlns:a16="http://schemas.microsoft.com/office/drawing/2014/main" val="2088938438"/>
                    </a:ext>
                  </a:extLst>
                </a:gridCol>
                <a:gridCol w="822960">
                  <a:extLst>
                    <a:ext uri="{9D8B030D-6E8A-4147-A177-3AD203B41FA5}">
                      <a16:colId xmlns:a16="http://schemas.microsoft.com/office/drawing/2014/main" val="1541447010"/>
                    </a:ext>
                  </a:extLst>
                </a:gridCol>
                <a:gridCol w="822960">
                  <a:extLst>
                    <a:ext uri="{9D8B030D-6E8A-4147-A177-3AD203B41FA5}">
                      <a16:colId xmlns:a16="http://schemas.microsoft.com/office/drawing/2014/main" val="787064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6074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Mirian Tati Oliva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92018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Florencia Lavallén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26253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Rockwheels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403784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Anabella Agostina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64286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Yasmin Cavero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19628216"/>
                  </a:ext>
                </a:extLst>
              </a:tr>
            </a:tbl>
          </a:graphicData>
        </a:graphic>
      </p:graphicFrame>
      <p:sp>
        <p:nvSpPr>
          <p:cNvPr id="4" name="Text Placeholder 3">
            <a:extLst>
              <a:ext uri="{FF2B5EF4-FFF2-40B4-BE49-F238E27FC236}">
                <a16:creationId xmlns:a16="http://schemas.microsoft.com/office/drawing/2014/main" id="{1939536A-EE1C-4E88-BC40-1ABBF0528764}"/>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2926021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DD401-8426-4702-B48C-9FE9AB9B112B}"/>
              </a:ext>
            </a:extLst>
          </p:cNvPr>
          <p:cNvSpPr>
            <a:spLocks noGrp="1"/>
          </p:cNvSpPr>
          <p:nvPr>
            <p:ph type="title"/>
          </p:nvPr>
        </p:nvSpPr>
        <p:spPr/>
        <p:txBody>
          <a:bodyPr/>
          <a:lstStyle/>
          <a:p>
            <a:r>
              <a:rPr lang="en-US"/>
              <a:t>Facebook User Posts Table - 1 of 4</a:t>
            </a:r>
          </a:p>
        </p:txBody>
      </p:sp>
      <p:graphicFrame>
        <p:nvGraphicFramePr>
          <p:cNvPr id="5" name="Table Placeholder 4">
            <a:extLst>
              <a:ext uri="{FF2B5EF4-FFF2-40B4-BE49-F238E27FC236}">
                <a16:creationId xmlns:a16="http://schemas.microsoft.com/office/drawing/2014/main" id="{C26D2415-641D-4BCF-8256-41D2E7C9DE0D}"/>
              </a:ext>
            </a:extLst>
          </p:cNvPr>
          <p:cNvGraphicFramePr>
            <a:graphicFrameLocks noGrp="1"/>
          </p:cNvGraphicFramePr>
          <p:nvPr>
            <p:ph type="tbl" sz="quarter" idx="13"/>
            <p:extLst>
              <p:ext uri="{D42A27DB-BD31-4B8C-83A1-F6EECF244321}">
                <p14:modId xmlns:p14="http://schemas.microsoft.com/office/powerpoint/2010/main" val="1700285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34964818"/>
                    </a:ext>
                  </a:extLst>
                </a:gridCol>
                <a:gridCol w="822960">
                  <a:extLst>
                    <a:ext uri="{9D8B030D-6E8A-4147-A177-3AD203B41FA5}">
                      <a16:colId xmlns:a16="http://schemas.microsoft.com/office/drawing/2014/main" val="345013899"/>
                    </a:ext>
                  </a:extLst>
                </a:gridCol>
                <a:gridCol w="822960">
                  <a:extLst>
                    <a:ext uri="{9D8B030D-6E8A-4147-A177-3AD203B41FA5}">
                      <a16:colId xmlns:a16="http://schemas.microsoft.com/office/drawing/2014/main" val="1684374663"/>
                    </a:ext>
                  </a:extLst>
                </a:gridCol>
                <a:gridCol w="822960">
                  <a:extLst>
                    <a:ext uri="{9D8B030D-6E8A-4147-A177-3AD203B41FA5}">
                      <a16:colId xmlns:a16="http://schemas.microsoft.com/office/drawing/2014/main" val="532725591"/>
                    </a:ext>
                  </a:extLst>
                </a:gridCol>
                <a:gridCol w="822960">
                  <a:extLst>
                    <a:ext uri="{9D8B030D-6E8A-4147-A177-3AD203B41FA5}">
                      <a16:colId xmlns:a16="http://schemas.microsoft.com/office/drawing/2014/main" val="3426821660"/>
                    </a:ext>
                  </a:extLst>
                </a:gridCol>
                <a:gridCol w="822960">
                  <a:extLst>
                    <a:ext uri="{9D8B030D-6E8A-4147-A177-3AD203B41FA5}">
                      <a16:colId xmlns:a16="http://schemas.microsoft.com/office/drawing/2014/main" val="1773662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6477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Manuel Rodriguez - 2017-07-10 11:37:10</a:t>
                      </a:r>
                      <a:r>
                        <a:rPr kumimoji="0" lang="es-ES" sz="1000" b="0" i="0" u="none" strike="noStrike" kern="1200" cap="none" spc="0" normalizeH="0" baseline="0" noProof="0">
                          <a:ln>
                            <a:noFill/>
                          </a:ln>
                          <a:solidFill>
                            <a:prstClr val="black"/>
                          </a:solidFill>
                          <a:effectLst/>
                          <a:uLnTx/>
                          <a:uFillTx/>
                          <a:latin typeface="+mn-lt"/>
                          <a:ea typeface="+mn-ea"/>
                          <a:cs typeface="+mn-cs"/>
                        </a:rPr>
                        <a:t>
por que canal avisaron que se ponian en venta las entradas para Coldplay????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973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Laura Cataldo - 2017-07-10 11:33:30</a:t>
                      </a:r>
                      <a:r>
                        <a:rPr kumimoji="0" lang="es-ES" sz="1000" b="0" i="0" u="none" strike="noStrike" kern="1200" cap="none" spc="0" normalizeH="0" baseline="0" noProof="0">
                          <a:ln>
                            <a:noFill/>
                          </a:ln>
                          <a:solidFill>
                            <a:prstClr val="black"/>
                          </a:solidFill>
                          <a:effectLst/>
                          <a:uLnTx/>
                          <a:uFillTx/>
                          <a:latin typeface="+mn-lt"/>
                          <a:ea typeface="+mn-ea"/>
                          <a:cs typeface="+mn-cs"/>
                        </a:rPr>
                        <a:t>
Buenos días!  Hago una consulta sobre el vencimiento de la  tarjeta visa. En la misma tengo hasta 07/17. Esto significa que hasta este mes la tengo vigente? Porq quise realizar una compra y fue rechazada.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706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Javier Calla - 2017-07-10 11:21:00</a:t>
                      </a:r>
                      <a:r>
                        <a:rPr kumimoji="0" lang="es-ES" sz="1000" b="0" i="0" u="none" strike="noStrike" kern="1200" cap="none" spc="0" normalizeH="0" baseline="0" noProof="0">
                          <a:ln>
                            <a:noFill/>
                          </a:ln>
                          <a:solidFill>
                            <a:prstClr val="black"/>
                          </a:solidFill>
                          <a:effectLst/>
                          <a:uLnTx/>
                          <a:uFillTx/>
                          <a:latin typeface="+mn-lt"/>
                          <a:ea typeface="+mn-ea"/>
                          <a:cs typeface="+mn-cs"/>
                        </a:rPr>
                        <a:t>
Buen dia, solicito su colaboracion para completar una encuesta.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9228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Belen Rosales - 2017-07-10 11:06:14</a:t>
                      </a:r>
                      <a:r>
                        <a:rPr kumimoji="0" lang="es-ES" sz="1000" b="0" i="0" u="none" strike="noStrike" kern="1200" cap="none" spc="0" normalizeH="0" baseline="0" noProof="0">
                          <a:ln>
                            <a:noFill/>
                          </a:ln>
                          <a:solidFill>
                            <a:prstClr val="black"/>
                          </a:solidFill>
                          <a:effectLst/>
                          <a:uLnTx/>
                          <a:uFillTx/>
                          <a:latin typeface="+mn-lt"/>
                          <a:ea typeface="+mn-ea"/>
                          <a:cs typeface="+mn-cs"/>
                        </a:rPr>
                        <a:t>
Buen dia!!!! Necesito hablar con alguien del banco. Holaaaaaaaaaaaaaaa hay alguien 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500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Familia Saavedra - 2017-07-10 11:03:32</a:t>
                      </a:r>
                      <a:r>
                        <a:rPr kumimoji="0" lang="es-ES" sz="1000" b="0" i="0" u="none" strike="noStrike" kern="1200" cap="none" spc="0" normalizeH="0" baseline="0" noProof="0">
                          <a:ln>
                            <a:noFill/>
                          </a:ln>
                          <a:solidFill>
                            <a:prstClr val="black"/>
                          </a:solidFill>
                          <a:effectLst/>
                          <a:uLnTx/>
                          <a:uFillTx/>
                          <a:latin typeface="+mn-lt"/>
                          <a:ea typeface="+mn-ea"/>
                          <a:cs typeface="+mn-cs"/>
                        </a:rPr>
                        <a:t>
Estimados necesito ponerme en contacto con esta sucursal estoy llamando desde las 10:00hs y nadie contesta. Por favor algún interno para hablar con algún asesor.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 11:12:46</a:t>
                      </a:r>
                    </a:p>
                  </a:txBody>
                  <a:tcPr/>
                </a:tc>
                <a:extLst>
                  <a:ext uri="{0D108BD9-81ED-4DB2-BD59-A6C34878D82A}">
                    <a16:rowId xmlns:a16="http://schemas.microsoft.com/office/drawing/2014/main" val="308099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Kika Poletto - 2017-07-10 10:49:31</a:t>
                      </a:r>
                      <a:r>
                        <a:rPr kumimoji="0" lang="es-ES" sz="1000" b="0" i="0" u="none" strike="noStrike" kern="1200" cap="none" spc="0" normalizeH="0" baseline="0" noProof="0">
                          <a:ln>
                            <a:noFill/>
                          </a:ln>
                          <a:solidFill>
                            <a:prstClr val="black"/>
                          </a:solidFill>
                          <a:effectLst/>
                          <a:uLnTx/>
                          <a:uFillTx/>
                          <a:latin typeface="+mn-lt"/>
                          <a:ea typeface="+mn-ea"/>
                          <a:cs typeface="+mn-cs"/>
                        </a:rPr>
                        <a:t>
Durante toda mi relación con este banco he recibido un servicio de muy mala calidad, con una atención al cliente que deja mucho que desear. Mi experiencia ha sido sumamente desagradable, lo único que deseo es que se termine inmediatamente.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 10:55:49</a:t>
                      </a:r>
                    </a:p>
                  </a:txBody>
                  <a:tcPr/>
                </a:tc>
                <a:extLst>
                  <a:ext uri="{0D108BD9-81ED-4DB2-BD59-A6C34878D82A}">
                    <a16:rowId xmlns:a16="http://schemas.microsoft.com/office/drawing/2014/main" val="2832665432"/>
                  </a:ext>
                </a:extLst>
              </a:tr>
            </a:tbl>
          </a:graphicData>
        </a:graphic>
      </p:graphicFrame>
      <p:sp>
        <p:nvSpPr>
          <p:cNvPr id="4" name="Text Placeholder 3">
            <a:extLst>
              <a:ext uri="{FF2B5EF4-FFF2-40B4-BE49-F238E27FC236}">
                <a16:creationId xmlns:a16="http://schemas.microsoft.com/office/drawing/2014/main" id="{B1B9A698-BDFC-4B37-845E-700A55E39D0C}"/>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3534435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35EF2-7EB1-4E08-B7E6-6B321D9E5E6D}"/>
              </a:ext>
            </a:extLst>
          </p:cNvPr>
          <p:cNvSpPr>
            <a:spLocks noGrp="1"/>
          </p:cNvSpPr>
          <p:nvPr>
            <p:ph type="title"/>
          </p:nvPr>
        </p:nvSpPr>
        <p:spPr/>
        <p:txBody>
          <a:bodyPr/>
          <a:lstStyle/>
          <a:p>
            <a:r>
              <a:rPr lang="en-US"/>
              <a:t>Facebook User Posts Table - 2 of 4</a:t>
            </a:r>
          </a:p>
        </p:txBody>
      </p:sp>
      <p:graphicFrame>
        <p:nvGraphicFramePr>
          <p:cNvPr id="5" name="Table Placeholder 4">
            <a:extLst>
              <a:ext uri="{FF2B5EF4-FFF2-40B4-BE49-F238E27FC236}">
                <a16:creationId xmlns:a16="http://schemas.microsoft.com/office/drawing/2014/main" id="{512CF18A-0CC2-411C-A2CA-74B081EDB1AA}"/>
              </a:ext>
            </a:extLst>
          </p:cNvPr>
          <p:cNvGraphicFramePr>
            <a:graphicFrameLocks noGrp="1"/>
          </p:cNvGraphicFramePr>
          <p:nvPr>
            <p:ph type="tbl" sz="quarter" idx="13"/>
            <p:extLst>
              <p:ext uri="{D42A27DB-BD31-4B8C-83A1-F6EECF244321}">
                <p14:modId xmlns:p14="http://schemas.microsoft.com/office/powerpoint/2010/main" val="2032873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73418689"/>
                    </a:ext>
                  </a:extLst>
                </a:gridCol>
                <a:gridCol w="822960">
                  <a:extLst>
                    <a:ext uri="{9D8B030D-6E8A-4147-A177-3AD203B41FA5}">
                      <a16:colId xmlns:a16="http://schemas.microsoft.com/office/drawing/2014/main" val="2478740306"/>
                    </a:ext>
                  </a:extLst>
                </a:gridCol>
                <a:gridCol w="822960">
                  <a:extLst>
                    <a:ext uri="{9D8B030D-6E8A-4147-A177-3AD203B41FA5}">
                      <a16:colId xmlns:a16="http://schemas.microsoft.com/office/drawing/2014/main" val="292306690"/>
                    </a:ext>
                  </a:extLst>
                </a:gridCol>
                <a:gridCol w="822960">
                  <a:extLst>
                    <a:ext uri="{9D8B030D-6E8A-4147-A177-3AD203B41FA5}">
                      <a16:colId xmlns:a16="http://schemas.microsoft.com/office/drawing/2014/main" val="584176742"/>
                    </a:ext>
                  </a:extLst>
                </a:gridCol>
                <a:gridCol w="822960">
                  <a:extLst>
                    <a:ext uri="{9D8B030D-6E8A-4147-A177-3AD203B41FA5}">
                      <a16:colId xmlns:a16="http://schemas.microsoft.com/office/drawing/2014/main" val="2001733553"/>
                    </a:ext>
                  </a:extLst>
                </a:gridCol>
                <a:gridCol w="822960">
                  <a:extLst>
                    <a:ext uri="{9D8B030D-6E8A-4147-A177-3AD203B41FA5}">
                      <a16:colId xmlns:a16="http://schemas.microsoft.com/office/drawing/2014/main" val="102361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325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Federico Forastier - 2017-07-10 10:29:29</a:t>
                      </a:r>
                      <a:r>
                        <a:rPr kumimoji="0" lang="es-ES" sz="1000" b="0" i="0" u="none" strike="noStrike" kern="1200" cap="none" spc="0" normalizeH="0" baseline="0" noProof="0">
                          <a:ln>
                            <a:noFill/>
                          </a:ln>
                          <a:solidFill>
                            <a:prstClr val="black"/>
                          </a:solidFill>
                          <a:effectLst/>
                          <a:uLnTx/>
                          <a:uFillTx/>
                          <a:latin typeface="+mn-lt"/>
                          <a:ea typeface="+mn-ea"/>
                          <a:cs typeface="+mn-cs"/>
                        </a:rPr>
                        <a:t>
Hola buen dia. Necesito una respuesta lo antes posible sobre el tema planteado por mensaje privado por favor.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 11:01:21</a:t>
                      </a:r>
                    </a:p>
                  </a:txBody>
                  <a:tcPr/>
                </a:tc>
                <a:extLst>
                  <a:ext uri="{0D108BD9-81ED-4DB2-BD59-A6C34878D82A}">
                    <a16:rowId xmlns:a16="http://schemas.microsoft.com/office/drawing/2014/main" val="37689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 El - 2017-07-10 09:56:28</a:t>
                      </a:r>
                      <a:r>
                        <a:rPr kumimoji="0" lang="es-ES" sz="1000" b="0" i="0" u="none" strike="noStrike" kern="1200" cap="none" spc="0" normalizeH="0" baseline="0" noProof="0">
                          <a:ln>
                            <a:noFill/>
                          </a:ln>
                          <a:solidFill>
                            <a:prstClr val="black"/>
                          </a:solidFill>
                          <a:effectLst/>
                          <a:uLnTx/>
                          <a:uFillTx/>
                          <a:latin typeface="+mn-lt"/>
                          <a:ea typeface="+mn-ea"/>
                          <a:cs typeface="+mn-cs"/>
                        </a:rPr>
                        <a:t>
Estoy intendo comunicarme desde brasil y ningun telefono atienden el servicio es negligente de mala calidad para reclamar un inconveniente con mi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 10:23:16</a:t>
                      </a:r>
                    </a:p>
                  </a:txBody>
                  <a:tcPr/>
                </a:tc>
                <a:extLst>
                  <a:ext uri="{0D108BD9-81ED-4DB2-BD59-A6C34878D82A}">
                    <a16:rowId xmlns:a16="http://schemas.microsoft.com/office/drawing/2014/main" val="114264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Delfina Massa - 2017-07-10 09:03:15</a:t>
                      </a:r>
                      <a:r>
                        <a:rPr kumimoji="0" lang="es-ES" sz="1000" b="0" i="0" u="none" strike="noStrike" kern="1200" cap="none" spc="0" normalizeH="0" baseline="0" noProof="0">
                          <a:ln>
                            <a:noFill/>
                          </a:ln>
                          <a:solidFill>
                            <a:prstClr val="black"/>
                          </a:solidFill>
                          <a:effectLst/>
                          <a:uLnTx/>
                          <a:uFillTx/>
                          <a:latin typeface="+mn-lt"/>
                          <a:ea typeface="+mn-ea"/>
                          <a:cs typeface="+mn-cs"/>
                        </a:rPr>
                        <a:t>
Este miércoles 12 de julio, está vigente la promo 50% en supermercados??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918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Rocio Marquez - 2017-07-10 08:40:55</a:t>
                      </a:r>
                      <a:r>
                        <a:rPr kumimoji="0" lang="es-ES" sz="1000" b="0" i="0" u="none" strike="noStrike" kern="1200" cap="none" spc="0" normalizeH="0" baseline="0" noProof="0">
                          <a:ln>
                            <a:noFill/>
                          </a:ln>
                          <a:solidFill>
                            <a:prstClr val="black"/>
                          </a:solidFill>
                          <a:effectLst/>
                          <a:uLnTx/>
                          <a:uFillTx/>
                          <a:latin typeface="+mn-lt"/>
                          <a:ea typeface="+mn-ea"/>
                          <a:cs typeface="+mn-cs"/>
                        </a:rPr>
                        <a:t>
Pueden reponderme el mensaje que les deje?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 10:15:18</a:t>
                      </a:r>
                    </a:p>
                  </a:txBody>
                  <a:tcPr/>
                </a:tc>
                <a:extLst>
                  <a:ext uri="{0D108BD9-81ED-4DB2-BD59-A6C34878D82A}">
                    <a16:rowId xmlns:a16="http://schemas.microsoft.com/office/drawing/2014/main" val="381631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Vale Parre - 2017-07-10 08:02:24</a:t>
                      </a:r>
                      <a:r>
                        <a:rPr kumimoji="0" lang="es-ES" sz="1000" b="0" i="0" u="none" strike="noStrike" kern="1200" cap="none" spc="0" normalizeH="0" baseline="0" noProof="0">
                          <a:ln>
                            <a:noFill/>
                          </a:ln>
                          <a:solidFill>
                            <a:prstClr val="black"/>
                          </a:solidFill>
                          <a:effectLst/>
                          <a:uLnTx/>
                          <a:uFillTx/>
                          <a:latin typeface="+mn-lt"/>
                          <a:ea typeface="+mn-ea"/>
                          <a:cs typeface="+mn-cs"/>
                        </a:rPr>
                        <a:t>
Hola !!! El miercos hacen la promo del 50 en los supermercados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850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Claudia Aranda - 2017-07-10 00:01:37</a:t>
                      </a:r>
                      <a:r>
                        <a:rPr kumimoji="0" lang="es-ES" sz="1000" b="0" i="0" u="none" strike="noStrike" kern="1200" cap="none" spc="0" normalizeH="0" baseline="0" noProof="0">
                          <a:ln>
                            <a:noFill/>
                          </a:ln>
                          <a:solidFill>
                            <a:prstClr val="black"/>
                          </a:solidFill>
                          <a:effectLst/>
                          <a:uLnTx/>
                          <a:uFillTx/>
                          <a:latin typeface="+mn-lt"/>
                          <a:ea typeface="+mn-ea"/>
                          <a:cs typeface="+mn-cs"/>
                        </a:rPr>
                        <a:t>
El descuento del 50%en supermercados, cuándo es??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388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Emilce Hebe Polcan - 2017-07-09 22:45:20</a:t>
                      </a:r>
                      <a:r>
                        <a:rPr kumimoji="0" lang="es-ES" sz="1000" b="0" i="0" u="none" strike="noStrike" kern="1200" cap="none" spc="0" normalizeH="0" baseline="0" noProof="0">
                          <a:ln>
                            <a:noFill/>
                          </a:ln>
                          <a:solidFill>
                            <a:prstClr val="black"/>
                          </a:solidFill>
                          <a:effectLst/>
                          <a:uLnTx/>
                          <a:uFillTx/>
                          <a:latin typeface="+mn-lt"/>
                          <a:ea typeface="+mn-ea"/>
                          <a:cs typeface="+mn-cs"/>
                        </a:rPr>
                        <a:t>
Por favor necesito información de la promoción de supermercados con el 5O% de descuento,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5562034"/>
                  </a:ext>
                </a:extLst>
              </a:tr>
            </a:tbl>
          </a:graphicData>
        </a:graphic>
      </p:graphicFrame>
      <p:sp>
        <p:nvSpPr>
          <p:cNvPr id="4" name="Text Placeholder 3">
            <a:extLst>
              <a:ext uri="{FF2B5EF4-FFF2-40B4-BE49-F238E27FC236}">
                <a16:creationId xmlns:a16="http://schemas.microsoft.com/office/drawing/2014/main" id="{94840D15-D606-466E-A8B7-37D558A9BA53}"/>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1138819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D2903-7096-45A0-AECA-AA6FA300208A}"/>
              </a:ext>
            </a:extLst>
          </p:cNvPr>
          <p:cNvSpPr>
            <a:spLocks noGrp="1"/>
          </p:cNvSpPr>
          <p:nvPr>
            <p:ph type="title"/>
          </p:nvPr>
        </p:nvSpPr>
        <p:spPr/>
        <p:txBody>
          <a:bodyPr/>
          <a:lstStyle/>
          <a:p>
            <a:r>
              <a:rPr lang="en-US"/>
              <a:t>Facebook User Posts Table - 3 of 4</a:t>
            </a:r>
          </a:p>
        </p:txBody>
      </p:sp>
      <p:graphicFrame>
        <p:nvGraphicFramePr>
          <p:cNvPr id="5" name="Table Placeholder 4">
            <a:extLst>
              <a:ext uri="{FF2B5EF4-FFF2-40B4-BE49-F238E27FC236}">
                <a16:creationId xmlns:a16="http://schemas.microsoft.com/office/drawing/2014/main" id="{64E09958-AA97-4908-BF99-0A60ABC3B4B5}"/>
              </a:ext>
            </a:extLst>
          </p:cNvPr>
          <p:cNvGraphicFramePr>
            <a:graphicFrameLocks noGrp="1"/>
          </p:cNvGraphicFramePr>
          <p:nvPr>
            <p:ph type="tbl" sz="quarter" idx="13"/>
            <p:extLst>
              <p:ext uri="{D42A27DB-BD31-4B8C-83A1-F6EECF244321}">
                <p14:modId xmlns:p14="http://schemas.microsoft.com/office/powerpoint/2010/main" val="4023636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88835081"/>
                    </a:ext>
                  </a:extLst>
                </a:gridCol>
                <a:gridCol w="822960">
                  <a:extLst>
                    <a:ext uri="{9D8B030D-6E8A-4147-A177-3AD203B41FA5}">
                      <a16:colId xmlns:a16="http://schemas.microsoft.com/office/drawing/2014/main" val="4210551383"/>
                    </a:ext>
                  </a:extLst>
                </a:gridCol>
                <a:gridCol w="822960">
                  <a:extLst>
                    <a:ext uri="{9D8B030D-6E8A-4147-A177-3AD203B41FA5}">
                      <a16:colId xmlns:a16="http://schemas.microsoft.com/office/drawing/2014/main" val="1566877871"/>
                    </a:ext>
                  </a:extLst>
                </a:gridCol>
                <a:gridCol w="822960">
                  <a:extLst>
                    <a:ext uri="{9D8B030D-6E8A-4147-A177-3AD203B41FA5}">
                      <a16:colId xmlns:a16="http://schemas.microsoft.com/office/drawing/2014/main" val="3592634250"/>
                    </a:ext>
                  </a:extLst>
                </a:gridCol>
                <a:gridCol w="822960">
                  <a:extLst>
                    <a:ext uri="{9D8B030D-6E8A-4147-A177-3AD203B41FA5}">
                      <a16:colId xmlns:a16="http://schemas.microsoft.com/office/drawing/2014/main" val="2527280475"/>
                    </a:ext>
                  </a:extLst>
                </a:gridCol>
                <a:gridCol w="822960">
                  <a:extLst>
                    <a:ext uri="{9D8B030D-6E8A-4147-A177-3AD203B41FA5}">
                      <a16:colId xmlns:a16="http://schemas.microsoft.com/office/drawing/2014/main" val="2372024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8720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Laura Guastella - 2017-07-09 19:30:17</a:t>
                      </a:r>
                      <a:r>
                        <a:rPr kumimoji="0" lang="es-ES" sz="1000" b="0" i="0" u="none" strike="noStrike" kern="1200" cap="none" spc="0" normalizeH="0" baseline="0" noProof="0">
                          <a:ln>
                            <a:noFill/>
                          </a:ln>
                          <a:solidFill>
                            <a:prstClr val="black"/>
                          </a:solidFill>
                          <a:effectLst/>
                          <a:uLnTx/>
                          <a:uFillTx/>
                          <a:latin typeface="+mn-lt"/>
                          <a:ea typeface="+mn-ea"/>
                          <a:cs typeface="+mn-cs"/>
                        </a:rPr>
                        <a:t>
Hola. Este miércoles estará nuevamente el 50% de descuento de los supermercados?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79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Adrian Ezequiel Martinez - 2017-07-09 19:25:51</a:t>
                      </a:r>
                      <a:r>
                        <a:rPr kumimoji="0" lang="es-ES" sz="1000" b="0" i="0" u="none" strike="noStrike" kern="1200" cap="none" spc="0" normalizeH="0" baseline="0" noProof="0">
                          <a:ln>
                            <a:noFill/>
                          </a:ln>
                          <a:solidFill>
                            <a:prstClr val="black"/>
                          </a:solidFill>
                          <a:effectLst/>
                          <a:uLnTx/>
                          <a:uFillTx/>
                          <a:latin typeface="+mn-lt"/>
                          <a:ea typeface="+mn-ea"/>
                          <a:cs typeface="+mn-cs"/>
                        </a:rPr>
                        <a:t>
Buenas tardes, quisiera saber la cantidad de puntos necesarios para canjear las entradas para luciano pereyra https://www.tarjetasantanderrio.com.ar/online/promociones/espectaculos/shows/luciano-pereyra ya que no encuentro la cantidad en la pagina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 09:51:03</a:t>
                      </a:r>
                    </a:p>
                  </a:txBody>
                  <a:tcPr/>
                </a:tc>
                <a:extLst>
                  <a:ext uri="{0D108BD9-81ED-4DB2-BD59-A6C34878D82A}">
                    <a16:rowId xmlns:a16="http://schemas.microsoft.com/office/drawing/2014/main" val="205144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Provincia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Miriam Mendez - 2017-07-09 13:30:13</a:t>
                      </a:r>
                      <a:r>
                        <a:rPr kumimoji="0" lang="en-US" sz="1000" b="0" i="0" u="none" strike="noStrike" kern="1200" cap="none" spc="0" normalizeH="0" baseline="0" noProof="0">
                          <a:ln>
                            <a:noFill/>
                          </a:ln>
                          <a:solidFill>
                            <a:prstClr val="black"/>
                          </a:solidFill>
                          <a:effectLst/>
                          <a:uLnTx/>
                          <a:uFillTx/>
                          <a:latin typeface="+mn-lt"/>
                          <a:ea typeface="+mn-ea"/>
                          <a:cs typeface="+mn-cs"/>
                        </a:rPr>
                        <a:t>
Hola! hay oferta de descuento supermercado este miércoles???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663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Provincia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Juan Manuel Rodriguez - 2017-07-09 11:22:41</a:t>
                      </a:r>
                      <a:r>
                        <a:rPr kumimoji="0" lang="en-US" sz="1000" b="0" i="0" u="none" strike="noStrike" kern="1200" cap="none" spc="0" normalizeH="0" baseline="0" noProof="0">
                          <a:ln>
                            <a:noFill/>
                          </a:ln>
                          <a:solidFill>
                            <a:prstClr val="black"/>
                          </a:solidFill>
                          <a:effectLst/>
                          <a:uLnTx/>
                          <a:uFillTx/>
                          <a:latin typeface="+mn-lt"/>
                          <a:ea typeface="+mn-ea"/>
                          <a:cs typeface="+mn-cs"/>
                        </a:rPr>
                        <a:t>
Por favor necesitamos mas cajeros automaticos en Florencio Varela!!!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447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 Bauti Yona - 2017-07-08 21:56:01</a:t>
                      </a:r>
                      <a:r>
                        <a:rPr kumimoji="0" lang="es-ES" sz="1000" b="0" i="0" u="none" strike="noStrike" kern="1200" cap="none" spc="0" normalizeH="0" baseline="0" noProof="0">
                          <a:ln>
                            <a:noFill/>
                          </a:ln>
                          <a:solidFill>
                            <a:prstClr val="black"/>
                          </a:solidFill>
                          <a:effectLst/>
                          <a:uLnTx/>
                          <a:uFillTx/>
                          <a:latin typeface="+mn-lt"/>
                          <a:ea typeface="+mn-ea"/>
                          <a:cs typeface="+mn-cs"/>
                        </a:rPr>
                        <a:t>
Hola quiero saber si es neceaario activar una tarjeta de debito nueva? O la puedo usar enseguida?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274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Eliezer Xavier - 2017-07-08 19:14:25</a:t>
                      </a:r>
                      <a:r>
                        <a:rPr kumimoji="0" lang="es-ES" sz="1000" b="0" i="0" u="none" strike="noStrike" kern="1200" cap="none" spc="0" normalizeH="0" baseline="0" noProof="0">
                          <a:ln>
                            <a:noFill/>
                          </a:ln>
                          <a:solidFill>
                            <a:prstClr val="black"/>
                          </a:solidFill>
                          <a:effectLst/>
                          <a:uLnTx/>
                          <a:uFillTx/>
                          <a:latin typeface="+mn-lt"/>
                          <a:ea typeface="+mn-ea"/>
                          <a:cs typeface="+mn-cs"/>
                        </a:rPr>
                        <a:t>
Eliezer xavier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 08:33:36</a:t>
                      </a:r>
                    </a:p>
                  </a:txBody>
                  <a:tcPr/>
                </a:tc>
                <a:extLst>
                  <a:ext uri="{0D108BD9-81ED-4DB2-BD59-A6C34878D82A}">
                    <a16:rowId xmlns:a16="http://schemas.microsoft.com/office/drawing/2014/main" val="93166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Mauro David - 2017-07-08 18:08:58</a:t>
                      </a:r>
                      <a:r>
                        <a:rPr kumimoji="0" lang="es-ES" sz="1000" b="0" i="0" u="none" strike="noStrike" kern="1200" cap="none" spc="0" normalizeH="0" baseline="0" noProof="0">
                          <a:ln>
                            <a:noFill/>
                          </a:ln>
                          <a:solidFill>
                            <a:prstClr val="black"/>
                          </a:solidFill>
                          <a:effectLst/>
                          <a:uLnTx/>
                          <a:uFillTx/>
                          <a:latin typeface="+mn-lt"/>
                          <a:ea typeface="+mn-ea"/>
                          <a:cs typeface="+mn-cs"/>
                        </a:rPr>
                        <a:t>
Hola! La promoción del 50% de descuento en supermercados son los segundos miércoles de cada 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9206476"/>
                  </a:ext>
                </a:extLst>
              </a:tr>
            </a:tbl>
          </a:graphicData>
        </a:graphic>
      </p:graphicFrame>
      <p:sp>
        <p:nvSpPr>
          <p:cNvPr id="4" name="Text Placeholder 3">
            <a:extLst>
              <a:ext uri="{FF2B5EF4-FFF2-40B4-BE49-F238E27FC236}">
                <a16:creationId xmlns:a16="http://schemas.microsoft.com/office/drawing/2014/main" id="{4F4399E9-4CC2-4C2C-9036-661B60D46A65}"/>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518924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0CF1-AA21-42BF-AEE3-425122054279}"/>
              </a:ext>
            </a:extLst>
          </p:cNvPr>
          <p:cNvSpPr>
            <a:spLocks noGrp="1"/>
          </p:cNvSpPr>
          <p:nvPr>
            <p:ph type="title"/>
          </p:nvPr>
        </p:nvSpPr>
        <p:spPr/>
        <p:txBody>
          <a:bodyPr/>
          <a:lstStyle/>
          <a:p>
            <a:r>
              <a:rPr lang="en-US"/>
              <a:t>Facebook User Posts Table - 4 of 4</a:t>
            </a:r>
          </a:p>
        </p:txBody>
      </p:sp>
      <p:graphicFrame>
        <p:nvGraphicFramePr>
          <p:cNvPr id="5" name="Table Placeholder 4">
            <a:extLst>
              <a:ext uri="{FF2B5EF4-FFF2-40B4-BE49-F238E27FC236}">
                <a16:creationId xmlns:a16="http://schemas.microsoft.com/office/drawing/2014/main" id="{C812B0BA-2C1F-4627-802B-2FFDBFD4C06C}"/>
              </a:ext>
            </a:extLst>
          </p:cNvPr>
          <p:cNvGraphicFramePr>
            <a:graphicFrameLocks noGrp="1"/>
          </p:cNvGraphicFramePr>
          <p:nvPr>
            <p:ph type="tbl" sz="quarter" idx="13"/>
            <p:extLst>
              <p:ext uri="{D42A27DB-BD31-4B8C-83A1-F6EECF244321}">
                <p14:modId xmlns:p14="http://schemas.microsoft.com/office/powerpoint/2010/main" val="3061618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23866791"/>
                    </a:ext>
                  </a:extLst>
                </a:gridCol>
                <a:gridCol w="822960">
                  <a:extLst>
                    <a:ext uri="{9D8B030D-6E8A-4147-A177-3AD203B41FA5}">
                      <a16:colId xmlns:a16="http://schemas.microsoft.com/office/drawing/2014/main" val="1342621338"/>
                    </a:ext>
                  </a:extLst>
                </a:gridCol>
                <a:gridCol w="822960">
                  <a:extLst>
                    <a:ext uri="{9D8B030D-6E8A-4147-A177-3AD203B41FA5}">
                      <a16:colId xmlns:a16="http://schemas.microsoft.com/office/drawing/2014/main" val="863046217"/>
                    </a:ext>
                  </a:extLst>
                </a:gridCol>
                <a:gridCol w="822960">
                  <a:extLst>
                    <a:ext uri="{9D8B030D-6E8A-4147-A177-3AD203B41FA5}">
                      <a16:colId xmlns:a16="http://schemas.microsoft.com/office/drawing/2014/main" val="2111674393"/>
                    </a:ext>
                  </a:extLst>
                </a:gridCol>
                <a:gridCol w="822960">
                  <a:extLst>
                    <a:ext uri="{9D8B030D-6E8A-4147-A177-3AD203B41FA5}">
                      <a16:colId xmlns:a16="http://schemas.microsoft.com/office/drawing/2014/main" val="4139646190"/>
                    </a:ext>
                  </a:extLst>
                </a:gridCol>
                <a:gridCol w="822960">
                  <a:extLst>
                    <a:ext uri="{9D8B030D-6E8A-4147-A177-3AD203B41FA5}">
                      <a16:colId xmlns:a16="http://schemas.microsoft.com/office/drawing/2014/main" val="1560279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39731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Graciela Novas - 2017-07-08 17:59:58</a:t>
                      </a:r>
                      <a:r>
                        <a:rPr kumimoji="0" lang="es-ES" sz="1000" b="0" i="0" u="none" strike="noStrike" kern="1200" cap="none" spc="0" normalizeH="0" baseline="0" noProof="0">
                          <a:ln>
                            <a:noFill/>
                          </a:ln>
                          <a:solidFill>
                            <a:prstClr val="black"/>
                          </a:solidFill>
                          <a:effectLst/>
                          <a:uLnTx/>
                          <a:uFillTx/>
                          <a:latin typeface="+mn-lt"/>
                          <a:ea typeface="+mn-ea"/>
                          <a:cs typeface="+mn-cs"/>
                        </a:rPr>
                        <a:t>
Hola este miercoles esta el descuento del 50% en Coto?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23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Pamela Taubenschlag - 2017-07-08 14:09:29</a:t>
                      </a:r>
                      <a:r>
                        <a:rPr kumimoji="0" lang="es-ES" sz="1000" b="0" i="0" u="none" strike="noStrike" kern="1200" cap="none" spc="0" normalizeH="0" baseline="0" noProof="0">
                          <a:ln>
                            <a:noFill/>
                          </a:ln>
                          <a:solidFill>
                            <a:prstClr val="black"/>
                          </a:solidFill>
                          <a:effectLst/>
                          <a:uLnTx/>
                          <a:uFillTx/>
                          <a:latin typeface="+mn-lt"/>
                          <a:ea typeface="+mn-ea"/>
                          <a:cs typeface="+mn-cs"/>
                        </a:rPr>
                        <a:t>
Un desastre!!! 
Malisima la experiencia con este banco! Cancelo con el aguinaldo lo que queda de la heladera que compre y me doy de baja.
Me ofrecieron la tarjeta en rodo cuando fui a comprar una heladera. Cargaron mal mi domicilio, mi apellido...ergo nunca me llegaba ni la tarjeta ni los resumenes. Pero si cargaron bien mi telefono entonces me atormentan para que pague algo que no se ni cuanto es. Lo.peor. tuve que ir personalmente para que me arreglen el domicilio y cuando llega la tarjeta ESTABA MAL MI NOMBRE!!! sin poder usar la tarjeta tuve que ir OTRA VEZ a que me arreglen los datos. Conclusion: UN DESASTRE.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026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Gaston Martinez - 2017-07-08 13:34:58</a:t>
                      </a:r>
                      <a:r>
                        <a:rPr kumimoji="0" lang="es-ES" sz="1000" b="0" i="0" u="none" strike="noStrike" kern="1200" cap="none" spc="0" normalizeH="0" baseline="0" noProof="0">
                          <a:ln>
                            <a:noFill/>
                          </a:ln>
                          <a:solidFill>
                            <a:prstClr val="black"/>
                          </a:solidFill>
                          <a:effectLst/>
                          <a:uLnTx/>
                          <a:uFillTx/>
                          <a:latin typeface="+mn-lt"/>
                          <a:ea typeface="+mn-ea"/>
                          <a:cs typeface="+mn-cs"/>
                        </a:rPr>
                        <a:t>
El miercoles 12 estarà el 50 % de descuento en supermercados?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898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Pipi Etcheverry - 2017-07-08 13:23:49</a:t>
                      </a:r>
                      <a:r>
                        <a:rPr kumimoji="0" lang="es-ES" sz="1000" b="0" i="0" u="none" strike="noStrike" kern="1200" cap="none" spc="0" normalizeH="0" baseline="0" noProof="0">
                          <a:ln>
                            <a:noFill/>
                          </a:ln>
                          <a:solidFill>
                            <a:prstClr val="black"/>
                          </a:solidFill>
                          <a:effectLst/>
                          <a:uLnTx/>
                          <a:uFillTx/>
                          <a:latin typeface="+mn-lt"/>
                          <a:ea typeface="+mn-ea"/>
                          <a:cs typeface="+mn-cs"/>
                        </a:rPr>
                        <a:t>
Una vergüenza! Me hicieron perder toda la mañana esperando la tarjeta que ustedes me ofrecieron, yo no llame a nadie para pedirla. Por favor, la doy de baja por este medio, ya que a los teléfonos es imposible comunicarse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 08:30:43</a:t>
                      </a:r>
                    </a:p>
                  </a:txBody>
                  <a:tcPr/>
                </a:tc>
                <a:extLst>
                  <a:ext uri="{0D108BD9-81ED-4DB2-BD59-A6C34878D82A}">
                    <a16:rowId xmlns:a16="http://schemas.microsoft.com/office/drawing/2014/main" val="35914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Moni Carrara - 2017-07-08 12:35:37</a:t>
                      </a:r>
                      <a:r>
                        <a:rPr kumimoji="0" lang="es-ES" sz="1000" b="0" i="0" u="none" strike="noStrike" kern="1200" cap="none" spc="0" normalizeH="0" baseline="0" noProof="0">
                          <a:ln>
                            <a:noFill/>
                          </a:ln>
                          <a:solidFill>
                            <a:prstClr val="black"/>
                          </a:solidFill>
                          <a:effectLst/>
                          <a:uLnTx/>
                          <a:uFillTx/>
                          <a:latin typeface="+mn-lt"/>
                          <a:ea typeface="+mn-ea"/>
                          <a:cs typeface="+mn-cs"/>
                        </a:rPr>
                        <a:t>
A ver si se ponen las pilas con las preventas de recitales en cuotas, que siempre los madruga el Patagonia!!!!!!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794013"/>
                  </a:ext>
                </a:extLst>
              </a:tr>
            </a:tbl>
          </a:graphicData>
        </a:graphic>
      </p:graphicFrame>
      <p:sp>
        <p:nvSpPr>
          <p:cNvPr id="4" name="Text Placeholder 3">
            <a:extLst>
              <a:ext uri="{FF2B5EF4-FFF2-40B4-BE49-F238E27FC236}">
                <a16:creationId xmlns:a16="http://schemas.microsoft.com/office/drawing/2014/main" id="{85559588-7829-447C-9476-3061D9535D68}"/>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3888932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DE95D-5F7D-46BA-9F99-B342E9D93741}"/>
              </a:ext>
            </a:extLst>
          </p:cNvPr>
          <p:cNvSpPr>
            <a:spLocks noGrp="1"/>
          </p:cNvSpPr>
          <p:nvPr>
            <p:ph type="title"/>
          </p:nvPr>
        </p:nvSpPr>
        <p:spPr/>
        <p:txBody>
          <a:bodyPr/>
          <a:lstStyle/>
          <a:p>
            <a:r>
              <a:rPr lang="en-US"/>
              <a:t>Facebook Questions Table - 1 of 2</a:t>
            </a:r>
          </a:p>
        </p:txBody>
      </p:sp>
      <p:graphicFrame>
        <p:nvGraphicFramePr>
          <p:cNvPr id="5" name="Table Placeholder 4">
            <a:extLst>
              <a:ext uri="{FF2B5EF4-FFF2-40B4-BE49-F238E27FC236}">
                <a16:creationId xmlns:a16="http://schemas.microsoft.com/office/drawing/2014/main" id="{409C832A-8B1C-4AAA-B545-615751839A67}"/>
              </a:ext>
            </a:extLst>
          </p:cNvPr>
          <p:cNvGraphicFramePr>
            <a:graphicFrameLocks noGrp="1"/>
          </p:cNvGraphicFramePr>
          <p:nvPr>
            <p:ph type="tbl" sz="quarter" idx="13"/>
            <p:extLst>
              <p:ext uri="{D42A27DB-BD31-4B8C-83A1-F6EECF244321}">
                <p14:modId xmlns:p14="http://schemas.microsoft.com/office/powerpoint/2010/main" val="1547435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59453897"/>
                    </a:ext>
                  </a:extLst>
                </a:gridCol>
                <a:gridCol w="1645920">
                  <a:extLst>
                    <a:ext uri="{9D8B030D-6E8A-4147-A177-3AD203B41FA5}">
                      <a16:colId xmlns:a16="http://schemas.microsoft.com/office/drawing/2014/main" val="3610698260"/>
                    </a:ext>
                  </a:extLst>
                </a:gridCol>
                <a:gridCol w="822960">
                  <a:extLst>
                    <a:ext uri="{9D8B030D-6E8A-4147-A177-3AD203B41FA5}">
                      <a16:colId xmlns:a16="http://schemas.microsoft.com/office/drawing/2014/main" val="3568526444"/>
                    </a:ext>
                  </a:extLst>
                </a:gridCol>
                <a:gridCol w="822960">
                  <a:extLst>
                    <a:ext uri="{9D8B030D-6E8A-4147-A177-3AD203B41FA5}">
                      <a16:colId xmlns:a16="http://schemas.microsoft.com/office/drawing/2014/main" val="264580518"/>
                    </a:ext>
                  </a:extLst>
                </a:gridCol>
                <a:gridCol w="822960">
                  <a:extLst>
                    <a:ext uri="{9D8B030D-6E8A-4147-A177-3AD203B41FA5}">
                      <a16:colId xmlns:a16="http://schemas.microsoft.com/office/drawing/2014/main" val="792079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6868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Juan Manuel Rodriguez - 2017-07-10 11:37:10</a:t>
                      </a:r>
                      <a:r>
                        <a:rPr kumimoji="0" lang="es-ES" sz="1000" b="0" i="0" u="none" strike="noStrike" kern="1200" cap="none" spc="0" normalizeH="0" baseline="0" noProof="0">
                          <a:ln>
                            <a:noFill/>
                          </a:ln>
                          <a:solidFill>
                            <a:prstClr val="black"/>
                          </a:solidFill>
                          <a:effectLst/>
                          <a:uLnTx/>
                          <a:uFillTx/>
                          <a:latin typeface="+mn-lt"/>
                          <a:ea typeface="+mn-ea"/>
                          <a:cs typeface="+mn-cs"/>
                        </a:rPr>
                        <a:t>
por que canal avisaron que se ponian en venta las entradas para Coldplay????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585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Maria Laura Cataldo - 2017-07-10 11:33:30</a:t>
                      </a:r>
                      <a:r>
                        <a:rPr kumimoji="0" lang="es-ES" sz="1000" b="0" i="0" u="none" strike="noStrike" kern="1200" cap="none" spc="0" normalizeH="0" baseline="0" noProof="0">
                          <a:ln>
                            <a:noFill/>
                          </a:ln>
                          <a:solidFill>
                            <a:prstClr val="black"/>
                          </a:solidFill>
                          <a:effectLst/>
                          <a:uLnTx/>
                          <a:uFillTx/>
                          <a:latin typeface="+mn-lt"/>
                          <a:ea typeface="+mn-ea"/>
                          <a:cs typeface="+mn-cs"/>
                        </a:rPr>
                        <a:t>
Buenos días!  Hago una consulta sobre el vencimiento de la  tarjeta visa. En la misma tengo hasta 07/17. Esto significa que hasta este mes la tengo vigente? Porq quise realizar una compra y fue rechazada.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050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Belen Rosales - 2017-07-10 11:06:14</a:t>
                      </a:r>
                      <a:r>
                        <a:rPr kumimoji="0" lang="es-ES" sz="1000" b="0" i="0" u="none" strike="noStrike" kern="1200" cap="none" spc="0" normalizeH="0" baseline="0" noProof="0">
                          <a:ln>
                            <a:noFill/>
                          </a:ln>
                          <a:solidFill>
                            <a:prstClr val="black"/>
                          </a:solidFill>
                          <a:effectLst/>
                          <a:uLnTx/>
                          <a:uFillTx/>
                          <a:latin typeface="+mn-lt"/>
                          <a:ea typeface="+mn-ea"/>
                          <a:cs typeface="+mn-cs"/>
                        </a:rPr>
                        <a:t>
Buen dia!!!! Necesito hablar con alguien del banco. Holaaaaaaaaaaaaaaa hay alguien ahi??????????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162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Delfina Massa - 2017-07-10 09:03:15</a:t>
                      </a:r>
                      <a:r>
                        <a:rPr kumimoji="0" lang="es-ES" sz="1000" b="0" i="0" u="none" strike="noStrike" kern="1200" cap="none" spc="0" normalizeH="0" baseline="0" noProof="0">
                          <a:ln>
                            <a:noFill/>
                          </a:ln>
                          <a:solidFill>
                            <a:prstClr val="black"/>
                          </a:solidFill>
                          <a:effectLst/>
                          <a:uLnTx/>
                          <a:uFillTx/>
                          <a:latin typeface="+mn-lt"/>
                          <a:ea typeface="+mn-ea"/>
                          <a:cs typeface="+mn-cs"/>
                        </a:rPr>
                        <a:t>
Este miércoles 12 de julio, está vigente la promo 50% en supermercados??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186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Rocio Marquez - 2017-07-10 08:40:55</a:t>
                      </a:r>
                      <a:r>
                        <a:rPr kumimoji="0" lang="es-ES" sz="1000" b="0" i="0" u="none" strike="noStrike" kern="1200" cap="none" spc="0" normalizeH="0" baseline="0" noProof="0">
                          <a:ln>
                            <a:noFill/>
                          </a:ln>
                          <a:solidFill>
                            <a:prstClr val="black"/>
                          </a:solidFill>
                          <a:effectLst/>
                          <a:uLnTx/>
                          <a:uFillTx/>
                          <a:latin typeface="+mn-lt"/>
                          <a:ea typeface="+mn-ea"/>
                          <a:cs typeface="+mn-cs"/>
                        </a:rPr>
                        <a:t>
Pueden reponderme el mensaje que les deje?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 10:15:18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8828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Vale Parre - 2017-07-10 08:02:24</a:t>
                      </a:r>
                      <a:r>
                        <a:rPr kumimoji="0" lang="es-ES" sz="1000" b="0" i="0" u="none" strike="noStrike" kern="1200" cap="none" spc="0" normalizeH="0" baseline="0" noProof="0">
                          <a:ln>
                            <a:noFill/>
                          </a:ln>
                          <a:solidFill>
                            <a:prstClr val="black"/>
                          </a:solidFill>
                          <a:effectLst/>
                          <a:uLnTx/>
                          <a:uFillTx/>
                          <a:latin typeface="+mn-lt"/>
                          <a:ea typeface="+mn-ea"/>
                          <a:cs typeface="+mn-cs"/>
                        </a:rPr>
                        <a:t>
Hola !!! El miercos hacen la promo del 50 en los supermercados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747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Claudia Aranda - 2017-07-10 00:01:37</a:t>
                      </a:r>
                      <a:r>
                        <a:rPr kumimoji="0" lang="es-ES" sz="1000" b="0" i="0" u="none" strike="noStrike" kern="1200" cap="none" spc="0" normalizeH="0" baseline="0" noProof="0">
                          <a:ln>
                            <a:noFill/>
                          </a:ln>
                          <a:solidFill>
                            <a:prstClr val="black"/>
                          </a:solidFill>
                          <a:effectLst/>
                          <a:uLnTx/>
                          <a:uFillTx/>
                          <a:latin typeface="+mn-lt"/>
                          <a:ea typeface="+mn-ea"/>
                          <a:cs typeface="+mn-cs"/>
                        </a:rPr>
                        <a:t>
El descuento del 50%en supermercados, cuándo es??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08383059"/>
                  </a:ext>
                </a:extLst>
              </a:tr>
            </a:tbl>
          </a:graphicData>
        </a:graphic>
      </p:graphicFrame>
      <p:sp>
        <p:nvSpPr>
          <p:cNvPr id="4" name="Text Placeholder 3">
            <a:extLst>
              <a:ext uri="{FF2B5EF4-FFF2-40B4-BE49-F238E27FC236}">
                <a16:creationId xmlns:a16="http://schemas.microsoft.com/office/drawing/2014/main" id="{5D14CC3C-4C97-46D9-B8F6-963EB78CEF70}"/>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3329559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8A6D8-11DF-42DE-A31D-6CB873215B97}"/>
              </a:ext>
            </a:extLst>
          </p:cNvPr>
          <p:cNvSpPr>
            <a:spLocks noGrp="1"/>
          </p:cNvSpPr>
          <p:nvPr>
            <p:ph type="title"/>
          </p:nvPr>
        </p:nvSpPr>
        <p:spPr/>
        <p:txBody>
          <a:bodyPr/>
          <a:lstStyle/>
          <a:p>
            <a:r>
              <a:rPr lang="en-US"/>
              <a:t>Facebook Questions Table - 2 of 2</a:t>
            </a:r>
          </a:p>
        </p:txBody>
      </p:sp>
      <p:graphicFrame>
        <p:nvGraphicFramePr>
          <p:cNvPr id="5" name="Table Placeholder 4">
            <a:extLst>
              <a:ext uri="{FF2B5EF4-FFF2-40B4-BE49-F238E27FC236}">
                <a16:creationId xmlns:a16="http://schemas.microsoft.com/office/drawing/2014/main" id="{4674A702-E939-492B-AF92-CA0596FC0F6B}"/>
              </a:ext>
            </a:extLst>
          </p:cNvPr>
          <p:cNvGraphicFramePr>
            <a:graphicFrameLocks noGrp="1"/>
          </p:cNvGraphicFramePr>
          <p:nvPr>
            <p:ph type="tbl" sz="quarter" idx="13"/>
            <p:extLst>
              <p:ext uri="{D42A27DB-BD31-4B8C-83A1-F6EECF244321}">
                <p14:modId xmlns:p14="http://schemas.microsoft.com/office/powerpoint/2010/main" val="2524199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52024701"/>
                    </a:ext>
                  </a:extLst>
                </a:gridCol>
                <a:gridCol w="1645920">
                  <a:extLst>
                    <a:ext uri="{9D8B030D-6E8A-4147-A177-3AD203B41FA5}">
                      <a16:colId xmlns:a16="http://schemas.microsoft.com/office/drawing/2014/main" val="3726610947"/>
                    </a:ext>
                  </a:extLst>
                </a:gridCol>
                <a:gridCol w="822960">
                  <a:extLst>
                    <a:ext uri="{9D8B030D-6E8A-4147-A177-3AD203B41FA5}">
                      <a16:colId xmlns:a16="http://schemas.microsoft.com/office/drawing/2014/main" val="1867429398"/>
                    </a:ext>
                  </a:extLst>
                </a:gridCol>
                <a:gridCol w="822960">
                  <a:extLst>
                    <a:ext uri="{9D8B030D-6E8A-4147-A177-3AD203B41FA5}">
                      <a16:colId xmlns:a16="http://schemas.microsoft.com/office/drawing/2014/main" val="3461453810"/>
                    </a:ext>
                  </a:extLst>
                </a:gridCol>
                <a:gridCol w="822960">
                  <a:extLst>
                    <a:ext uri="{9D8B030D-6E8A-4147-A177-3AD203B41FA5}">
                      <a16:colId xmlns:a16="http://schemas.microsoft.com/office/drawing/2014/main" val="494572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3305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Laura Guastella - 2017-07-09 19:30:17</a:t>
                      </a:r>
                      <a:r>
                        <a:rPr kumimoji="0" lang="es-ES" sz="1000" b="0" i="0" u="none" strike="noStrike" kern="1200" cap="none" spc="0" normalizeH="0" baseline="0" noProof="0">
                          <a:ln>
                            <a:noFill/>
                          </a:ln>
                          <a:solidFill>
                            <a:prstClr val="black"/>
                          </a:solidFill>
                          <a:effectLst/>
                          <a:uLnTx/>
                          <a:uFillTx/>
                          <a:latin typeface="+mn-lt"/>
                          <a:ea typeface="+mn-ea"/>
                          <a:cs typeface="+mn-cs"/>
                        </a:rPr>
                        <a:t>
Hola. Este miércoles estará nuevamente el 50% de descuento de los supermercados?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12821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Provincia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Miriam Mendez - 2017-07-09 13:30:13</a:t>
                      </a:r>
                      <a:r>
                        <a:rPr kumimoji="0" lang="en-US" sz="1000" b="0" i="0" u="none" strike="noStrike" kern="1200" cap="none" spc="0" normalizeH="0" baseline="0" noProof="0">
                          <a:ln>
                            <a:noFill/>
                          </a:ln>
                          <a:solidFill>
                            <a:prstClr val="black"/>
                          </a:solidFill>
                          <a:effectLst/>
                          <a:uLnTx/>
                          <a:uFillTx/>
                          <a:latin typeface="+mn-lt"/>
                          <a:ea typeface="+mn-ea"/>
                          <a:cs typeface="+mn-cs"/>
                        </a:rPr>
                        <a:t>
Hola! hay oferta de descuento supermercado este miércoles???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7500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Dani Bauti Yona - 2017-07-08 21:56:01</a:t>
                      </a:r>
                      <a:r>
                        <a:rPr kumimoji="0" lang="es-ES" sz="1000" b="0" i="0" u="none" strike="noStrike" kern="1200" cap="none" spc="0" normalizeH="0" baseline="0" noProof="0">
                          <a:ln>
                            <a:noFill/>
                          </a:ln>
                          <a:solidFill>
                            <a:prstClr val="black"/>
                          </a:solidFill>
                          <a:effectLst/>
                          <a:uLnTx/>
                          <a:uFillTx/>
                          <a:latin typeface="+mn-lt"/>
                          <a:ea typeface="+mn-ea"/>
                          <a:cs typeface="+mn-cs"/>
                        </a:rPr>
                        <a:t>
Hola quiero saber si es neceaario activar una tarjeta de debito nueva? O la puedo usar enseguida?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5455861"/>
                  </a:ext>
                </a:extLst>
              </a:tr>
            </a:tbl>
          </a:graphicData>
        </a:graphic>
      </p:graphicFrame>
      <p:sp>
        <p:nvSpPr>
          <p:cNvPr id="4" name="Text Placeholder 3">
            <a:extLst>
              <a:ext uri="{FF2B5EF4-FFF2-40B4-BE49-F238E27FC236}">
                <a16:creationId xmlns:a16="http://schemas.microsoft.com/office/drawing/2014/main" id="{B404B13D-975B-47E4-93C6-F30EFF2F9219}"/>
              </a:ext>
            </a:extLst>
          </p:cNvPr>
          <p:cNvSpPr>
            <a:spLocks noGrp="1"/>
          </p:cNvSpPr>
          <p:nvPr>
            <p:ph type="body" sz="quarter" idx="14"/>
          </p:nvPr>
        </p:nvSpPr>
        <p:spPr/>
        <p:txBody>
          <a:bodyPr/>
          <a:lstStyle/>
          <a:p>
            <a:r>
              <a:rPr lang="en-US"/>
              <a:t>06/11/2017 - 07/10/2017</a:t>
            </a:r>
          </a:p>
        </p:txBody>
      </p:sp>
    </p:spTree>
    <p:extLst>
      <p:ext uri="{BB962C8B-B14F-4D97-AF65-F5344CB8AC3E}">
        <p14:creationId xmlns:p14="http://schemas.microsoft.com/office/powerpoint/2010/main" val="2345584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F73E-2650-47F4-888C-5F115EB8A0D4}"/>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E539F9A-01D4-4BE9-B77B-2F36E96FD5A2}"/>
              </a:ext>
            </a:extLst>
          </p:cNvPr>
          <p:cNvGraphicFramePr>
            <a:graphicFrameLocks noGrp="1"/>
          </p:cNvGraphicFramePr>
          <p:nvPr>
            <p:ph type="chart" sz="quarter" idx="13"/>
            <p:extLst>
              <p:ext uri="{D42A27DB-BD31-4B8C-83A1-F6EECF244321}">
                <p14:modId xmlns:p14="http://schemas.microsoft.com/office/powerpoint/2010/main" val="3750660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861779-D57E-4773-A8DB-2CA0C2035E3D}"/>
              </a:ext>
            </a:extLst>
          </p:cNvPr>
          <p:cNvSpPr>
            <a:spLocks noGrp="1"/>
          </p:cNvSpPr>
          <p:nvPr>
            <p:ph type="body" sz="quarter" idx="14"/>
          </p:nvPr>
        </p:nvSpPr>
        <p:spPr/>
        <p:txBody>
          <a:bodyPr/>
          <a:lstStyle/>
          <a:p>
            <a:r>
              <a:rPr lang="en-US"/>
              <a:t>06/11/2017 - 07/10/2017</a:t>
            </a:r>
          </a:p>
        </p:txBody>
      </p:sp>
      <p:sp>
        <p:nvSpPr>
          <p:cNvPr id="5" name="Footer Placeholder 4">
            <a:extLst>
              <a:ext uri="{FF2B5EF4-FFF2-40B4-BE49-F238E27FC236}">
                <a16:creationId xmlns:a16="http://schemas.microsoft.com/office/drawing/2014/main" id="{C916E239-FF34-48BE-8EC1-3BEEF36A4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8417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1689</Words>
  <Application>Microsoft Office PowerPoint</Application>
  <PresentationFormat>On-screen Show (4:3)</PresentationFormat>
  <Paragraphs>761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Reporte Facebook</vt:lpstr>
      <vt:lpstr>Facebook Key Metrics Table</vt:lpstr>
      <vt:lpstr>Facebook Fans Total</vt:lpstr>
      <vt:lpstr>Facebook Interaction Rate</vt:lpstr>
      <vt:lpstr>Facebook Fans Change Per Weekday</vt:lpstr>
      <vt:lpstr>Facebook Key Metrics Radar</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4</vt:lpstr>
      <vt:lpstr>Facebook User Posts Table - 2 of 4</vt:lpstr>
      <vt:lpstr>Facebook User Posts Table - 3 of 4</vt:lpstr>
      <vt:lpstr>Facebook User Posts Table - 4 of 4</vt:lpstr>
      <vt:lpstr>Facebook Questions Table - 1 of 2</vt:lpstr>
      <vt:lpstr>Facebook Questions Table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2017-07-11T13:31:55Z</dcterms:created>
  <dcterms:modified xsi:type="dcterms:W3CDTF">2017-07-11T13:33:14Z</dcterms:modified>
</cp:coreProperties>
</file>