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2284</c:v>
                </c:pt>
                <c:pt idx="1">
                  <c:v>2288</c:v>
                </c:pt>
                <c:pt idx="2">
                  <c:v>2294</c:v>
                </c:pt>
                <c:pt idx="3">
                  <c:v>2297</c:v>
                </c:pt>
                <c:pt idx="4">
                  <c:v>2300</c:v>
                </c:pt>
                <c:pt idx="5">
                  <c:v>2303</c:v>
                </c:pt>
                <c:pt idx="6">
                  <c:v>2308</c:v>
                </c:pt>
                <c:pt idx="7">
                  <c:v>2311</c:v>
                </c:pt>
                <c:pt idx="8">
                  <c:v>2313</c:v>
                </c:pt>
                <c:pt idx="9">
                  <c:v>2314</c:v>
                </c:pt>
                <c:pt idx="10">
                  <c:v>2313</c:v>
                </c:pt>
                <c:pt idx="11">
                  <c:v>2317</c:v>
                </c:pt>
                <c:pt idx="12">
                  <c:v>2318</c:v>
                </c:pt>
                <c:pt idx="13">
                  <c:v>2321</c:v>
                </c:pt>
                <c:pt idx="14">
                  <c:v>2324</c:v>
                </c:pt>
                <c:pt idx="15">
                  <c:v>2327</c:v>
                </c:pt>
                <c:pt idx="16">
                  <c:v>2329</c:v>
                </c:pt>
                <c:pt idx="17">
                  <c:v>2335</c:v>
                </c:pt>
                <c:pt idx="18">
                  <c:v>2340</c:v>
                </c:pt>
                <c:pt idx="19">
                  <c:v>2343</c:v>
                </c:pt>
                <c:pt idx="20">
                  <c:v>2344</c:v>
                </c:pt>
                <c:pt idx="21">
                  <c:v>2345</c:v>
                </c:pt>
                <c:pt idx="22">
                  <c:v>2346</c:v>
                </c:pt>
                <c:pt idx="23">
                  <c:v>2345</c:v>
                </c:pt>
                <c:pt idx="24">
                  <c:v>2348</c:v>
                </c:pt>
                <c:pt idx="25">
                  <c:v>2353</c:v>
                </c:pt>
                <c:pt idx="26">
                  <c:v>2356</c:v>
                </c:pt>
                <c:pt idx="27">
                  <c:v>2354</c:v>
                </c:pt>
                <c:pt idx="28">
                  <c:v>2355</c:v>
                </c:pt>
                <c:pt idx="29">
                  <c:v>2356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E9-4867-9AB6-1DF2389777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291160"/>
        <c:axId val="168291488"/>
      </c:lineChart>
      <c:dateAx>
        <c:axId val="168291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291488"/>
        <c:crosses val="autoZero"/>
        <c:auto val="1"/>
        <c:lblOffset val="100"/>
        <c:baseTimeUnit val="days"/>
      </c:dateAx>
      <c:valAx>
        <c:axId val="16829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29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20-4515-9EC4-6EEA793C7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9745312"/>
        <c:axId val="239744984"/>
      </c:radarChart>
      <c:catAx>
        <c:axId val="23974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44984"/>
        <c:crosses val="autoZero"/>
        <c:auto val="1"/>
        <c:lblAlgn val="ctr"/>
        <c:lblOffset val="100"/>
        <c:noMultiLvlLbl val="0"/>
      </c:catAx>
      <c:valAx>
        <c:axId val="23974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4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13-4040-B320-EEAE30A765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963272"/>
        <c:axId val="238962288"/>
      </c:barChart>
      <c:catAx>
        <c:axId val="23896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62288"/>
        <c:crosses val="autoZero"/>
        <c:auto val="1"/>
        <c:lblAlgn val="ctr"/>
        <c:lblOffset val="100"/>
        <c:noMultiLvlLbl val="0"/>
      </c:catAx>
      <c:valAx>
        <c:axId val="23896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6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128</c:v>
                </c:pt>
                <c:pt idx="1">
                  <c:v>128</c:v>
                </c:pt>
                <c:pt idx="2">
                  <c:v>128</c:v>
                </c:pt>
                <c:pt idx="3">
                  <c:v>128</c:v>
                </c:pt>
                <c:pt idx="4">
                  <c:v>128</c:v>
                </c:pt>
                <c:pt idx="5">
                  <c:v>128</c:v>
                </c:pt>
                <c:pt idx="6">
                  <c:v>128</c:v>
                </c:pt>
                <c:pt idx="7">
                  <c:v>128</c:v>
                </c:pt>
                <c:pt idx="8">
                  <c:v>128</c:v>
                </c:pt>
                <c:pt idx="9">
                  <c:v>128</c:v>
                </c:pt>
                <c:pt idx="10">
                  <c:v>128</c:v>
                </c:pt>
                <c:pt idx="11">
                  <c:v>128</c:v>
                </c:pt>
                <c:pt idx="12">
                  <c:v>128</c:v>
                </c:pt>
                <c:pt idx="13">
                  <c:v>128</c:v>
                </c:pt>
                <c:pt idx="14">
                  <c:v>128</c:v>
                </c:pt>
                <c:pt idx="15">
                  <c:v>128</c:v>
                </c:pt>
                <c:pt idx="16">
                  <c:v>128</c:v>
                </c:pt>
                <c:pt idx="17">
                  <c:v>128</c:v>
                </c:pt>
                <c:pt idx="18">
                  <c:v>129</c:v>
                </c:pt>
                <c:pt idx="19">
                  <c:v>132</c:v>
                </c:pt>
                <c:pt idx="20">
                  <c:v>132</c:v>
                </c:pt>
                <c:pt idx="21">
                  <c:v>132</c:v>
                </c:pt>
                <c:pt idx="22">
                  <c:v>132</c:v>
                </c:pt>
                <c:pt idx="23">
                  <c:v>132</c:v>
                </c:pt>
                <c:pt idx="24">
                  <c:v>132</c:v>
                </c:pt>
                <c:pt idx="25">
                  <c:v>132</c:v>
                </c:pt>
                <c:pt idx="26">
                  <c:v>132</c:v>
                </c:pt>
                <c:pt idx="27">
                  <c:v>132</c:v>
                </c:pt>
                <c:pt idx="28">
                  <c:v>132</c:v>
                </c:pt>
                <c:pt idx="29">
                  <c:v>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2B-4649-AA0A-C96FC05C19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598832"/>
        <c:axId val="302972440"/>
      </c:lineChart>
      <c:dateAx>
        <c:axId val="241598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72440"/>
        <c:crosses val="autoZero"/>
        <c:auto val="1"/>
        <c:lblOffset val="100"/>
        <c:baseTimeUnit val="days"/>
      </c:dateAx>
      <c:valAx>
        <c:axId val="30297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9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13084905</c:v>
                </c:pt>
                <c:pt idx="1">
                  <c:v>13093468</c:v>
                </c:pt>
                <c:pt idx="2">
                  <c:v>13101387</c:v>
                </c:pt>
                <c:pt idx="3">
                  <c:v>13110915</c:v>
                </c:pt>
                <c:pt idx="4">
                  <c:v>13120736</c:v>
                </c:pt>
                <c:pt idx="5">
                  <c:v>13130394</c:v>
                </c:pt>
                <c:pt idx="6">
                  <c:v>13139629</c:v>
                </c:pt>
                <c:pt idx="7">
                  <c:v>13148463</c:v>
                </c:pt>
                <c:pt idx="8">
                  <c:v>13158054</c:v>
                </c:pt>
                <c:pt idx="9">
                  <c:v>13167230</c:v>
                </c:pt>
                <c:pt idx="10">
                  <c:v>13176221</c:v>
                </c:pt>
                <c:pt idx="11">
                  <c:v>13176221</c:v>
                </c:pt>
                <c:pt idx="12">
                  <c:v>13194440</c:v>
                </c:pt>
                <c:pt idx="13">
                  <c:v>13203688</c:v>
                </c:pt>
                <c:pt idx="14">
                  <c:v>13211812</c:v>
                </c:pt>
                <c:pt idx="15">
                  <c:v>13220840</c:v>
                </c:pt>
                <c:pt idx="16">
                  <c:v>13229174</c:v>
                </c:pt>
                <c:pt idx="17">
                  <c:v>13238060</c:v>
                </c:pt>
                <c:pt idx="18">
                  <c:v>13247428</c:v>
                </c:pt>
                <c:pt idx="19">
                  <c:v>13256351</c:v>
                </c:pt>
                <c:pt idx="20">
                  <c:v>13256351</c:v>
                </c:pt>
                <c:pt idx="21">
                  <c:v>13273789</c:v>
                </c:pt>
                <c:pt idx="22">
                  <c:v>13283679</c:v>
                </c:pt>
                <c:pt idx="23">
                  <c:v>13293503</c:v>
                </c:pt>
                <c:pt idx="24">
                  <c:v>13305942</c:v>
                </c:pt>
                <c:pt idx="25">
                  <c:v>13317536</c:v>
                </c:pt>
                <c:pt idx="26">
                  <c:v>13328211</c:v>
                </c:pt>
                <c:pt idx="27">
                  <c:v>13339176</c:v>
                </c:pt>
                <c:pt idx="28">
                  <c:v>13349764</c:v>
                </c:pt>
                <c:pt idx="29">
                  <c:v>13360626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1A-4696-AC09-2D9C503828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897784"/>
        <c:axId val="306896472"/>
      </c:lineChart>
      <c:dateAx>
        <c:axId val="306897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96472"/>
        <c:crosses val="autoZero"/>
        <c:auto val="1"/>
        <c:lblOffset val="100"/>
        <c:baseTimeUnit val="days"/>
      </c:dateAx>
      <c:valAx>
        <c:axId val="30689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9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8618</c:v>
                </c:pt>
                <c:pt idx="1">
                  <c:v>8361</c:v>
                </c:pt>
                <c:pt idx="2">
                  <c:v>9549</c:v>
                </c:pt>
                <c:pt idx="3">
                  <c:v>9963</c:v>
                </c:pt>
                <c:pt idx="4">
                  <c:v>9225</c:v>
                </c:pt>
                <c:pt idx="5">
                  <c:v>9675</c:v>
                </c:pt>
                <c:pt idx="6">
                  <c:v>8443</c:v>
                </c:pt>
                <c:pt idx="7">
                  <c:v>9525</c:v>
                </c:pt>
                <c:pt idx="8">
                  <c:v>9873</c:v>
                </c:pt>
                <c:pt idx="9">
                  <c:v>8835</c:v>
                </c:pt>
                <c:pt idx="10">
                  <c:v>9408</c:v>
                </c:pt>
                <c:pt idx="11">
                  <c:v>8739</c:v>
                </c:pt>
                <c:pt idx="12">
                  <c:v>8818</c:v>
                </c:pt>
                <c:pt idx="13">
                  <c:v>8281</c:v>
                </c:pt>
                <c:pt idx="14">
                  <c:v>8984</c:v>
                </c:pt>
                <c:pt idx="15">
                  <c:v>8441</c:v>
                </c:pt>
                <c:pt idx="16">
                  <c:v>9151</c:v>
                </c:pt>
                <c:pt idx="17">
                  <c:v>9246</c:v>
                </c:pt>
                <c:pt idx="18">
                  <c:v>8888</c:v>
                </c:pt>
                <c:pt idx="19">
                  <c:v>8525</c:v>
                </c:pt>
                <c:pt idx="20">
                  <c:v>8316</c:v>
                </c:pt>
                <c:pt idx="21">
                  <c:v>10074</c:v>
                </c:pt>
                <c:pt idx="22">
                  <c:v>8574</c:v>
                </c:pt>
                <c:pt idx="23">
                  <c:v>13792</c:v>
                </c:pt>
                <c:pt idx="24">
                  <c:v>11744</c:v>
                </c:pt>
                <c:pt idx="25">
                  <c:v>10724</c:v>
                </c:pt>
                <c:pt idx="26">
                  <c:v>11188</c:v>
                </c:pt>
                <c:pt idx="27">
                  <c:v>10449</c:v>
                </c:pt>
                <c:pt idx="28">
                  <c:v>10560</c:v>
                </c:pt>
                <c:pt idx="29">
                  <c:v>9933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90-4E14-B1B6-7BAB32CDBF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888600"/>
        <c:axId val="306886632"/>
      </c:lineChart>
      <c:dateAx>
        <c:axId val="306888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86632"/>
        <c:crosses val="autoZero"/>
        <c:auto val="1"/>
        <c:lblOffset val="100"/>
        <c:baseTimeUnit val="days"/>
      </c:dateAx>
      <c:valAx>
        <c:axId val="30688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88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65.786299999999997</c:v>
                </c:pt>
                <c:pt idx="1">
                  <c:v>63.824399999999997</c:v>
                </c:pt>
                <c:pt idx="2">
                  <c:v>72.893100000000004</c:v>
                </c:pt>
                <c:pt idx="3">
                  <c:v>76.053399999999996</c:v>
                </c:pt>
                <c:pt idx="4">
                  <c:v>70.419799999999995</c:v>
                </c:pt>
                <c:pt idx="5">
                  <c:v>73.855000000000004</c:v>
                </c:pt>
                <c:pt idx="6">
                  <c:v>64.450400000000002</c:v>
                </c:pt>
                <c:pt idx="7">
                  <c:v>72.709900000000005</c:v>
                </c:pt>
                <c:pt idx="8">
                  <c:v>75.366399999999999</c:v>
                </c:pt>
                <c:pt idx="9">
                  <c:v>67.442700000000002</c:v>
                </c:pt>
                <c:pt idx="10">
                  <c:v>71.816800000000001</c:v>
                </c:pt>
                <c:pt idx="11">
                  <c:v>66.709900000000005</c:v>
                </c:pt>
                <c:pt idx="12">
                  <c:v>67.313000000000002</c:v>
                </c:pt>
                <c:pt idx="13">
                  <c:v>63.213700000000003</c:v>
                </c:pt>
                <c:pt idx="14">
                  <c:v>68.580200000000005</c:v>
                </c:pt>
                <c:pt idx="15">
                  <c:v>64.435100000000006</c:v>
                </c:pt>
                <c:pt idx="16">
                  <c:v>69.855000000000004</c:v>
                </c:pt>
                <c:pt idx="17">
                  <c:v>70.580200000000005</c:v>
                </c:pt>
                <c:pt idx="18">
                  <c:v>67.847300000000004</c:v>
                </c:pt>
                <c:pt idx="19">
                  <c:v>65.076300000000003</c:v>
                </c:pt>
                <c:pt idx="20">
                  <c:v>62.526299999999999</c:v>
                </c:pt>
                <c:pt idx="21">
                  <c:v>74.622200000000007</c:v>
                </c:pt>
                <c:pt idx="22">
                  <c:v>63.511099999999999</c:v>
                </c:pt>
                <c:pt idx="23">
                  <c:v>102.163</c:v>
                </c:pt>
                <c:pt idx="24">
                  <c:v>86.992599999999996</c:v>
                </c:pt>
                <c:pt idx="25">
                  <c:v>79.436999999999998</c:v>
                </c:pt>
                <c:pt idx="26">
                  <c:v>82.874099999999999</c:v>
                </c:pt>
                <c:pt idx="27">
                  <c:v>77.400000000000006</c:v>
                </c:pt>
                <c:pt idx="28">
                  <c:v>78.222200000000001</c:v>
                </c:pt>
                <c:pt idx="29">
                  <c:v>73.577799999999996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51-4918-9373-6E563C7992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890568"/>
        <c:axId val="306893848"/>
      </c:lineChart>
      <c:dateAx>
        <c:axId val="306890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93848"/>
        <c:crosses val="autoZero"/>
        <c:auto val="1"/>
        <c:lblOffset val="100"/>
        <c:baseTimeUnit val="days"/>
      </c:dateAx>
      <c:valAx>
        <c:axId val="30689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9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0.17528483786151999</c:v>
                </c:pt>
                <c:pt idx="1">
                  <c:v>0.17497812773402999</c:v>
                </c:pt>
                <c:pt idx="2">
                  <c:v>0.17459624618071001</c:v>
                </c:pt>
                <c:pt idx="3">
                  <c:v>0.21786492374728</c:v>
                </c:pt>
                <c:pt idx="4">
                  <c:v>-4.3516100957353997E-2</c:v>
                </c:pt>
                <c:pt idx="5">
                  <c:v>0.17383746197305999</c:v>
                </c:pt>
                <c:pt idx="6">
                  <c:v>4.3383947939262001E-2</c:v>
                </c:pt>
                <c:pt idx="7">
                  <c:v>0.12992637505414001</c:v>
                </c:pt>
                <c:pt idx="8">
                  <c:v>8.6505190311418997E-2</c:v>
                </c:pt>
                <c:pt idx="9">
                  <c:v>4.3233895373973E-2</c:v>
                </c:pt>
                <c:pt idx="10">
                  <c:v>8.6467790747946E-2</c:v>
                </c:pt>
                <c:pt idx="11">
                  <c:v>8.6393088552915998E-2</c:v>
                </c:pt>
                <c:pt idx="12">
                  <c:v>-4.3159257660768002E-2</c:v>
                </c:pt>
                <c:pt idx="13">
                  <c:v>0.17248814144027999</c:v>
                </c:pt>
                <c:pt idx="14">
                  <c:v>4.3066322136089998E-2</c:v>
                </c:pt>
                <c:pt idx="15">
                  <c:v>0</c:v>
                </c:pt>
                <c:pt idx="16">
                  <c:v>0.12886597938144001</c:v>
                </c:pt>
                <c:pt idx="17">
                  <c:v>4.2881646655232003E-2</c:v>
                </c:pt>
                <c:pt idx="18">
                  <c:v>0.12836970474968001</c:v>
                </c:pt>
                <c:pt idx="19">
                  <c:v>8.5433575395129996E-2</c:v>
                </c:pt>
                <c:pt idx="20">
                  <c:v>8.5360648740929995E-2</c:v>
                </c:pt>
                <c:pt idx="21">
                  <c:v>4.2662116040956002E-2</c:v>
                </c:pt>
                <c:pt idx="22">
                  <c:v>0.12793176972281001</c:v>
                </c:pt>
                <c:pt idx="23">
                  <c:v>8.5287846481875998E-2</c:v>
                </c:pt>
                <c:pt idx="24">
                  <c:v>0.21312872975277</c:v>
                </c:pt>
                <c:pt idx="25">
                  <c:v>0.12765957446809001</c:v>
                </c:pt>
                <c:pt idx="26">
                  <c:v>8.4961767204757996E-2</c:v>
                </c:pt>
                <c:pt idx="27">
                  <c:v>8.4925690021231001E-2</c:v>
                </c:pt>
                <c:pt idx="28">
                  <c:v>0.16992353440951999</c:v>
                </c:pt>
                <c:pt idx="29">
                  <c:v>4.2462845010616E-2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E5-4BF9-88E7-94E9BF22BF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894176"/>
        <c:axId val="306885320"/>
      </c:lineChart>
      <c:dateAx>
        <c:axId val="306894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85320"/>
        <c:crosses val="autoZero"/>
        <c:auto val="1"/>
        <c:lblOffset val="100"/>
        <c:baseTimeUnit val="days"/>
      </c:dateAx>
      <c:valAx>
        <c:axId val="30688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9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3.0499999999999999E-2</c:v>
                </c:pt>
                <c:pt idx="1">
                  <c:v>3.0499999999999999E-2</c:v>
                </c:pt>
                <c:pt idx="2">
                  <c:v>3.0499999999999999E-2</c:v>
                </c:pt>
                <c:pt idx="3">
                  <c:v>3.8199999999999998E-2</c:v>
                </c:pt>
                <c:pt idx="4">
                  <c:v>-7.6E-3</c:v>
                </c:pt>
                <c:pt idx="5">
                  <c:v>3.0499999999999999E-2</c:v>
                </c:pt>
                <c:pt idx="6">
                  <c:v>7.6E-3</c:v>
                </c:pt>
                <c:pt idx="7">
                  <c:v>2.29E-2</c:v>
                </c:pt>
                <c:pt idx="8">
                  <c:v>1.5299999999999999E-2</c:v>
                </c:pt>
                <c:pt idx="9">
                  <c:v>7.6E-3</c:v>
                </c:pt>
                <c:pt idx="10">
                  <c:v>1.5299999999999999E-2</c:v>
                </c:pt>
                <c:pt idx="11">
                  <c:v>1.5299999999999999E-2</c:v>
                </c:pt>
                <c:pt idx="12">
                  <c:v>-7.6E-3</c:v>
                </c:pt>
                <c:pt idx="13">
                  <c:v>3.0499999999999999E-2</c:v>
                </c:pt>
                <c:pt idx="14">
                  <c:v>7.6E-3</c:v>
                </c:pt>
                <c:pt idx="15">
                  <c:v>0</c:v>
                </c:pt>
                <c:pt idx="16">
                  <c:v>2.29E-2</c:v>
                </c:pt>
                <c:pt idx="17">
                  <c:v>7.6E-3</c:v>
                </c:pt>
                <c:pt idx="18">
                  <c:v>2.29E-2</c:v>
                </c:pt>
                <c:pt idx="19">
                  <c:v>1.5299999999999999E-2</c:v>
                </c:pt>
                <c:pt idx="20">
                  <c:v>1.4999999999999999E-2</c:v>
                </c:pt>
                <c:pt idx="21">
                  <c:v>7.4000000000000003E-3</c:v>
                </c:pt>
                <c:pt idx="22">
                  <c:v>2.2200000000000001E-2</c:v>
                </c:pt>
                <c:pt idx="23">
                  <c:v>1.4800000000000001E-2</c:v>
                </c:pt>
                <c:pt idx="24">
                  <c:v>3.6999999999999998E-2</c:v>
                </c:pt>
                <c:pt idx="25">
                  <c:v>2.2200000000000001E-2</c:v>
                </c:pt>
                <c:pt idx="26">
                  <c:v>1.4800000000000001E-2</c:v>
                </c:pt>
                <c:pt idx="27">
                  <c:v>1.4800000000000001E-2</c:v>
                </c:pt>
                <c:pt idx="28">
                  <c:v>2.9600000000000001E-2</c:v>
                </c:pt>
                <c:pt idx="29">
                  <c:v>7.4000000000000003E-3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19-402A-9C55-A7E21427E7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158208"/>
        <c:axId val="308161488"/>
      </c:lineChart>
      <c:dateAx>
        <c:axId val="308158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61488"/>
        <c:crosses val="autoZero"/>
        <c:auto val="1"/>
        <c:lblOffset val="100"/>
        <c:baseTimeUnit val="days"/>
      </c:dateAx>
      <c:valAx>
        <c:axId val="30816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5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A95B8-8BBF-4FC5-80A4-7D934FFD8C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485E2C-A037-4B32-87F9-778A0AD368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22627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6496E-2C90-4F40-B120-85B9B31FC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DF04DC-9114-4CD8-A096-0005BC7D9B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0715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AAC11-992B-4E6A-B8DC-C1D098E9F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ED7CC-47DC-4E26-BA33-932DA4AA1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695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B0FE5-CA8D-4ACA-A283-24F28E6D2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9338E5-884E-47D3-AF89-D66E5D8D63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9631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469C06-E593-4A09-8ED3-2449E606A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CDB34-4F20-4A9D-A46F-82A52002B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147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9CB7D-6B7C-4BB3-9B31-24C798484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C42A66-2657-4056-86C5-C05EC20E8C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6293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504715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6634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331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7401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2556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5155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915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5501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1923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2016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5526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6132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149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2.1856%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2.9767%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123.3399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328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07CFAB-FE95-404E-84BA-31F3DD0C93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2793683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E4B7D-B2C2-4BF1-A1A8-51B66A48A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DD85ED-A4AB-42CF-8873-AA95CD7B4E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5759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2BE71-1936-40B0-AB87-F3A7C8E061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11FB0-BB24-436F-85E1-FC096440B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283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09B66-F3FE-40ED-8D12-E52829AF6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44BCE8-877E-4B2D-8FE8-341B9D8D65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4116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8791C-9282-43D2-8D52-BA63892D1B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1FC86-3597-4B7C-A6C3-0CFA04FF7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626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11CF6-38E0-4092-958F-BEB361959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1B5283-E3E5-42A6-8835-04747A7B2D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3972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32728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0753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4698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0872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6448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7607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051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- 2017-06-29 13:07:10</a:t>
                      </a:r>
                      <a:r>
                        <a:rPr lang="es-ES" sz="1000"/>
                        <a:t>
Token | Segundo factor de seguridad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633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- 2017-06-30 13:17:58</a:t>
                      </a:r>
                      <a:r>
                        <a:rPr lang="es-ES" sz="1000"/>
                        <a:t>
Transferí a cuentas de terceros desde el cajero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259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- 2017-06-30 13:21:23</a:t>
                      </a:r>
                      <a:r>
                        <a:rPr lang="es-ES" sz="1000"/>
                        <a:t>
Pagá tus impuestos y servicios desde el cajero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98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- 2017-06-30 13:15:51</a:t>
                      </a:r>
                      <a:r>
                        <a:rPr lang="es-ES" sz="1000"/>
                        <a:t>
Activá tu tarjeta y operá desde el cajero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59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B60D8-EB56-4EE8-A170-D07F144F0B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1753178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D2FBC-9F9D-4FE2-AD11-BC7492E07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00EC5C-1A68-4660-9253-709F2150D1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87769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1E4579-1AAB-4F3D-B751-06C5EB5195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175B8-1BEB-463A-887E-7509C7E81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94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C9009-06A1-4AEE-B7D8-533431768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9676BC-8592-4C6B-8C79-E28DC79394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5841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691B26-ACE2-4932-8B6A-7B9BC7675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35C7B-645F-4F58-8D56-3778B3B3C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508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64375-BB37-4A8C-B72C-49BF7240E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AF6BD0-F0AC-4CD3-AD37-049A7826DB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3574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02B35-2492-4CD5-9AF4-B841A5AFEC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F5093-7B19-4068-B0AA-6736FFDC7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529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A15B0-ADBD-4443-9731-C2233C6DD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DE4B01-6977-4479-BAA4-5CE329EBC5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2992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E23E63-1163-4FDB-9614-92FF1BD47E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57C04-9482-4689-964F-FBE288BD6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231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707A7-2BA2-407B-B9F0-4EFDB122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541788-15E3-4818-938A-48CE2CF09B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6945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9F432B-341B-4EA7-8274-633046A964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50FAC-4967-455C-BD02-05997691D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9590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180</Words>
  <Application>Microsoft Office PowerPoint</Application>
  <PresentationFormat>On-screen Show (4:3)</PresentationFormat>
  <Paragraphs>87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2017-07-11T13:23:58Z</dcterms:created>
  <dcterms:modified xsi:type="dcterms:W3CDTF">2017-07-11T13:24:17Z</dcterms:modified>
</cp:coreProperties>
</file>