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B-472B-A02B-A9442CC8D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788640"/>
        <c:axId val="283785032"/>
      </c:radarChart>
      <c:catAx>
        <c:axId val="28378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5032"/>
        <c:crosses val="autoZero"/>
        <c:auto val="1"/>
        <c:lblAlgn val="ctr"/>
        <c:lblOffset val="100"/>
        <c:noMultiLvlLbl val="0"/>
      </c:catAx>
      <c:valAx>
        <c:axId val="28378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3952</c:v>
                </c:pt>
                <c:pt idx="1">
                  <c:v>3958</c:v>
                </c:pt>
                <c:pt idx="2">
                  <c:v>3962</c:v>
                </c:pt>
                <c:pt idx="3">
                  <c:v>3968</c:v>
                </c:pt>
                <c:pt idx="4">
                  <c:v>3975</c:v>
                </c:pt>
                <c:pt idx="5">
                  <c:v>3979</c:v>
                </c:pt>
                <c:pt idx="6">
                  <c:v>3982</c:v>
                </c:pt>
                <c:pt idx="7">
                  <c:v>3980</c:v>
                </c:pt>
                <c:pt idx="8">
                  <c:v>3983</c:v>
                </c:pt>
                <c:pt idx="9">
                  <c:v>3984</c:v>
                </c:pt>
                <c:pt idx="10">
                  <c:v>3982</c:v>
                </c:pt>
                <c:pt idx="11">
                  <c:v>3983</c:v>
                </c:pt>
                <c:pt idx="12">
                  <c:v>3984</c:v>
                </c:pt>
                <c:pt idx="13">
                  <c:v>3985</c:v>
                </c:pt>
                <c:pt idx="14">
                  <c:v>3985</c:v>
                </c:pt>
                <c:pt idx="15">
                  <c:v>3986</c:v>
                </c:pt>
                <c:pt idx="16">
                  <c:v>3991</c:v>
                </c:pt>
                <c:pt idx="17">
                  <c:v>3997</c:v>
                </c:pt>
                <c:pt idx="18">
                  <c:v>3999</c:v>
                </c:pt>
                <c:pt idx="19">
                  <c:v>3997</c:v>
                </c:pt>
                <c:pt idx="20">
                  <c:v>3998</c:v>
                </c:pt>
                <c:pt idx="21">
                  <c:v>3998</c:v>
                </c:pt>
                <c:pt idx="22">
                  <c:v>3999</c:v>
                </c:pt>
                <c:pt idx="23">
                  <c:v>4002</c:v>
                </c:pt>
                <c:pt idx="24">
                  <c:v>4002</c:v>
                </c:pt>
                <c:pt idx="25">
                  <c:v>4005</c:v>
                </c:pt>
                <c:pt idx="26">
                  <c:v>4009</c:v>
                </c:pt>
                <c:pt idx="27">
                  <c:v>4009</c:v>
                </c:pt>
                <c:pt idx="28">
                  <c:v>4010</c:v>
                </c:pt>
                <c:pt idx="29">
                  <c:v>4011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C-4716-8073-A2E11F836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83720"/>
        <c:axId val="283784376"/>
      </c:lineChart>
      <c:dateAx>
        <c:axId val="28378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4376"/>
        <c:crosses val="autoZero"/>
        <c:auto val="1"/>
        <c:lblOffset val="100"/>
        <c:baseTimeUnit val="days"/>
      </c:dateAx>
      <c:valAx>
        <c:axId val="28378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5-4AFB-9008-4D74FE60B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54312"/>
        <c:axId val="285754968"/>
      </c:barChart>
      <c:catAx>
        <c:axId val="28575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4968"/>
        <c:crosses val="autoZero"/>
        <c:auto val="1"/>
        <c:lblAlgn val="ctr"/>
        <c:lblOffset val="100"/>
        <c:noMultiLvlLbl val="0"/>
      </c:catAx>
      <c:valAx>
        <c:axId val="2857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D-49EA-97EC-FF202FFB2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60216"/>
        <c:axId val="7260304"/>
      </c:lineChart>
      <c:catAx>
        <c:axId val="28576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0304"/>
        <c:crosses val="autoZero"/>
        <c:auto val="1"/>
        <c:lblAlgn val="ctr"/>
        <c:lblOffset val="100"/>
        <c:noMultiLvlLbl val="0"/>
      </c:catAx>
      <c:valAx>
        <c:axId val="726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6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0.85384229030638004</c:v>
                </c:pt>
                <c:pt idx="13">
                  <c:v>0.70316423907584003</c:v>
                </c:pt>
                <c:pt idx="14">
                  <c:v>0</c:v>
                </c:pt>
                <c:pt idx="15">
                  <c:v>0.55248618784530001</c:v>
                </c:pt>
                <c:pt idx="16">
                  <c:v>0.97940733299849003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84-4B83-A9BF-9BB4CB59F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77000"/>
        <c:axId val="285876344"/>
      </c:lineChart>
      <c:catAx>
        <c:axId val="28587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76344"/>
        <c:crosses val="autoZero"/>
        <c:auto val="1"/>
        <c:lblAlgn val="ctr"/>
        <c:lblOffset val="100"/>
        <c:noMultiLvlLbl val="0"/>
      </c:catAx>
      <c:valAx>
        <c:axId val="28587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6-4962-862D-A96CF5B31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78312"/>
        <c:axId val="285877656"/>
      </c:barChart>
      <c:catAx>
        <c:axId val="28587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77656"/>
        <c:crosses val="autoZero"/>
        <c:auto val="1"/>
        <c:lblAlgn val="ctr"/>
        <c:lblOffset val="100"/>
        <c:noMultiLvlLbl val="0"/>
      </c:catAx>
      <c:valAx>
        <c:axId val="28587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0.75960605675394999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11-464D-8CAD-1A0C24033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88112"/>
        <c:axId val="284788768"/>
      </c:barChart>
      <c:catAx>
        <c:axId val="28478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8768"/>
        <c:crosses val="autoZero"/>
        <c:auto val="1"/>
        <c:lblAlgn val="ctr"/>
        <c:lblOffset val="100"/>
        <c:noMultiLvlLbl val="0"/>
      </c:catAx>
      <c:valAx>
        <c:axId val="28478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F-4859-9799-5A8635CF1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787784"/>
        <c:axId val="284788440"/>
      </c:barChart>
      <c:catAx>
        <c:axId val="28478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8440"/>
        <c:crosses val="autoZero"/>
        <c:auto val="1"/>
        <c:lblAlgn val="ctr"/>
        <c:lblOffset val="100"/>
        <c:noMultiLvlLbl val="0"/>
      </c:catAx>
      <c:valAx>
        <c:axId val="28478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8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0.67822155237378001</c:v>
                </c:pt>
                <c:pt idx="1">
                  <c:v>1.2559658377292</c:v>
                </c:pt>
                <c:pt idx="2">
                  <c:v>0.42702838482792999</c:v>
                </c:pt>
                <c:pt idx="3">
                  <c:v>0.80381813614669995</c:v>
                </c:pt>
                <c:pt idx="4">
                  <c:v>0.67822155237378001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0-4D72-8159-30358C37A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88312"/>
        <c:axId val="286759632"/>
      </c:barChart>
      <c:catAx>
        <c:axId val="28378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9632"/>
        <c:crosses val="autoZero"/>
        <c:auto val="1"/>
        <c:lblAlgn val="ctr"/>
        <c:lblOffset val="100"/>
        <c:noMultiLvlLbl val="0"/>
      </c:catAx>
      <c:valAx>
        <c:axId val="28675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0-4C8E-81A2-87C0C47A15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C0-4C8E-81A2-87C0C47A1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750448"/>
        <c:axId val="286755368"/>
      </c:barChart>
      <c:catAx>
        <c:axId val="28675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5368"/>
        <c:crosses val="autoZero"/>
        <c:auto val="1"/>
        <c:lblAlgn val="ctr"/>
        <c:lblOffset val="100"/>
        <c:noMultiLvlLbl val="0"/>
      </c:catAx>
      <c:valAx>
        <c:axId val="28675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0E5E7-F114-4C3B-BAAF-6EC3360DE0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DA48F-41DF-4947-AE35-0B9FFA24E3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9469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A443-70DC-4214-A6BF-31382CA6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CAA073-00AE-43CD-9672-F47BD6BC7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652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02544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68614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4312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361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491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39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80592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95761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68396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620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7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33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F0DEE-96D0-4623-AC09-C3676F06A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4284358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BAF53-41EB-425F-B2D5-6350ED03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6AB59-D427-41D0-A3D6-6FD70B9C5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353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BD4F3-8928-4109-8002-BE8DA6149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35A58-CA6F-4FF7-970F-E5117B1DB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82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6E8A-CB85-4646-AA42-9B6C34E6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FB3BE-D2D5-4DC5-AB3E-4D0099F1F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586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DEA54-C538-4CF7-873E-AE0D99667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C7000-A7B7-44AE-A955-95AA379DA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7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B66D-5912-43EF-AD95-7E49AF0F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684084-3E4C-48FD-A828-216B4AA60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455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223BD-5BD9-42FD-8C5A-1E5EE7676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8852C-F9FE-44E4-B25C-639358CE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89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8CF0B-986D-46AA-946B-3F8C9076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FBD23-518F-4ADC-AE49-ADC8B84F5A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8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D4822-6DB0-4ED2-8EC5-DC5908938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33139-7C1A-415D-835A-0718191E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3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6FEA2-5923-4BEB-9818-605C7252C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9A2C3-FCAD-436F-8498-742680939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613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F8E16-FDB6-400E-B6B8-BFDA6F3CA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9E38C-F26C-42CA-AF6F-D0A220370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71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FE00-8CEE-4EC2-AD1F-914420CE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83F6D-3A65-4C8E-A90C-219D0C5AD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69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DD02F-7158-4B95-AFB2-4C225C4C7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C6575-D693-4E54-8291-12E3DA1C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9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FCD25-B77E-4511-B577-A03B1048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FDDA2-F797-49B8-A1B3-84604A734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870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71E8F-711F-455B-8E08-54AB6EA9C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AFDF4-B648-4C09-9306-0323ADDF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AC80-255B-4D5F-A4B3-8888115D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0BAC0C-6F45-48C2-9AFF-A164ABF08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299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6DFB9-93B0-4F69-BFD7-BCB236621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7756A-C65B-4BDC-903A-C5113A92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99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550E-ADA5-4E67-8F48-5323E20B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EC1C46-C1DA-4EE1-BFEA-F314E007C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562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4DEFF-B3F2-4241-A54F-5D6FC7EF1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EAF8C-F24F-4D87-89AD-61A8A7E5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33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96F4A-AE6D-434D-80BB-51CE290E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F57AB-EAC6-427F-80F3-DDC4FAD6B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698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A3CE6-33D2-4693-9C94-7DA5CC1AE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0292A-E713-4991-9882-C7FF2A5E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237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FF34-D191-4339-953D-CD3E92E6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BF692-9797-4EEF-A550-B844C0DB6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062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4735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986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157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8717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450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5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- 2017-06-27 16:16:39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"Buenos Aires Subterránea" por Judith Rodriguez. #arte #fotografía #subte #unpasitomás #calorhumano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1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- 2017-06-22 12:28:42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"Buscando la infancia" por Gustavo Soto.
#arte #fotografía #nostalgia #sillitas #charco #parquedediversiones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48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- 2017-06-29 13:50:48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"Fútbol en las alturas" por Claudio Larrea.
#arte #fotografía #blackandwhite #terraza #potrero #futbol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24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- 2017-06-12 16:03:02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#Últimallamada! Participá del #ConcursoFotográfico Gente de mi Ciudad 📸 Compartí tu arte, tenés tiempo hasta mañana ➡ https://goo.gl/yZp1S5
#arte #photography #photographer #concurso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7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- 2017-07-07 15:11:57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#GenteDeMiCiudad 📸🏆 Ya tenemos las obras preseleccionadas del #ConcursoFotográfico! Conocelas acá ➡️ www.concursogentedemiciudad.com
¡Muchas gracias a todos por participar!
#photography #fotografia #foto #premio #arte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04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0A4AB-1CF8-4746-9240-03397555A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137081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AE4E-D9BB-45D9-9D9A-7CC7CC6E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79DE7-6565-4B8F-85FA-72DCEF3C2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71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10493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5389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5367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0422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1407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07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- 2017-06-19 13:34:04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"Contraste" por María Soledad Aznarez.
#arte #fotografía #blackandwhite #contrastes #brecha #calle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6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- 2017-06-21 15:10:42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"El beso prohibido" por Damasia Garcia del Solar.
#arte #fotografía #blackandwhite #estatuas #palets #cruz #momento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19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B80A7-2FEE-4428-B692-906DB5745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711533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2017-07-11T13:22:24Z</dcterms:created>
  <dcterms:modified xsi:type="dcterms:W3CDTF">2017-07-11T13:22:44Z</dcterms:modified>
</cp:coreProperties>
</file>