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450029</c:v>
                </c:pt>
                <c:pt idx="1">
                  <c:v>450118</c:v>
                </c:pt>
                <c:pt idx="2">
                  <c:v>450224</c:v>
                </c:pt>
                <c:pt idx="3">
                  <c:v>450282</c:v>
                </c:pt>
                <c:pt idx="4">
                  <c:v>450365</c:v>
                </c:pt>
                <c:pt idx="5">
                  <c:v>450437</c:v>
                </c:pt>
                <c:pt idx="6">
                  <c:v>450509</c:v>
                </c:pt>
                <c:pt idx="7">
                  <c:v>450536</c:v>
                </c:pt>
                <c:pt idx="8">
                  <c:v>450543</c:v>
                </c:pt>
                <c:pt idx="9">
                  <c:v>450582</c:v>
                </c:pt>
                <c:pt idx="10">
                  <c:v>450629</c:v>
                </c:pt>
                <c:pt idx="11">
                  <c:v>450647</c:v>
                </c:pt>
                <c:pt idx="12">
                  <c:v>450683</c:v>
                </c:pt>
                <c:pt idx="13">
                  <c:v>450736</c:v>
                </c:pt>
                <c:pt idx="14">
                  <c:v>450759</c:v>
                </c:pt>
                <c:pt idx="15">
                  <c:v>450795</c:v>
                </c:pt>
                <c:pt idx="16">
                  <c:v>450813</c:v>
                </c:pt>
                <c:pt idx="17">
                  <c:v>450836</c:v>
                </c:pt>
                <c:pt idx="18">
                  <c:v>450866</c:v>
                </c:pt>
                <c:pt idx="19">
                  <c:v>450896</c:v>
                </c:pt>
                <c:pt idx="20">
                  <c:v>450938</c:v>
                </c:pt>
                <c:pt idx="21">
                  <c:v>450967</c:v>
                </c:pt>
                <c:pt idx="22">
                  <c:v>451019</c:v>
                </c:pt>
                <c:pt idx="23">
                  <c:v>451044</c:v>
                </c:pt>
                <c:pt idx="24">
                  <c:v>451086</c:v>
                </c:pt>
                <c:pt idx="25">
                  <c:v>451134</c:v>
                </c:pt>
                <c:pt idx="26">
                  <c:v>451155</c:v>
                </c:pt>
                <c:pt idx="27">
                  <c:v>451169</c:v>
                </c:pt>
                <c:pt idx="28">
                  <c:v>451155</c:v>
                </c:pt>
                <c:pt idx="29">
                  <c:v>451173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C-4677-ABCA-F37A28EB5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61368"/>
        <c:axId val="281664320"/>
      </c:lineChart>
      <c:dateAx>
        <c:axId val="28166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64320"/>
        <c:crosses val="autoZero"/>
        <c:auto val="1"/>
        <c:lblOffset val="100"/>
        <c:baseTimeUnit val="days"/>
      </c:dateAx>
      <c:valAx>
        <c:axId val="28166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6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4.6807221643304003E-2</c:v>
                </c:pt>
                <c:pt idx="2">
                  <c:v>1.0662614873015E-2</c:v>
                </c:pt>
                <c:pt idx="3">
                  <c:v>5.1082391455471001E-3</c:v>
                </c:pt>
                <c:pt idx="4">
                  <c:v>8.8825132182900005E-3</c:v>
                </c:pt>
                <c:pt idx="5">
                  <c:v>1.1589672314227001E-2</c:v>
                </c:pt>
                <c:pt idx="6">
                  <c:v>0</c:v>
                </c:pt>
                <c:pt idx="7">
                  <c:v>9.5444839541687001E-3</c:v>
                </c:pt>
                <c:pt idx="8">
                  <c:v>1.3317382069033001E-2</c:v>
                </c:pt>
                <c:pt idx="9">
                  <c:v>5.7039874645443002E-2</c:v>
                </c:pt>
                <c:pt idx="10">
                  <c:v>1.8419680207721001E-2</c:v>
                </c:pt>
                <c:pt idx="11">
                  <c:v>4.8819673440765998E-3</c:v>
                </c:pt>
                <c:pt idx="12">
                  <c:v>1.2315134301531999E-2</c:v>
                </c:pt>
                <c:pt idx="13">
                  <c:v>0</c:v>
                </c:pt>
                <c:pt idx="14">
                  <c:v>0</c:v>
                </c:pt>
                <c:pt idx="15">
                  <c:v>8.2080496564819992E-3</c:v>
                </c:pt>
                <c:pt idx="16">
                  <c:v>8.9839486783612997E-3</c:v>
                </c:pt>
                <c:pt idx="17">
                  <c:v>1.5083491562117E-2</c:v>
                </c:pt>
                <c:pt idx="18">
                  <c:v>2.3954699002552999E-2</c:v>
                </c:pt>
                <c:pt idx="19">
                  <c:v>1.7210749621297001E-2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1.1639998137599999E-2</c:v>
                </c:pt>
                <c:pt idx="24">
                  <c:v>1.4632037511223E-2</c:v>
                </c:pt>
                <c:pt idx="25">
                  <c:v>8.2019906452972004E-3</c:v>
                </c:pt>
                <c:pt idx="26">
                  <c:v>1.7843526678843001E-2</c:v>
                </c:pt>
                <c:pt idx="27">
                  <c:v>0</c:v>
                </c:pt>
                <c:pt idx="28">
                  <c:v>0</c:v>
                </c:pt>
                <c:pt idx="29">
                  <c:v>5.6520467058541997E-3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3-4AB4-B442-F3D59D058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28576"/>
        <c:axId val="231127264"/>
      </c:lineChart>
      <c:dateAx>
        <c:axId val="23112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27264"/>
        <c:crosses val="autoZero"/>
        <c:auto val="1"/>
        <c:lblOffset val="100"/>
        <c:baseTimeUnit val="days"/>
      </c:dateAx>
      <c:valAx>
        <c:axId val="23112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2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47</c:v>
                </c:pt>
                <c:pt idx="2">
                  <c:v>43</c:v>
                </c:pt>
                <c:pt idx="3">
                  <c:v>45</c:v>
                </c:pt>
                <c:pt idx="4">
                  <c:v>40</c:v>
                </c:pt>
                <c:pt idx="5">
                  <c:v>45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6-4A15-8F2D-5AF8633ED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67656"/>
        <c:axId val="283767000"/>
      </c:barChart>
      <c:catAx>
        <c:axId val="28376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7000"/>
        <c:crosses val="autoZero"/>
        <c:auto val="1"/>
        <c:lblAlgn val="ctr"/>
        <c:lblOffset val="100"/>
        <c:noMultiLvlLbl val="0"/>
      </c:catAx>
      <c:valAx>
        <c:axId val="28376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B-4729-8367-C08520690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768640"/>
        <c:axId val="283763064"/>
      </c:radarChart>
      <c:catAx>
        <c:axId val="28376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3064"/>
        <c:crosses val="autoZero"/>
        <c:auto val="1"/>
        <c:lblAlgn val="ctr"/>
        <c:lblOffset val="100"/>
        <c:noMultiLvlLbl val="0"/>
      </c:catAx>
      <c:valAx>
        <c:axId val="28376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89</c:v>
                </c:pt>
                <c:pt idx="2">
                  <c:v>106</c:v>
                </c:pt>
                <c:pt idx="3">
                  <c:v>58</c:v>
                </c:pt>
                <c:pt idx="4">
                  <c:v>83</c:v>
                </c:pt>
                <c:pt idx="5">
                  <c:v>72</c:v>
                </c:pt>
                <c:pt idx="6">
                  <c:v>72</c:v>
                </c:pt>
                <c:pt idx="7">
                  <c:v>27</c:v>
                </c:pt>
                <c:pt idx="8">
                  <c:v>7</c:v>
                </c:pt>
                <c:pt idx="9">
                  <c:v>39</c:v>
                </c:pt>
                <c:pt idx="10">
                  <c:v>47</c:v>
                </c:pt>
                <c:pt idx="11">
                  <c:v>18</c:v>
                </c:pt>
                <c:pt idx="12">
                  <c:v>36</c:v>
                </c:pt>
                <c:pt idx="13">
                  <c:v>53</c:v>
                </c:pt>
                <c:pt idx="14">
                  <c:v>23</c:v>
                </c:pt>
                <c:pt idx="15">
                  <c:v>36</c:v>
                </c:pt>
                <c:pt idx="16">
                  <c:v>18</c:v>
                </c:pt>
                <c:pt idx="17">
                  <c:v>23</c:v>
                </c:pt>
                <c:pt idx="18">
                  <c:v>30</c:v>
                </c:pt>
                <c:pt idx="19">
                  <c:v>30</c:v>
                </c:pt>
                <c:pt idx="20">
                  <c:v>42</c:v>
                </c:pt>
                <c:pt idx="21">
                  <c:v>29</c:v>
                </c:pt>
                <c:pt idx="22">
                  <c:v>52</c:v>
                </c:pt>
                <c:pt idx="23">
                  <c:v>25</c:v>
                </c:pt>
                <c:pt idx="24">
                  <c:v>42</c:v>
                </c:pt>
                <c:pt idx="25">
                  <c:v>48</c:v>
                </c:pt>
                <c:pt idx="26">
                  <c:v>21</c:v>
                </c:pt>
                <c:pt idx="27">
                  <c:v>14</c:v>
                </c:pt>
                <c:pt idx="28">
                  <c:v>-14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6-4AFB-A8BD-0C1F5C04F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65032"/>
        <c:axId val="283766016"/>
      </c:lineChart>
      <c:dateAx>
        <c:axId val="28376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6016"/>
        <c:crosses val="autoZero"/>
        <c:auto val="1"/>
        <c:lblOffset val="100"/>
        <c:baseTimeUnit val="days"/>
      </c:dateAx>
      <c:valAx>
        <c:axId val="28376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6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E7-4664-88D7-F0561790F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43144"/>
        <c:axId val="339447736"/>
      </c:lineChart>
      <c:dateAx>
        <c:axId val="33944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7736"/>
        <c:crosses val="autoZero"/>
        <c:auto val="1"/>
        <c:lblOffset val="100"/>
        <c:baseTimeUnit val="days"/>
      </c:dateAx>
      <c:valAx>
        <c:axId val="33944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14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2-44F3-A910-EEAD845D9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344760"/>
        <c:axId val="338342792"/>
      </c:barChart>
      <c:catAx>
        <c:axId val="33834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42792"/>
        <c:crosses val="autoZero"/>
        <c:auto val="1"/>
        <c:lblAlgn val="ctr"/>
        <c:lblOffset val="100"/>
        <c:noMultiLvlLbl val="0"/>
      </c:catAx>
      <c:valAx>
        <c:axId val="33834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4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2.162543901244E-2</c:v>
                </c:pt>
                <c:pt idx="1">
                  <c:v>1.8160930253891001E-2</c:v>
                </c:pt>
                <c:pt idx="2">
                  <c:v>1.5503104266777999E-2</c:v>
                </c:pt>
                <c:pt idx="3">
                  <c:v>1.3130611487029001E-2</c:v>
                </c:pt>
                <c:pt idx="4">
                  <c:v>1.4599549110124999E-2</c:v>
                </c:pt>
                <c:pt idx="6">
                  <c:v>9.5428106018406993E-3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4-4C06-B1E5-BC897588D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348696"/>
        <c:axId val="338352632"/>
      </c:barChart>
      <c:catAx>
        <c:axId val="33834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52632"/>
        <c:crosses val="autoZero"/>
        <c:auto val="1"/>
        <c:lblAlgn val="ctr"/>
        <c:lblOffset val="100"/>
        <c:noMultiLvlLbl val="0"/>
      </c:catAx>
      <c:valAx>
        <c:axId val="33835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4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9-448B-8BED-7A41CFAF36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49-448B-8BED-7A41CFAF36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49-448B-8BED-7A41CFAF36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49-448B-8BED-7A41CFAF3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343776"/>
        <c:axId val="338351976"/>
      </c:barChart>
      <c:catAx>
        <c:axId val="33834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51976"/>
        <c:crosses val="autoZero"/>
        <c:auto val="1"/>
        <c:lblAlgn val="ctr"/>
        <c:lblOffset val="100"/>
        <c:noMultiLvlLbl val="0"/>
      </c:catAx>
      <c:valAx>
        <c:axId val="33835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4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1.3316584029865E-2</c:v>
                </c:pt>
                <c:pt idx="9">
                  <c:v>0</c:v>
                </c:pt>
                <c:pt idx="10">
                  <c:v>1.1929439860087E-2</c:v>
                </c:pt>
                <c:pt idx="11">
                  <c:v>1.4537270899268999E-2</c:v>
                </c:pt>
                <c:pt idx="12">
                  <c:v>2.1845539039467999E-2</c:v>
                </c:pt>
                <c:pt idx="13">
                  <c:v>1.1245115402997E-2</c:v>
                </c:pt>
                <c:pt idx="14">
                  <c:v>1.2354830738819E-2</c:v>
                </c:pt>
                <c:pt idx="15">
                  <c:v>8.8222369197853007E-3</c:v>
                </c:pt>
                <c:pt idx="16">
                  <c:v>1.2132887671654E-2</c:v>
                </c:pt>
                <c:pt idx="17">
                  <c:v>5.6040624459013998E-2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A9-4A7F-ACD1-17EE5356D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353288"/>
        <c:axId val="338353616"/>
      </c:lineChart>
      <c:catAx>
        <c:axId val="33835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53616"/>
        <c:crosses val="autoZero"/>
        <c:auto val="1"/>
        <c:lblAlgn val="ctr"/>
        <c:lblOffset val="100"/>
        <c:noMultiLvlLbl val="0"/>
      </c:catAx>
      <c:valAx>
        <c:axId val="33835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5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16</c:v>
                </c:pt>
                <c:pt idx="12">
                  <c:v>7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DC-4AD9-B1BC-7FE7DC1BA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327376"/>
        <c:axId val="338328360"/>
      </c:lineChart>
      <c:catAx>
        <c:axId val="33832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28360"/>
        <c:crosses val="autoZero"/>
        <c:auto val="1"/>
        <c:lblAlgn val="ctr"/>
        <c:lblOffset val="100"/>
        <c:noMultiLvlLbl val="0"/>
      </c:catAx>
      <c:valAx>
        <c:axId val="33832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2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3.1080928076512001E-3</c:v>
                </c:pt>
                <c:pt idx="1">
                  <c:v>4.9928819648994999E-3</c:v>
                </c:pt>
                <c:pt idx="2">
                  <c:v>1.8621200485855E-2</c:v>
                </c:pt>
                <c:pt idx="3">
                  <c:v>0</c:v>
                </c:pt>
                <c:pt idx="4">
                  <c:v>1.1631360964423999E-2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CA-4A6C-A476-605030FB2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331312"/>
        <c:axId val="338323112"/>
      </c:barChart>
      <c:catAx>
        <c:axId val="33833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23112"/>
        <c:crosses val="autoZero"/>
        <c:auto val="1"/>
        <c:lblAlgn val="ctr"/>
        <c:lblOffset val="100"/>
        <c:noMultiLvlLbl val="0"/>
      </c:catAx>
      <c:valAx>
        <c:axId val="33832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3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E1-403D-9993-E37515A394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E1-403D-9993-E37515A394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E1-403D-9993-E37515A394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E1-403D-9993-E37515A394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E1-403D-9993-E37515A394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E1-403D-9993-E37515A394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E1-403D-9993-E37515A394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E1-403D-9993-E37515A39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325408"/>
        <c:axId val="338339184"/>
      </c:barChart>
      <c:catAx>
        <c:axId val="33832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39184"/>
        <c:crosses val="autoZero"/>
        <c:auto val="1"/>
        <c:lblAlgn val="ctr"/>
        <c:lblOffset val="100"/>
        <c:noMultiLvlLbl val="0"/>
      </c:catAx>
      <c:valAx>
        <c:axId val="3383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2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D-49C3-AE40-D7B3B4D33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05264"/>
        <c:axId val="290107560"/>
      </c:barChart>
      <c:catAx>
        <c:axId val="29010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07560"/>
        <c:crosses val="autoZero"/>
        <c:auto val="1"/>
        <c:lblAlgn val="ctr"/>
        <c:lblOffset val="100"/>
        <c:noMultiLvlLbl val="0"/>
      </c:catAx>
      <c:valAx>
        <c:axId val="2901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0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D66D-D870-4C42-A352-EC704912CD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EB5D4-28DD-49C2-B9A3-6AFBA1EF58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8237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78C8-FF47-4DB5-B0E6-0FBB41E53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E74A35-917B-4FE8-BDAC-571122FDF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509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74529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3638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339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1751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982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32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5144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96611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2314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5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19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1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5FF39-8E56-4117-AB30-07EC24903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20914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433A-B768-4F5E-A5CB-E34EB3B9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FE3F91-1E25-4B27-A423-F3B8A90AE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105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9D6D7-9019-4704-921B-93A2256E3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21842-1353-449A-99A1-82DAC82C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96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D1DD0-5BFF-40F7-BAF8-DAA29F2B0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C3E3E-8D67-40B8-97D4-99D424025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0280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03C80-65D3-444A-9B05-C3F7B1589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F8046-91AA-41EF-AB64-171CE12F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8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3565-5C90-40FF-AA32-66EEAB08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36FB9-980E-46BA-A964-F41AC28715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763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106C4-A05A-4082-998D-10E7660DB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27D08-7C9B-4398-AC62-4632F003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1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EF74-21A0-47B5-9DF5-12EE9EEA7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913E1-E7B6-483C-A8CC-BFD9F14FD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05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7FE39-0847-4B95-B829-1B1A2E17D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0BC85-5E33-45DA-8464-B15A6995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7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D8786-8276-42CE-B220-C28C09B6F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BEFFA-FD62-4E0B-B5A9-64618909AC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710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68128-692A-41AF-9F92-2FF42BAF9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3331E-64F6-4759-9D17-A7798121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00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E6B1-14F6-4186-9B11-B7D2F8B0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81801-90D1-48A0-8C5C-718C5865A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40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336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560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81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059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516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07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958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336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- 2017-06-12 17:13:15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Si tenés hasta 25 años y te encontrás estudiando alguna carrera universitaria de Ciencias Económicas o Marketing, te estamos buscando para participar del Programa de Jóvenes Estudiantes 📚
Hacé click acá para conocer los detalles y requisitos para postularte ➡️ https://goo.gl/S3Mj4s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0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- 2017-06-20 11:05:00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vivan los colores más lindos! 🇦🇷️ #FelizDíaBandera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7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- 2017-06-21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que esperabas, lo que necesitabas: disfrutanos en MercadoLibre.com y con cuotas! 😁💻📱💳🛍️ https://goo.gl/wUgwiq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- 2017-06-16 12:57:15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Si tenés hasta 25 años y te encontrás estudiando alguna carrera universitaria de Ciencias Económicas o Marketing, te estamos buscando para participar del Programa de Jóvenes Estudiantes 📚
Hacé click acá para conocer los detalles y requisitos para postularte ➡️ https://goo.gl/S3Mj4s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627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2F6C0-96CD-4CEE-BCAA-B1E242D25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31613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88701-FDDF-42F8-822A-1289F3CD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BF52B-214F-4F52-9C25-6B8336794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960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7800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343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86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381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845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135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91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04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7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- 2017-06-29 13:10:38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la Fundación Banco Ciudad te invitamos a ver El Conde de Monte Cristo. Retirá tus entradas hoy en el Teatro Gran Rivadavia, 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1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- 2017-06-30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perdiste la promo del mes pasado, en julio vamos de nuevo!
30% #SinTope en shoppings 😄📣 No digas que no te avisamos... https://goo.gl/Qg3v3U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- 2017-07-07 11:05:00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#viernes y tu cuerpo lo sabe! 🙂🥘🍕🌮🥗🍣 https://goo.gl/WnpbYz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0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- 2017-06-12 12:22:54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#DíaDelPadre, pasá por el #shopping y dale todo! ❤🎁🛍👨 https://goo.gl/yjQDcI #especialshoppings #viejo #papa #regalo #sintope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4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- 2017-06-19 10:05:00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Antes que llegue el invierno, aprovechá que es lunes y abrigate! 😬☃❄️👉  https://goo.gl/0qqJOC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700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071C7-5037-46B7-B4B7-BDA112902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290854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1CE6-1683-4F97-85F3-8EC5869A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E8B08-CEAC-4718-AB15-9AB7C994F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441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49102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594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49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437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491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02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94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27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33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- 2017-06-29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se estrena hoy? Chequeá la cartelera, elegí la peli que más te guste y sacá tus entradas el sábado 😉💳📽🎞 https://goo.gl/0QX015 #cine #estreno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0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- 2017-06-30 16:46:07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💡 Estamos creando ideas. Día de Innovación en el Banco Ciudad  #Labciudad #innovacion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09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- 2017-07-04 11:12:03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Acordate! Hoy y mañana tenés el 30 #sintope en los shoppings que más te gustan! 😎🛍️👉 https://goo.gl/GStF9C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14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- 2017-06-30 12:16:40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vos, que todavía no tenés token... Te mostramos cómo activarlo #pasitoapasito, mirá! ➡️ https://goo.gl/aHwxX8
Conocé más sobre tu segundo factor de seguridad acá ➡️ https://goo.gl/58V16v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51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- 2017-06-23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hay viernes en que no sea válido decir "qué día ideal para comer una grande de muzza con amigos" 🙂🍕 Elegí la pizzería, la promo vale en todas! 💳➡️ https://goo.gl/WnpbYz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04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39C5E-4205-47CF-AC54-1ADBED3FE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091767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453B-EA43-48A0-B672-F3A084D7F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C33BD-8518-4535-A810-16422DEA2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389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3387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93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48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47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631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581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266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952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7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- 2017-06-28 08:30:00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El ☕ no sale en la foto porque ya lo estamos tomando, sepan disculpar... 🥐😍 Sale #desayuno con #débito! #BuenMiercoles https://goo.gl/gZhzXR  #promo #descuento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1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- 2017-07-05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que compra sin descuento pierde! Por eso, el jueves y el viernes elegí tu shopping y ahorrá #sintope! 😎🛍️👉 https://goo.gl/YBBvKo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4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- 2017-06-15 11:12:30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próximo jueves 22/06 celebramos nuestro rock nuestra bandera! Los esperamos en el Teatro Gran Rivadavia con la Fundación Banco Ciudad 🎸🇦🇷️ Espectáculo solo apto para patriotas rockeros!
Buscá tus entradas en Rivadavia 8636 de 11 a 19 hs.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23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- 2017-06-30 11:27:59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compras se hacen con descuento! Por eso, este finde vamos a COTO con la de débito 💳🛒✅ ¿Preparaste la listita?
https://goo.gl/1jrRLi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78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- 2017-06-27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 del Rojo: esta noche cuando vayas a alentar al Club Atlético Independiente pasá por nuestro espacio.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76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66653-CD72-40B5-B424-E96E5F1F5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22626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F9C33-5BBF-401B-BADD-E293E741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7DAFE-CF3B-4F95-8105-08D014D2B3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302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8600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869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212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51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5482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435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03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89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93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- 2017-06-21 08:20:00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Dale la bienvenida al invierno con un desayuno bien calentito! ☕🥐😍 #BienvenidoInvierno #desayuno #débito https://goo.gl/gZhzXR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7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- 2017-06-13 11:05:19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Acordate, hoy tenés promo!
En este #DíaDelPadre, pasá por el #shopping y dale todo! ❤🎁🛍👨 https://goo.gl/yjQDcI #especialshoppings #viejo #papa #regalo #sintope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05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- 2017-06-18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#FelizDía porque cuando mirás la sonrisa de tu viejo, no importa la edad que tengas, viajás un lugar mágico donde sabés que todo va a estar bien. ❤️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5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- 2017-06-12 15:50:18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#Últimallamada! Participá del #ConcursoFotográfico Gente de mi Ciudad 📸 Compartí tu arte, tenés tiempo hasta mañana ➡ https://goo.gl/yZp1S5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1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- 2017-06-16 15:17:50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participar de nuestras próximas Subastas de Automotores y Rezagos 🚗 La próxima es el martes 27 en Esmeralda 660. Conocé más: https://goo.gl/8g3PWV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83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28856-AE17-4229-B493-F0DB6B133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00036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7BB3A-BF30-4F32-A831-8FC00C42C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DABEC-3491-433A-B39A-EDDFD7E63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818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27883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17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10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724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49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8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1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11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0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- 2017-06-18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a todos los papás diablitos! Los esperamos en el estadio para pasar una linda tarde en familia Club Atlético Independiente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79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B8B6D-39C4-4C1C-8992-0363C6C88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224814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63E1-E21C-4C32-936A-B2BF91801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5DD67D-85FF-4813-BC26-B2D16DD69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729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1C466-0361-42E2-9717-402868FD1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93336-3599-4400-BC22-EB83DE8E2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89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1BD7-593C-4370-829C-AA7800773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987C5-D445-4E8F-AE98-1D83E88683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946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747CD-13D9-4475-808F-3669223C4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86F33-1623-45B5-91D7-4402DFB3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559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C11F-AA44-4BB6-92C4-600C9B77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7AAE5-060D-480A-B998-205F3A4D23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933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22407-25D4-438D-8121-BB4AD2BD9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7B4D7-8CDD-4C30-8C3D-C0BB874B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55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1195-008E-443C-87F4-229607F18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6C448-B740-4CF8-8995-A4D4E0B22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337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04260-4219-47B5-8D17-9513C9818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EAA35-9468-4B28-9A16-ECFFFB52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39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ACC4-84ED-46CA-9367-99B5AA9E3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614A69-D861-48A7-8488-C1673CD6A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32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795E2-783D-4F1D-A867-241E3E498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B7591-B130-43C7-A757-2F513B47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52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EE048-981A-41CB-A22C-4098CA537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5FB818-506B-46C7-8A6D-E977AC658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766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7EFEE-C0E1-46C2-B370-489FDA069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315A-F1F3-4E95-9CF4-AECFC2B6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603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9824C-49C6-4520-B6AF-E49ED7BD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9D8BD-40AB-4661-B7D8-18916CEBC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201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C3386-6F73-44CE-941B-CA5C90FCC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5D6EF-CBF9-4624-BA48-D22D8C60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39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24CF7-9BE0-4691-A923-E12F6DC9F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89CDE4-311C-46B8-AB5B-B8723CDDF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512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CAA90-A395-498C-BE3E-0B597FAEA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2393E-BC75-40A5-89C8-BBE5FDA43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98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45C8-3744-4D52-8BC8-BC79F7DF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068D9-5930-4AFE-A2A4-77A85C92E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895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6550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7223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893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50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361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Patricia Tarrio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8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8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Eru Bermudez Quiuan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5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Antonio Alberto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0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Sebastián 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9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Giselle Martínez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0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Bensi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93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Bessone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3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Edgar Lugo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6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Marita González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1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5B6CB-51E4-4A22-96AF-DB9364F90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820619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ADBA4-AC97-46E2-B151-9D74B0351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3241B2-DA2E-4710-8FD5-0958985BA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698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2697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119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28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7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710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0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Valeria Neira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2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 Protto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76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 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61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Daniel 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69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20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238C1-22E2-4D27-907B-9EBA52BCF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259051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134B-1D84-4BE1-8DCB-3A9642A1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49532-0B8C-45AF-A748-D5FDA61EB0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492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C9A0-5A6C-4FE3-937E-20D2F9234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DAE37-5114-4BF0-AF63-4680C784A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38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837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Interaction Rate</vt:lpstr>
      <vt:lpstr>Facebook Fans Change Per Weekday</vt:lpstr>
      <vt:lpstr>Facebook Key Metrics Radar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2017-07-11T13:17:09Z</dcterms:created>
  <dcterms:modified xsi:type="dcterms:W3CDTF">2017-07-11T13:18:01Z</dcterms:modified>
</cp:coreProperties>
</file>