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59210</c:v>
                </c:pt>
                <c:pt idx="1">
                  <c:v>59210</c:v>
                </c:pt>
                <c:pt idx="2">
                  <c:v>59221</c:v>
                </c:pt>
                <c:pt idx="3">
                  <c:v>59238</c:v>
                </c:pt>
                <c:pt idx="4">
                  <c:v>59249</c:v>
                </c:pt>
                <c:pt idx="5">
                  <c:v>59263</c:v>
                </c:pt>
                <c:pt idx="6">
                  <c:v>59268</c:v>
                </c:pt>
                <c:pt idx="7">
                  <c:v>59274</c:v>
                </c:pt>
                <c:pt idx="8">
                  <c:v>59275</c:v>
                </c:pt>
                <c:pt idx="9">
                  <c:v>59274</c:v>
                </c:pt>
                <c:pt idx="10">
                  <c:v>59277</c:v>
                </c:pt>
                <c:pt idx="11">
                  <c:v>59280</c:v>
                </c:pt>
                <c:pt idx="12">
                  <c:v>59280</c:v>
                </c:pt>
                <c:pt idx="13">
                  <c:v>59283</c:v>
                </c:pt>
                <c:pt idx="14">
                  <c:v>59286</c:v>
                </c:pt>
                <c:pt idx="15">
                  <c:v>59285</c:v>
                </c:pt>
                <c:pt idx="16">
                  <c:v>59294</c:v>
                </c:pt>
                <c:pt idx="17">
                  <c:v>59306</c:v>
                </c:pt>
                <c:pt idx="18">
                  <c:v>59314</c:v>
                </c:pt>
                <c:pt idx="19">
                  <c:v>59310</c:v>
                </c:pt>
                <c:pt idx="20">
                  <c:v>59308</c:v>
                </c:pt>
                <c:pt idx="21">
                  <c:v>59311</c:v>
                </c:pt>
                <c:pt idx="22">
                  <c:v>59316</c:v>
                </c:pt>
                <c:pt idx="23">
                  <c:v>59330</c:v>
                </c:pt>
                <c:pt idx="24">
                  <c:v>59337</c:v>
                </c:pt>
                <c:pt idx="25">
                  <c:v>59338</c:v>
                </c:pt>
                <c:pt idx="26">
                  <c:v>59343</c:v>
                </c:pt>
                <c:pt idx="27">
                  <c:v>59347</c:v>
                </c:pt>
                <c:pt idx="28">
                  <c:v>59352</c:v>
                </c:pt>
                <c:pt idx="29">
                  <c:v>59356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23-4D00-8C72-579C7D3BBE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95088"/>
        <c:axId val="231163992"/>
      </c:lineChart>
      <c:dateAx>
        <c:axId val="44695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63992"/>
        <c:crosses val="autoZero"/>
        <c:auto val="1"/>
        <c:lblOffset val="100"/>
        <c:baseTimeUnit val="days"/>
      </c:dateAx>
      <c:valAx>
        <c:axId val="23116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9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90-427E-8456-8D0C155058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0337240"/>
        <c:axId val="230334616"/>
      </c:radarChart>
      <c:catAx>
        <c:axId val="23033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34616"/>
        <c:crosses val="autoZero"/>
        <c:auto val="1"/>
        <c:lblAlgn val="ctr"/>
        <c:lblOffset val="100"/>
        <c:noMultiLvlLbl val="0"/>
      </c:catAx>
      <c:valAx>
        <c:axId val="23033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3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-1</c:v>
                </c:pt>
                <c:pt idx="1">
                  <c:v>0</c:v>
                </c:pt>
                <c:pt idx="2">
                  <c:v>11</c:v>
                </c:pt>
                <c:pt idx="3">
                  <c:v>17</c:v>
                </c:pt>
                <c:pt idx="4">
                  <c:v>11</c:v>
                </c:pt>
                <c:pt idx="5">
                  <c:v>14</c:v>
                </c:pt>
                <c:pt idx="6">
                  <c:v>5</c:v>
                </c:pt>
                <c:pt idx="7">
                  <c:v>6</c:v>
                </c:pt>
                <c:pt idx="8">
                  <c:v>1</c:v>
                </c:pt>
                <c:pt idx="9">
                  <c:v>-1</c:v>
                </c:pt>
                <c:pt idx="10">
                  <c:v>3</c:v>
                </c:pt>
                <c:pt idx="11">
                  <c:v>3</c:v>
                </c:pt>
                <c:pt idx="12">
                  <c:v>0</c:v>
                </c:pt>
                <c:pt idx="13">
                  <c:v>3</c:v>
                </c:pt>
                <c:pt idx="14">
                  <c:v>3</c:v>
                </c:pt>
                <c:pt idx="15">
                  <c:v>-1</c:v>
                </c:pt>
                <c:pt idx="16">
                  <c:v>9</c:v>
                </c:pt>
                <c:pt idx="17">
                  <c:v>12</c:v>
                </c:pt>
                <c:pt idx="18">
                  <c:v>8</c:v>
                </c:pt>
                <c:pt idx="19">
                  <c:v>-4</c:v>
                </c:pt>
                <c:pt idx="20">
                  <c:v>-2</c:v>
                </c:pt>
                <c:pt idx="21">
                  <c:v>3</c:v>
                </c:pt>
                <c:pt idx="22">
                  <c:v>5</c:v>
                </c:pt>
                <c:pt idx="23">
                  <c:v>14</c:v>
                </c:pt>
                <c:pt idx="24">
                  <c:v>7</c:v>
                </c:pt>
                <c:pt idx="25">
                  <c:v>1</c:v>
                </c:pt>
                <c:pt idx="26">
                  <c:v>5</c:v>
                </c:pt>
                <c:pt idx="27">
                  <c:v>4</c:v>
                </c:pt>
                <c:pt idx="28">
                  <c:v>5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52-4DF8-AFFA-6D49E6BC6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719040"/>
        <c:axId val="233721336"/>
      </c:lineChart>
      <c:dateAx>
        <c:axId val="233719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721336"/>
        <c:crosses val="autoZero"/>
        <c:auto val="1"/>
        <c:lblOffset val="100"/>
        <c:baseTimeUnit val="days"/>
      </c:dateAx>
      <c:valAx>
        <c:axId val="23372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71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8</c:v>
                </c:pt>
                <c:pt idx="2">
                  <c:v>10</c:v>
                </c:pt>
                <c:pt idx="3">
                  <c:v>6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DA-413B-862E-FA088202B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791448"/>
        <c:axId val="280788168"/>
      </c:barChart>
      <c:catAx>
        <c:axId val="280791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88168"/>
        <c:crosses val="autoZero"/>
        <c:auto val="1"/>
        <c:lblAlgn val="ctr"/>
        <c:lblOffset val="100"/>
        <c:noMultiLvlLbl val="0"/>
      </c:catAx>
      <c:valAx>
        <c:axId val="28078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9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3</c:v>
                </c:pt>
                <c:pt idx="2">
                  <c:v>4</c:v>
                </c:pt>
                <c:pt idx="3">
                  <c:v>0</c:v>
                </c:pt>
                <c:pt idx="4">
                  <c:v>1</c:v>
                </c:pt>
                <c:pt idx="5">
                  <c:v>5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69-4894-836D-897E882841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792752"/>
        <c:axId val="280799968"/>
      </c:lineChart>
      <c:dateAx>
        <c:axId val="280792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99968"/>
        <c:crosses val="autoZero"/>
        <c:auto val="1"/>
        <c:lblOffset val="100"/>
        <c:baseTimeUnit val="days"/>
      </c:dateAx>
      <c:valAx>
        <c:axId val="28079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9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85-422D-BB25-5EC24506C0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85-422D-BB25-5EC24506C0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742400"/>
        <c:axId val="283736496"/>
      </c:barChart>
      <c:catAx>
        <c:axId val="28374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36496"/>
        <c:crosses val="autoZero"/>
        <c:auto val="1"/>
        <c:lblAlgn val="ctr"/>
        <c:lblOffset val="100"/>
        <c:noMultiLvlLbl val="0"/>
      </c:catAx>
      <c:valAx>
        <c:axId val="28373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4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7</c:v>
                </c:pt>
                <c:pt idx="2">
                  <c:v>5</c:v>
                </c:pt>
                <c:pt idx="3">
                  <c:v>4</c:v>
                </c:pt>
                <c:pt idx="4">
                  <c:v>11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82-436C-9A7A-052096066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797016"/>
        <c:axId val="280793408"/>
      </c:barChart>
      <c:catAx>
        <c:axId val="28079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93408"/>
        <c:crosses val="autoZero"/>
        <c:auto val="1"/>
        <c:lblAlgn val="ctr"/>
        <c:lblOffset val="100"/>
        <c:noMultiLvlLbl val="0"/>
      </c:catAx>
      <c:valAx>
        <c:axId val="28079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9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1.1807769512339E-2</c:v>
                </c:pt>
                <c:pt idx="1">
                  <c:v>1.0361920184298001E-2</c:v>
                </c:pt>
                <c:pt idx="2">
                  <c:v>5.0604726481453003E-3</c:v>
                </c:pt>
                <c:pt idx="3">
                  <c:v>6.7472968641937997E-3</c:v>
                </c:pt>
                <c:pt idx="4">
                  <c:v>1.3187898416379001E-2</c:v>
                </c:pt>
                <c:pt idx="6">
                  <c:v>1.2651181620363E-2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4F-44F0-BA4A-43F03D97E6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743712"/>
        <c:axId val="283744040"/>
      </c:barChart>
      <c:catAx>
        <c:axId val="28374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44040"/>
        <c:crosses val="autoZero"/>
        <c:auto val="1"/>
        <c:lblAlgn val="ctr"/>
        <c:lblOffset val="100"/>
        <c:noMultiLvlLbl val="0"/>
      </c:catAx>
      <c:valAx>
        <c:axId val="28374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4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4</c:v>
                </c:pt>
                <c:pt idx="11">
                  <c:v>11</c:v>
                </c:pt>
                <c:pt idx="12">
                  <c:v>5</c:v>
                </c:pt>
                <c:pt idx="13">
                  <c:v>3</c:v>
                </c:pt>
                <c:pt idx="14">
                  <c:v>3</c:v>
                </c:pt>
                <c:pt idx="15">
                  <c:v>5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7B-43BB-8A15-412BB38A4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750272"/>
        <c:axId val="283749944"/>
      </c:lineChart>
      <c:catAx>
        <c:axId val="28375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49944"/>
        <c:crosses val="autoZero"/>
        <c:auto val="1"/>
        <c:lblAlgn val="ctr"/>
        <c:lblOffset val="100"/>
        <c:noMultiLvlLbl val="0"/>
      </c:catAx>
      <c:valAx>
        <c:axId val="28374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3.3737622509742E-3</c:v>
                </c:pt>
                <c:pt idx="9">
                  <c:v>0</c:v>
                </c:pt>
                <c:pt idx="10">
                  <c:v>1.0964727315666001E-2</c:v>
                </c:pt>
                <c:pt idx="11">
                  <c:v>9.0478169457943996E-3</c:v>
                </c:pt>
                <c:pt idx="12">
                  <c:v>1.0121286752923E-2</c:v>
                </c:pt>
                <c:pt idx="13">
                  <c:v>9.5589930444268008E-3</c:v>
                </c:pt>
                <c:pt idx="14">
                  <c:v>5.0606433764612997E-3</c:v>
                </c:pt>
                <c:pt idx="15">
                  <c:v>8.7717818525328995E-3</c:v>
                </c:pt>
                <c:pt idx="16">
                  <c:v>2.3616335756818999E-2</c:v>
                </c:pt>
                <c:pt idx="17">
                  <c:v>3.2894181946998002E-2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9E-433A-AB79-3DD6D315D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747320"/>
        <c:axId val="283747648"/>
      </c:lineChart>
      <c:catAx>
        <c:axId val="283747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47648"/>
        <c:crosses val="autoZero"/>
        <c:auto val="1"/>
        <c:lblAlgn val="ctr"/>
        <c:lblOffset val="100"/>
        <c:noMultiLvlLbl val="0"/>
      </c:catAx>
      <c:valAx>
        <c:axId val="28374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47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42897</c:v>
                </c:pt>
                <c:pt idx="1">
                  <c:v>42898</c:v>
                </c:pt>
                <c:pt idx="2">
                  <c:v>42899</c:v>
                </c:pt>
                <c:pt idx="3">
                  <c:v>42900</c:v>
                </c:pt>
                <c:pt idx="4">
                  <c:v>42901</c:v>
                </c:pt>
                <c:pt idx="5">
                  <c:v>42902</c:v>
                </c:pt>
                <c:pt idx="6">
                  <c:v>42903</c:v>
                </c:pt>
                <c:pt idx="7">
                  <c:v>42904</c:v>
                </c:pt>
                <c:pt idx="8">
                  <c:v>42905</c:v>
                </c:pt>
                <c:pt idx="9">
                  <c:v>42906</c:v>
                </c:pt>
                <c:pt idx="10">
                  <c:v>42907</c:v>
                </c:pt>
                <c:pt idx="11">
                  <c:v>42908</c:v>
                </c:pt>
                <c:pt idx="12">
                  <c:v>42909</c:v>
                </c:pt>
                <c:pt idx="13">
                  <c:v>42910</c:v>
                </c:pt>
                <c:pt idx="14">
                  <c:v>42911</c:v>
                </c:pt>
                <c:pt idx="15">
                  <c:v>42912</c:v>
                </c:pt>
                <c:pt idx="16">
                  <c:v>42913</c:v>
                </c:pt>
                <c:pt idx="17">
                  <c:v>42914</c:v>
                </c:pt>
                <c:pt idx="18">
                  <c:v>42915</c:v>
                </c:pt>
                <c:pt idx="19">
                  <c:v>42916</c:v>
                </c:pt>
                <c:pt idx="20">
                  <c:v>42917</c:v>
                </c:pt>
                <c:pt idx="21">
                  <c:v>42918</c:v>
                </c:pt>
                <c:pt idx="22">
                  <c:v>42919</c:v>
                </c:pt>
                <c:pt idx="23">
                  <c:v>42920</c:v>
                </c:pt>
                <c:pt idx="24">
                  <c:v>42921</c:v>
                </c:pt>
                <c:pt idx="25">
                  <c:v>42922</c:v>
                </c:pt>
                <c:pt idx="26">
                  <c:v>42923</c:v>
                </c:pt>
                <c:pt idx="27">
                  <c:v>42924</c:v>
                </c:pt>
                <c:pt idx="28">
                  <c:v>42925</c:v>
                </c:pt>
                <c:pt idx="29">
                  <c:v>42926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</c:v>
                </c:pt>
                <c:pt idx="1">
                  <c:v>14</c:v>
                </c:pt>
                <c:pt idx="2">
                  <c:v>14</c:v>
                </c:pt>
                <c:pt idx="3">
                  <c:v>22</c:v>
                </c:pt>
                <c:pt idx="4">
                  <c:v>31</c:v>
                </c:pt>
                <c:pt idx="5">
                  <c:v>29</c:v>
                </c:pt>
                <c:pt idx="6">
                  <c:v>11</c:v>
                </c:pt>
                <c:pt idx="7">
                  <c:v>4</c:v>
                </c:pt>
                <c:pt idx="8">
                  <c:v>15</c:v>
                </c:pt>
                <c:pt idx="9">
                  <c:v>5</c:v>
                </c:pt>
                <c:pt idx="10">
                  <c:v>19</c:v>
                </c:pt>
                <c:pt idx="11">
                  <c:v>21</c:v>
                </c:pt>
                <c:pt idx="12">
                  <c:v>8</c:v>
                </c:pt>
                <c:pt idx="13">
                  <c:v>10</c:v>
                </c:pt>
                <c:pt idx="14">
                  <c:v>1</c:v>
                </c:pt>
                <c:pt idx="15">
                  <c:v>20</c:v>
                </c:pt>
                <c:pt idx="16">
                  <c:v>9</c:v>
                </c:pt>
                <c:pt idx="17">
                  <c:v>12</c:v>
                </c:pt>
                <c:pt idx="18">
                  <c:v>11</c:v>
                </c:pt>
                <c:pt idx="19">
                  <c:v>9</c:v>
                </c:pt>
                <c:pt idx="20">
                  <c:v>3</c:v>
                </c:pt>
                <c:pt idx="21">
                  <c:v>19</c:v>
                </c:pt>
                <c:pt idx="22">
                  <c:v>0</c:v>
                </c:pt>
                <c:pt idx="23">
                  <c:v>17</c:v>
                </c:pt>
                <c:pt idx="24">
                  <c:v>25</c:v>
                </c:pt>
                <c:pt idx="25">
                  <c:v>53</c:v>
                </c:pt>
                <c:pt idx="26">
                  <c:v>44</c:v>
                </c:pt>
                <c:pt idx="27">
                  <c:v>13</c:v>
                </c:pt>
                <c:pt idx="28">
                  <c:v>15</c:v>
                </c:pt>
                <c:pt idx="29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1C-422D-AC62-B53E17D8CE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358328"/>
        <c:axId val="356362920"/>
      </c:lineChart>
      <c:dateAx>
        <c:axId val="356358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62920"/>
        <c:crosses val="autoZero"/>
        <c:auto val="1"/>
        <c:lblOffset val="100"/>
        <c:baseTimeUnit val="days"/>
      </c:dateAx>
      <c:valAx>
        <c:axId val="35636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5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E1-4E53-8645-C89A4BAE9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521256"/>
        <c:axId val="387525520"/>
      </c:barChart>
      <c:catAx>
        <c:axId val="38752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25520"/>
        <c:crosses val="autoZero"/>
        <c:auto val="1"/>
        <c:lblAlgn val="ctr"/>
        <c:lblOffset val="100"/>
        <c:noMultiLvlLbl val="0"/>
      </c:catAx>
      <c:valAx>
        <c:axId val="38752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2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6BB31-7890-4A01-A997-59FF53F90C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529DCF-BF7E-4D9C-9CFE-49652BB11E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98729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120F9-9E4C-4B84-8EF6-A79162D24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C637EB-9A79-49B7-AF7F-3DC0B5A462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173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5912F-E3AC-4B5E-BBA7-1020F9DD8F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35190-4057-4FFB-B00A-8334F0EFF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90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B3182-8516-47C1-826D-E0D3A12AA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6DC0B9-C344-4BCE-9FA9-9F473FFF18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5046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409472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74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755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2517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7080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562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9089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5302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0206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2753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4225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5859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2653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9386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21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50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8F694-3CDE-4140-9D2C-85DBDDA204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1061204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A8C7F-B543-4B1B-949B-B8582B16B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B268B9-345A-4C4E-AE76-1A72E8C096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0141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5C323-4A44-46BD-96C3-19B994BB18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5DA69-BAD9-4EDC-92DC-A0C2401F2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067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A4BAF-6F94-42F7-9765-61CA7C488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DE3887-E200-44EA-BF30-98FBABAA4C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2558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C63B9-72D3-4D08-A708-FEBCF1C06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2EA8A-F3AD-4009-9D2B-8E478897E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112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FDDA7-87AC-4D84-9A1C-4009F19BD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3E0AB4-8BE8-4F39-9833-93D6F3832B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8840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03178-BB0D-402A-8277-6D258E641D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8E544-F86A-4183-AB40-976C8AE08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630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18513-585D-4107-AA20-2A42BCAE5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8BE66A-7D59-47BE-A634-C91A5BFEB8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4780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30819-23C5-4A88-97B0-BB4F3E62D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11988-F2BA-4E23-90CD-AC4DFCFD8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02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AC26C-C45D-4162-BD6D-C95DB7535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A5047F-A598-46DB-A331-7706958656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1097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1FDE5-D241-4178-B4EF-663C490CB9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05D8A-3320-41F5-AA9B-1A56CCB67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521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6E649-D751-47E6-9488-EBADC9AB2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29AEAB-8BBF-4C3F-B46F-4B785136F6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2760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699A7-46AF-4D11-B864-B539322B46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6055F-534A-4416-B289-5690D3D74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200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44C3C-9245-46EB-A968-CC00C1ECB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46CCD1-92DF-404F-BB80-DF51F9A9D1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2627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E6713-ADCF-492F-B6FF-CFA70013E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E2156-A567-49C9-89E3-CFF2AA525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557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78772-2951-4640-90C1-21D744E4B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6BEFEF-88EB-49C3-9CF9-7BB47EE5D9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1605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5C84C-4AD1-40C9-95C1-057461BFE7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62E43-1173-4900-9DA8-C505E66A1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081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6F73A-70F5-4515-B49C-A2925B66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DD4BC6-E117-4492-8CA3-CF53A29DC1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9568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E2683-AE65-4807-AB82-DB620669B8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49EB1-D182-4224-B82E-283ACE8E6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49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A68C7-C137-474D-AD21-19F8856A2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4D67B7-9ED7-494F-A364-166C393FC8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920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90429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5338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2044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57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5733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0629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33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- 2017-07-10 17:17:36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📣 Atención hinchas de @Independiente y @CAHuracan! Tenemos entradas para la #Sudamericana ⚽ Pasen y lean ➡️ https://t.co/c0VIVADcwO https://t.co/fji9svJn8U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068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- 2017-06-16 10:49:02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📣 Atención hinchas de @Independiente y @CAHuracan!
⚽Tenemos entradas en esta fecha ➡️ https://t.co/kVvq3TO3iY https://t.co/9hyM1WGzHk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608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- 2017-06-16 13:00:36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#BúsquedaLaboral Te estamos buscando para participar del Programa de Jóvenes Estudiantes 📚Conocé más aquí ➡️ https://t.co/n2YOOyLhIV https://t.co/F4Hj1knFbS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39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- 2017-07-06 15:40:25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#FundaciónBancoCiudad te invitamos a participar del premio solidario De Todo Corazón. Sumate ❤️➡️ https://t.co/BPyEU9pg6f https://t.co/YvMhitKRpQ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831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- 2017-07-04 11:12:45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Acordate! Hoy y mañana tenés el 30 #sintope en los #shoppings que más te gustan! 😎🛍️👉 https://t.co/Co5dtniFJu #promo #descuentos https://t.co/fys5mDfM9S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663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AF0FF-C7A1-45D9-ABDC-8D0F8A0F1F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35452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64116-EE01-4B61-91B8-8C3B5C4A3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DE1C10-96FD-40B2-9DC2-A1AD917D01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2253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16426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2571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446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3569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3814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2921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64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- 2017-06-12 15:49:40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#últimallamada! Participá del #ConcursoFotográfico Gente de mi Ciudad 📸 Compartí tu arte, tenés tiempo hasta mañana ➡https://t.co/lglV1i3l5x https://t.co/NNkOOOZaLx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55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- 2017-06-12 17:19:04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#BúsquedaLaboral Te estamos buscando para participar del Programa de Jóvenes Estudiantes 📚Conocé más aquí ➡️ https://t.co/n2YOOyLhIV https://t.co/KoMlX1ww19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96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- 2017-06-30 12:18:36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vos, que todavía no tenés #token... Te mostramos cómo activarlo #pasitoapasito, mirá! ➡️ https://t.co/ThegRkaE7b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27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- 2017-06-30 14:00:07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te perdiste la #promo del mes pasado, en julio vamos de nuevo!
30% #SinTope en #shoppings 😄📣  https://t.co/QCuY7M6zRP https://t.co/SANpQfwU8e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10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- 2017-07-05 15:18:00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que compra sin #descuento pierde! Por eso, el jueves y el viernes elegí tu #shopping y ahorrá #sintope! 😎🛍️👉 https://t.co/bpgY9qsiTI https://t.co/ZoLVWCKMQw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92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15E72-BE1C-4C6D-9F2D-A0BF401ACC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3129229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E9C67-BC32-4033-819D-B271DB700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197B6D-FD78-4F59-9E84-A8E9A87972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8018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95084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1114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8427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7768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599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3721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837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- 2017-06-12 12:23:15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este #DíaDelPadre, pasá por el #shopping y dale todo! ❤🎁🛍👨 https://t.co/kqhrYPVrcZ #especialshoppings #viejo #papa #regalo #sintope https://t.co/hQbAjGE9j8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009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- 2017-06-30 16:57:51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💡 Estamos creando ideas. Día de Innovación en el Banco Ciudad #Labciudad #innovacion https://t.co/35bkVaKIgx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85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- 2017-06-21 11:00:04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participar de nuestra próxima Subasta de Camiones Blindados para Transporte de Caudales.
Más info: https://t.co/PqjWQxVQq7 https://t.co/yGzNkLJeGJ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855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- 2017-06-16 13:28:28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#DíaDelPadre El mejor regalo está donde vos quieras! #Promo #débito en disquerías, librerías y licorerías 📚🎼🍾⏩ https://t.co/fLVIzTQpvO https://t.co/KXotumlUvR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854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- 2017-07-07 15:08:31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#GenteDeMiCiudad 📸🏆 Ya tenemos las obras preseleccionadas del #ConcursoFotográfico! Conocelas acá ➡️ 
 https://t.co/92OIdKdqc6 https://t.co/jAmG19WQbs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942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BC980-FF58-4741-8BB5-5DDEDE68F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1289132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41F33-B899-47AB-A9AF-B7BBE839C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4B86FB-E3BC-4BB4-A305-1989FD4D96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4546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52500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9850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0521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3697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1798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3849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776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- 2017-06-13 11:03:08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este #DíaDelPadre, pasá por el #shopping y dale todo! ❤🎁🛍👨 https://t.co/kqhrYPVrcZ #especialshoppings #viejo #papa #regalo #sintope https://t.co/zXUXcdi7rO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339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- 2017-07-06 13:01:10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@BA_Integracion: El Cajero Móvil del @BancoCiudad visitó el #Barrio31 para enseñar cómo obtener y usar los servicios que brinda por medi…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40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- 2017-06-13 11:45:12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este #DíaDelPadre, pasá por el #shopping y dale todo! ❤🎁🛍👨 https://t.co/kqhrYPVrcZ  #especialshoppings #viejo #papa #regalo #sintope https://t.co/50NqeH58yv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558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- 2017-06-16 15:25:40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participar de nuestras próximas Subastas de Automotores y Rezagos 🚗 Conocé más: https://t.co/dGP0VwHApl https://t.co/ZgbaHryjYI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57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- 2017-06-18 12:00:04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a todos los papás diablitos! Los esperamos en el estadio para pasar una linda tarde en familia! @Independiente https://t.co/jG9TIVgBKF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38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- 2017-06-29 11:00:03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Qué se estrena hoy? Chequeá la cartelera, elegí la peli y sacá tus entradas el sábado 😉💳📽🎞 https://t.co/xFUAC3CtT9 #cine #estreno https://t.co/ojRw0LkcT9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556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BB65C-7D1C-4605-810A-8F3A30068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2292947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8B0D8-BFF9-49ED-9011-60E19BE63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84334E-7442-4974-A883-945DCAC8AB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9792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26312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9090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2277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2625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2550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7026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19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- 2017-06-20 11:05:05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¡Qué vivan los colores más lindos! 🇦🇷️ #FelizDíaBandera #DíaDeLaBandera #Argentina https://t.co/GsO8wKdig2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78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- 2017-06-21 08:20:04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☀ Dale la bienvenida al invierno con un desayuno calentito! ☕🥐😍 #BienvenidoInvierno #desayuno #débito https://t.co/Apa4egY8Ha #descuento https://t.co/hmnAzWQoCT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584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- 2017-06-15 14:31:50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Recibí tu resumen por mail y chequealo cuando quieras! Menos papel, más cómodo para vos! ➡️ https://t.co/xTjRISq2R3 #homebanking https://t.co/lnt0ePjFnW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87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- 2017-07-10 12:00:55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#rezagos de estructuras metálicas. Venite antes que se oxiden 😉🔧➡️ https://t.co/eFkvhpDSEV https://t.co/h27rRIn2A1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092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B6E04-C3E5-4BAE-9280-55C0AAD94E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3130563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27221-E074-479F-A73E-96D49B1F7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FA55E9-6BE6-4FB7-9E33-A3FB30C0DC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2433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7EFC4-2D53-4E6C-B08A-EEF9756C1E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E8E1A-5686-4804-A0CD-2E467812F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488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A83AE-B5B9-4C4D-A0FA-5B5629DE4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D0AC11-7A8D-4B65-959E-3A06F7930C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7788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24502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94010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7270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9040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64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@CorBsAsSur - 2017-06-22 13:19:38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Brindamos a los emprendedores herramientas de gestión financiera para potenciar sus proyectos @BancoCiudad https://t.co/Vnfjnn9aeA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130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@invenomica - 2017-07-02 10:44:32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#Economía: ¿qué pasó esta semana? Informe Económico Semanal N° 426 - @BancoCiudad https://t.co/Q0XlpmaZHu https://t.co/HMiWi8RcqN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01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@aduanaarg - 2017-06-14 10:34:01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#BuenMiercoles en Córdoba. Largas colas para ingresar a la subasta del @BancoCiudad https://t.co/XcnqRjTYAN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419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@esteban227 - 2017-07-07 13:19:11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 mirá vos. Soy cliente del @BancoCiudad y me entero que @bcociudad_call me tiene bloqueado. ¿A quien le pregunto lo que necesito saber?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98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@CorneliaSL - 2017-06-11 14:32:06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Les comparto una #BuenaNoticia sobre la firma del convenio entre el @BancoCiudad y la Bausparkasse Schwäbisch Hall https://t.co/L0A7J6donw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217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@BApyme - 2017-06-23 10:58:04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Invitación para #PyMEs: Junto a @BancoCiudad te invitamos a inscribirte a nuestro Taller de Financiamiento, a reali… https://t.co/foEUo9EWMI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664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@InstPyME - 2017-06-19 15:00:37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Desayuno coyuntura política y económica, con @marielfornoni y @ORLANDOOJF en @BancoCiudad, últimos lugares… https://t.co/5AfP7vBUgi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680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C6B42-C0D5-4348-844B-894346C31A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459877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ABE8B-C9A6-4B36-B05B-8C2F39D2C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501ABF-0136-48A6-BE17-E67FD1D47A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7402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078613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97262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7691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4004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20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@cburgueno - 2017-07-06 19:33:56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mi amiga y compañera @patribsas en la reapertura del San Martín invitados por @BancoCiudad https://t.co/3LlPBxOrod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04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@BA_Integracion - 2017-07-06 12:51:03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Cajero Móvil del @BancoCiudad visitó el #Barrio31 para enseñar cómo obtener y usar los servicios que brinda por… https://t.co/0qRKjI2jdL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43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@naty_09936 - 2017-07-10 13:15:20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por lejos el peor del.mundo. años de espera y malisima atencion. como cliente quedas preso de su pesimo servicio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865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@luisvelizl - 2017-06-14 19:22:54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 cuando quiero arreglar un plan de pago con la deuda ya congelada me quieren cobrar un 150% más para que congelaron la deuda @BancoCiudad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433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@pabloibanez111 - 2017-07-06 19:36:29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@cburgueno @patribsas @BancoCiudad eso es pre p post seso?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2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@MendozaShopping - 2017-06-13 14:00:02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¡Especial @BancoCiudad !
Hoy y mañana, regalale todo a papá con estos beneficios. 😍 https://t.co/AWXJ1OLVeT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576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@FernandoPazzano - 2017-06-28 09:24:04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Comenzando el Taller sobre herramientas de financiamiento para #PyMEs en @BancoCiudad https://t.co/HDVTB7Jqt7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159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2DA91-8FF7-4BCE-A4DB-E5453BCA5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3806408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458D6-B8EB-476F-B130-8A30193BC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80ACD7-7AF9-4893-83E0-F87BED22D5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4568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187651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07858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9357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3818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7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@walterhuerta - 2017-06-26 11:40:28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Informe Económico Semanal del @BancoCiudad: LA SEMANA EN POCAS PALABRAS.  https://t.co/QWYNMzGwWq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795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@leis85 - 2017-06-28 11:34:20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van a dar entradas para el partido de racing por sudamericana de mañana?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183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@PuteadaOnLine - 2017-06-15 15:13:46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me recontra cago en tu banca móvil que NO FUNCIONA, el token y las recalcadas bolas de quien fundó el banco!
#BuenJueves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537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@desdeotroladofm - 2017-07-10 16:14:42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"Nuestros clientes tienen funciones gratuitas durante el año". Maximiliano Coll @BancoCiudad / @fmmilenium @cburgueno @loretoso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54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@luisvelizl - 2017-06-14 19:20:57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Como puede ser que me pido el día en el trabajo, voy hasta el microcentro para arreglar un plan de pago de la tarjeta de @BancoCiudad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367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@damian_laakd - 2017-07-06 15:10:05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@RacingClub @BancoCiudad Soy socio hace 16 años nunca me dieron un carajo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722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D9322-AC5D-4FF2-8AC2-241994486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12179104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943C4-D483-4AE8-A7EC-5A4D9D355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A41B24-5426-44FE-93F5-6A1C2697CD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5542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447314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595531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3164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0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@bcociudad_call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525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@agoyannelli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262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@InstPyME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066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@MarianitaCanepa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01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@SimpleCaos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577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@ElDonEmprende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322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@CarlosMissirian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53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@ALEKUERVO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837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@esteban227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43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@leila_Nocturna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906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087702-FD36-4CE3-BF58-2E887604E0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2730724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14920-9A8A-453F-862F-204697AE8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2F0A69-2901-459B-A123-2139594B55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1785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237013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409836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76648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019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@lili_liber66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116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@marieclopez77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374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@LuisLuisryb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317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@vialelom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@MacristaArg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113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@BApyme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07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@CT_PET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73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@desdeotroladofm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394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@aidapawlak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@hbonanata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067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9BBAD8-9C79-4A67-AA9F-58C686EBF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36076859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48F8A-3961-40E3-95F4-66E5E7A64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29F51B-E236-4671-A161-8F0DC54BCA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2792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7974A-EA39-4BA9-92D0-34595F5CE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2418A-B987-4FA6-B834-86E19BC8E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6285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D8FB7-3B00-48D4-B646-CC94FDA25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5B6752-E52D-4FC8-A403-C63CB4394F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4596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344300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59812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1006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3013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20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@Flawery - 2017-07-10 21:53:28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 @BancoCiudad, primero me reintegras las promos a medias y cuando me quejo me haces mal tambien el reintegro del reclamo? Una nueva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302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@eazel7 - 2017-07-10 14:03:59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ES EL AÑO 2017, SABEN LO QUE ES UNA RED DE COMPUTADORAS??? INÚTILES!!!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351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@pilargiri - 2017-07-10 13:57:30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consulta: el descuento de hoy en indumentaria sirve para compras on line?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588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@alekail - 2017-07-10 13:56:58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buen dia, quiero abrir una cuenta pero no estoy en blanco, se puede? que costo de mantenimiento mensual tiene?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647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@Mlucil - 2017-07-10 06:19:13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me mandan un privado? Necesito urgente que me restablezcan el servicio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730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@Mlucil - 2017-07-10 06:18:52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hola como hago para comunicarme urgente con ustedes? Estoy de viaje y me bloquearon la cuenta!!!!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26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@MGR1970 - 2017-07-09 20:42:55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por que no puedo acceder a mastercard airport experience lounge key con un tarjeta black emitida por ustedes?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285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A203D-A557-4A3E-916E-0B02919663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33902012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BD1E5-824F-4472-A597-D570F35EE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19D0E2-35EF-4EB0-8B82-13857D867C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5777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379590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35114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0921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9190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14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@valeriasgarcia - 2017-07-09 20:15:51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buenas noches, tengo un inconveniente con el resumen de mi tarjeta de credito. Alguien que me pueda asistir?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95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@Aliciak44In - 2017-07-08 11:24:11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vino la boleta en físico de TELECOM pero no aparece en home banking. Hace casi un año que pago por hb ¿Qué puede haber pasado?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370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@ARCOIRISHEALING - 2017-07-08 09:47:14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necesito consultar respecto del crédito que me debitan de mi cuenta. No es correcto. O lo realizan dos veces.????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951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08A93-3E79-48A6-A162-AAA8159E0C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06/11/2017 - 07/10/2017</a:t>
            </a:r>
          </a:p>
        </p:txBody>
      </p:sp>
    </p:spTree>
    <p:extLst>
      <p:ext uri="{BB962C8B-B14F-4D97-AF65-F5344CB8AC3E}">
        <p14:creationId xmlns:p14="http://schemas.microsoft.com/office/powerpoint/2010/main" val="28391019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1283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2017-07-11T13:15:53Z</dcterms:created>
  <dcterms:modified xsi:type="dcterms:W3CDTF">2017-07-11T13:16:47Z</dcterms:modified>
</cp:coreProperties>
</file>