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42926</c:v>
                </c:pt>
                <c:pt idx="1">
                  <c:v>42927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9145</c:v>
                </c:pt>
                <c:pt idx="1">
                  <c:v>9146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CB-4EF9-8365-D33D12F0F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11680"/>
        <c:axId val="233510696"/>
      </c:lineChart>
      <c:dateAx>
        <c:axId val="23351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10696"/>
        <c:crosses val="autoZero"/>
        <c:auto val="1"/>
        <c:lblOffset val="100"/>
        <c:baseTimeUnit val="days"/>
      </c:dateAx>
      <c:valAx>
        <c:axId val="23351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1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42926</c:v>
                </c:pt>
                <c:pt idx="1">
                  <c:v>42927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0.42660249398381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9-4CFB-9513-938C4E09D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55944"/>
        <c:axId val="275853320"/>
      </c:lineChart>
      <c:dateAx>
        <c:axId val="27585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53320"/>
        <c:crosses val="autoZero"/>
        <c:auto val="1"/>
        <c:lblOffset val="100"/>
        <c:baseTimeUnit val="days"/>
      </c:dateAx>
      <c:valAx>
        <c:axId val="27585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5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F-4B76-9D81-9591D4C91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615584"/>
        <c:axId val="234618536"/>
      </c:barChart>
      <c:catAx>
        <c:axId val="2346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18536"/>
        <c:crosses val="autoZero"/>
        <c:auto val="1"/>
        <c:lblAlgn val="ctr"/>
        <c:lblOffset val="100"/>
        <c:noMultiLvlLbl val="0"/>
      </c:catAx>
      <c:valAx>
        <c:axId val="23461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4-43BE-BD4B-BF7F856EA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616896"/>
        <c:axId val="234617552"/>
      </c:radarChart>
      <c:catAx>
        <c:axId val="23461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17552"/>
        <c:crosses val="autoZero"/>
        <c:auto val="1"/>
        <c:lblAlgn val="ctr"/>
        <c:lblOffset val="100"/>
        <c:noMultiLvlLbl val="0"/>
      </c:catAx>
      <c:valAx>
        <c:axId val="23461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42926</c:v>
                </c:pt>
                <c:pt idx="1">
                  <c:v>42927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6E-4AD0-A092-4496056C3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42776"/>
        <c:axId val="275939496"/>
      </c:lineChart>
      <c:dateAx>
        <c:axId val="275942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39496"/>
        <c:crosses val="autoZero"/>
        <c:auto val="1"/>
        <c:lblOffset val="100"/>
        <c:baseTimeUnit val="days"/>
      </c:dateAx>
      <c:valAx>
        <c:axId val="27593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42926</c:v>
                </c:pt>
                <c:pt idx="1">
                  <c:v>42927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C-40B7-86FF-89F9A6DFB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63416"/>
        <c:axId val="277261120"/>
      </c:lineChart>
      <c:dateAx>
        <c:axId val="27726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1120"/>
        <c:crosses val="autoZero"/>
        <c:auto val="1"/>
        <c:lblOffset val="100"/>
        <c:baseTimeUnit val="days"/>
      </c:dateAx>
      <c:valAx>
        <c:axId val="27726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5-45B6-A7CA-AD196A0D5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266368"/>
        <c:axId val="277267024"/>
      </c:barChart>
      <c:catAx>
        <c:axId val="27726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7024"/>
        <c:crosses val="autoZero"/>
        <c:auto val="1"/>
        <c:lblAlgn val="ctr"/>
        <c:lblOffset val="100"/>
        <c:noMultiLvlLbl val="0"/>
      </c:catAx>
      <c:valAx>
        <c:axId val="2772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0.42646254784034998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E-47E2-A0B2-5C6E5C130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879112"/>
        <c:axId val="277882720"/>
      </c:barChart>
      <c:catAx>
        <c:axId val="27787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2720"/>
        <c:crosses val="autoZero"/>
        <c:auto val="1"/>
        <c:lblAlgn val="ctr"/>
        <c:lblOffset val="100"/>
        <c:noMultiLvlLbl val="0"/>
      </c:catAx>
      <c:valAx>
        <c:axId val="27788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7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4-49B1-9A64-7D531DB2D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882064"/>
        <c:axId val="277880096"/>
      </c:barChart>
      <c:catAx>
        <c:axId val="27788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0096"/>
        <c:crosses val="autoZero"/>
        <c:auto val="1"/>
        <c:lblAlgn val="ctr"/>
        <c:lblOffset val="100"/>
        <c:noMultiLvlLbl val="0"/>
      </c:catAx>
      <c:valAx>
        <c:axId val="2778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0.42655583506507999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3-4351-91D2-084CD83DF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75832"/>
        <c:axId val="277887968"/>
      </c:lineChart>
      <c:catAx>
        <c:axId val="27787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7968"/>
        <c:crosses val="autoZero"/>
        <c:auto val="1"/>
        <c:lblAlgn val="ctr"/>
        <c:lblOffset val="100"/>
        <c:noMultiLvlLbl val="0"/>
      </c:catAx>
      <c:valAx>
        <c:axId val="2778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7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61-47E1-AB6F-23A44B90F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87312"/>
        <c:axId val="277885672"/>
      </c:lineChart>
      <c:catAx>
        <c:axId val="27788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5672"/>
        <c:crosses val="autoZero"/>
        <c:auto val="1"/>
        <c:lblAlgn val="ctr"/>
        <c:lblOffset val="100"/>
        <c:noMultiLvlLbl val="0"/>
      </c:catAx>
      <c:valAx>
        <c:axId val="27788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0.42646254784034998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44-425D-AFE3-435EFDC90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620832"/>
        <c:axId val="234617880"/>
      </c:barChart>
      <c:catAx>
        <c:axId val="23462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17880"/>
        <c:crosses val="autoZero"/>
        <c:auto val="1"/>
        <c:lblAlgn val="ctr"/>
        <c:lblOffset val="100"/>
        <c:noMultiLvlLbl val="0"/>
      </c:catAx>
      <c:valAx>
        <c:axId val="2346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2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4-439E-905C-BB55805382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54-439E-905C-BB55805382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54-439E-905C-BB55805382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54-439E-905C-BB55805382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54-439E-905C-BB55805382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54-439E-905C-BB55805382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54-439E-905C-BB55805382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Francisco Cabrera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54-439E-905C-BB5580538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803744"/>
        <c:axId val="278800136"/>
      </c:barChart>
      <c:catAx>
        <c:axId val="27880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00136"/>
        <c:crosses val="autoZero"/>
        <c:auto val="1"/>
        <c:lblAlgn val="ctr"/>
        <c:lblOffset val="100"/>
        <c:noMultiLvlLbl val="0"/>
      </c:catAx>
      <c:valAx>
        <c:axId val="27880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0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Francisco Cabrera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89-41AC-B03E-6050B4B37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796856"/>
        <c:axId val="278795872"/>
      </c:barChart>
      <c:catAx>
        <c:axId val="27879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5872"/>
        <c:crosses val="autoZero"/>
        <c:auto val="1"/>
        <c:lblAlgn val="ctr"/>
        <c:lblOffset val="100"/>
        <c:noMultiLvlLbl val="0"/>
      </c:catAx>
      <c:valAx>
        <c:axId val="2787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724E-7DE5-4DE7-86FB-3EE5E878F5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1FEBD8-1002-4021-A905-B9D27497FD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6767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D030-8B63-4312-ADDE-2626668B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A37E7-96AE-4434-AA23-DEECBC22D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2606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32020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365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8978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237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4935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6494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8559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569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3892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924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Francisco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02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B63B0-FEA7-46DC-9E5A-D4239996E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27116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D3C8-7D27-41D1-9E4F-E2C919F9A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98BB1E-89A4-4A08-A8C6-EAD34E4D5F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979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E2E30-B2FC-4261-8875-E7BEDB897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709C6-EB0B-467F-B58A-006CE45FA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0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8B94-AB42-4F2B-B5D4-5C00BAD3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4CF53E-47B2-4E77-94B9-54904AD9A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099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8816E-8E4B-4DC1-BD18-3915B78DA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7298D-0DF5-48E0-A2B3-57B2CBBD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69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BD05-AA94-4FA8-99D5-F72C471C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9D41B-33F0-44C2-A046-93BC96DD11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6604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568ED-CD65-4EC0-9C45-CF962456C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64F3-6FAB-4D57-9237-B9C08E23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6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CB9EC-83F3-4F8B-92F1-DD08E327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E4491A-7657-4B5C-910B-ABE89A6AB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9091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B330E-3982-4CDD-BF1F-10E2C4251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986FE-682C-4B75-A159-1F9C9C27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055B1-E4F5-4695-AF12-83BFFB57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0F460C-9DB4-49E5-9C9A-694A7255D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64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EA339-AA6A-4A8F-BC7C-91A749BDF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05C29-E69F-406F-A066-6A5B1BA4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44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F1FD4-1807-4D69-B473-28E2A73A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5A9C1-AB7D-4876-AE73-A83974512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447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88052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85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22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78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264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96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7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61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5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Francisco Cabrera - 2017-07-10 10:50:09</a:t>
                      </a:r>
                      <a:r>
                        <a:rPr lang="es-ES" sz="1000"/>
                        <a:t>
HISTORIA ARGENTINA EN REALIDAD VIRTUAL 
Visité en su casa a Javier Ignacio Tibi, que con la ayuda de #FondoSemilla desarrolló una aplicación de realidad virtual para contar la historia argentina. Si necesitás financiamiento para tu proyecto entrá acá www.produccion.gob.ar/fondo-semilla/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78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13476-B5CE-44BE-9ECE-C5D5DA089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845062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EFD6-7314-4EC6-A706-0B483E3D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6E944-C235-4128-9244-452D0FBE1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186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AFDD4-F6D9-4B7B-A57C-85A8704EE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5577F-FCF0-4101-A238-D46D241E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25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1574-80E7-4E31-A4DC-57C5B968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79218A-657E-4119-B2CC-00651F9EF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378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D34DD-6A0C-4C84-84B2-39EFF6623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7B401-0EA7-4AD4-B86D-6A1015F2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1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E95FE-521F-4BCB-B88B-A1FC3189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D70E4-6840-4291-AF00-6C378D696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36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2D830-220B-42BA-BE1B-B8696BC49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BC469-CB79-450C-80BC-373CEDDF1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14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EF33-4FC8-4504-BE0C-C824E31A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7FB4C-6F21-41A0-B84F-2847F611CA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995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E4BAA-B035-4995-B0DF-B396A63A4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27867-54FA-48FD-A336-87462A502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39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B2E33-5A66-49FE-A88E-A8CCC773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8F210A-609B-4363-9E1E-95359AA56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4863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1592E-F374-4E99-A594-6C4E982AE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5D553-E269-4A8A-AA07-DCF753CB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4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D932-B4B9-44A0-8432-67214CB2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6C5D9-F3DB-4864-83EF-34B1F4E2C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637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AE7C6-165E-40D3-B9C4-1C42AC952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596C6-126E-4140-9B2B-440A69DD9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76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42904-B2F9-4524-A010-22B44FA2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0D752-2BC9-4B4C-8D26-82D24E403C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984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85F06-DFE4-4A4A-8C8B-233F38835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2208D-D931-446A-930F-0D98D49D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9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E097-3EA5-4F77-A66E-5CAA42E5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C420B1-6638-4840-8F93-03E8CEB20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685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78019-7610-4428-965C-3224CCCD1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F0F42-12C9-4172-9B71-71FBBE9B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38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F2B96-319D-42DC-B4AA-1BED905F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35994E-C416-48A2-B815-45271056D3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790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4B3F0-4409-4CA8-A07E-5AFD636D5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EDAEB-6530-4223-927C-334B404C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95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208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Interaction Rate</vt:lpstr>
      <vt:lpstr>Facebook Fans Change Per Weekday</vt:lpstr>
      <vt:lpstr>Facebook Key Metrics Radar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2017-07-11T10:41:45Z</dcterms:created>
  <dcterms:modified xsi:type="dcterms:W3CDTF">2017-07-11T10:42:06Z</dcterms:modified>
</cp:coreProperties>
</file>