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1831</c:v>
                </c:pt>
                <c:pt idx="1">
                  <c:v>1832</c:v>
                </c:pt>
                <c:pt idx="2">
                  <c:v>1837</c:v>
                </c:pt>
                <c:pt idx="3">
                  <c:v>1838</c:v>
                </c:pt>
                <c:pt idx="4">
                  <c:v>1842</c:v>
                </c:pt>
                <c:pt idx="5">
                  <c:v>1843</c:v>
                </c:pt>
                <c:pt idx="6">
                  <c:v>1850</c:v>
                </c:pt>
                <c:pt idx="7">
                  <c:v>1855</c:v>
                </c:pt>
                <c:pt idx="8">
                  <c:v>1861</c:v>
                </c:pt>
                <c:pt idx="9">
                  <c:v>1865</c:v>
                </c:pt>
                <c:pt idx="10">
                  <c:v>1866</c:v>
                </c:pt>
                <c:pt idx="11">
                  <c:v>1868</c:v>
                </c:pt>
                <c:pt idx="12">
                  <c:v>1868</c:v>
                </c:pt>
                <c:pt idx="13">
                  <c:v>1868</c:v>
                </c:pt>
                <c:pt idx="14">
                  <c:v>1872</c:v>
                </c:pt>
                <c:pt idx="15">
                  <c:v>1875</c:v>
                </c:pt>
                <c:pt idx="16">
                  <c:v>1876</c:v>
                </c:pt>
                <c:pt idx="17">
                  <c:v>1878</c:v>
                </c:pt>
                <c:pt idx="18">
                  <c:v>1879</c:v>
                </c:pt>
                <c:pt idx="19">
                  <c:v>1882</c:v>
                </c:pt>
                <c:pt idx="20">
                  <c:v>1885</c:v>
                </c:pt>
                <c:pt idx="21">
                  <c:v>1886</c:v>
                </c:pt>
                <c:pt idx="22">
                  <c:v>1889</c:v>
                </c:pt>
                <c:pt idx="23">
                  <c:v>1890</c:v>
                </c:pt>
                <c:pt idx="24">
                  <c:v>1891</c:v>
                </c:pt>
                <c:pt idx="25">
                  <c:v>1893</c:v>
                </c:pt>
                <c:pt idx="26">
                  <c:v>1893</c:v>
                </c:pt>
                <c:pt idx="27">
                  <c:v>1894</c:v>
                </c:pt>
                <c:pt idx="28">
                  <c:v>1895</c:v>
                </c:pt>
                <c:pt idx="29">
                  <c:v>1898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96-410B-9FE0-328132B7D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855840"/>
        <c:axId val="170858136"/>
      </c:lineChart>
      <c:catAx>
        <c:axId val="17085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58136"/>
        <c:crosses val="autoZero"/>
        <c:auto val="1"/>
        <c:lblAlgn val="ctr"/>
        <c:lblOffset val="100"/>
        <c:noMultiLvlLbl val="0"/>
      </c:catAx>
      <c:valAx>
        <c:axId val="17085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5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B3-4F7F-B893-7E58B9935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138328"/>
        <c:axId val="245138656"/>
      </c:radarChart>
      <c:catAx>
        <c:axId val="24513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38656"/>
        <c:crosses val="autoZero"/>
        <c:auto val="1"/>
        <c:lblAlgn val="ctr"/>
        <c:lblOffset val="100"/>
        <c:noMultiLvlLbl val="0"/>
      </c:catAx>
      <c:valAx>
        <c:axId val="24513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3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2-4ED5-B41E-B484811C2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677992"/>
        <c:axId val="311678648"/>
      </c:barChart>
      <c:catAx>
        <c:axId val="31167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78648"/>
        <c:crosses val="autoZero"/>
        <c:auto val="1"/>
        <c:lblAlgn val="ctr"/>
        <c:lblOffset val="100"/>
        <c:noMultiLvlLbl val="0"/>
      </c:catAx>
      <c:valAx>
        <c:axId val="31167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7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143</c:v>
                </c:pt>
                <c:pt idx="1">
                  <c:v>143</c:v>
                </c:pt>
                <c:pt idx="2">
                  <c:v>143</c:v>
                </c:pt>
                <c:pt idx="3">
                  <c:v>143</c:v>
                </c:pt>
                <c:pt idx="4">
                  <c:v>143</c:v>
                </c:pt>
                <c:pt idx="5">
                  <c:v>143</c:v>
                </c:pt>
                <c:pt idx="6">
                  <c:v>143</c:v>
                </c:pt>
                <c:pt idx="7">
                  <c:v>143</c:v>
                </c:pt>
                <c:pt idx="8">
                  <c:v>143</c:v>
                </c:pt>
                <c:pt idx="9">
                  <c:v>143</c:v>
                </c:pt>
                <c:pt idx="10">
                  <c:v>143</c:v>
                </c:pt>
                <c:pt idx="11">
                  <c:v>143</c:v>
                </c:pt>
                <c:pt idx="12">
                  <c:v>143</c:v>
                </c:pt>
                <c:pt idx="13">
                  <c:v>143</c:v>
                </c:pt>
                <c:pt idx="14">
                  <c:v>143</c:v>
                </c:pt>
                <c:pt idx="15">
                  <c:v>143</c:v>
                </c:pt>
                <c:pt idx="16">
                  <c:v>143</c:v>
                </c:pt>
                <c:pt idx="17">
                  <c:v>143</c:v>
                </c:pt>
                <c:pt idx="18">
                  <c:v>143</c:v>
                </c:pt>
                <c:pt idx="19">
                  <c:v>143</c:v>
                </c:pt>
                <c:pt idx="20">
                  <c:v>143</c:v>
                </c:pt>
                <c:pt idx="21">
                  <c:v>143</c:v>
                </c:pt>
                <c:pt idx="22">
                  <c:v>143</c:v>
                </c:pt>
                <c:pt idx="23">
                  <c:v>143</c:v>
                </c:pt>
                <c:pt idx="24">
                  <c:v>143</c:v>
                </c:pt>
                <c:pt idx="25">
                  <c:v>143</c:v>
                </c:pt>
                <c:pt idx="26">
                  <c:v>143</c:v>
                </c:pt>
                <c:pt idx="27">
                  <c:v>153</c:v>
                </c:pt>
                <c:pt idx="28">
                  <c:v>153</c:v>
                </c:pt>
                <c:pt idx="29">
                  <c:v>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F5-4E9D-B598-7469CF5E1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76024"/>
        <c:axId val="311676352"/>
      </c:lineChart>
      <c:catAx>
        <c:axId val="31167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76352"/>
        <c:crosses val="autoZero"/>
        <c:auto val="1"/>
        <c:lblAlgn val="ctr"/>
        <c:lblOffset val="100"/>
        <c:noMultiLvlLbl val="0"/>
      </c:catAx>
      <c:valAx>
        <c:axId val="31167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7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2487916</c:v>
                </c:pt>
                <c:pt idx="1">
                  <c:v>2489593</c:v>
                </c:pt>
                <c:pt idx="2">
                  <c:v>2491415</c:v>
                </c:pt>
                <c:pt idx="3">
                  <c:v>2491415</c:v>
                </c:pt>
                <c:pt idx="4">
                  <c:v>2494762</c:v>
                </c:pt>
                <c:pt idx="5">
                  <c:v>2496340</c:v>
                </c:pt>
                <c:pt idx="6">
                  <c:v>2498219</c:v>
                </c:pt>
                <c:pt idx="7">
                  <c:v>2499882</c:v>
                </c:pt>
                <c:pt idx="8">
                  <c:v>2501528</c:v>
                </c:pt>
                <c:pt idx="9">
                  <c:v>2503153</c:v>
                </c:pt>
                <c:pt idx="10">
                  <c:v>2504238</c:v>
                </c:pt>
                <c:pt idx="11">
                  <c:v>2504993</c:v>
                </c:pt>
                <c:pt idx="12">
                  <c:v>2505642</c:v>
                </c:pt>
                <c:pt idx="13">
                  <c:v>2506438</c:v>
                </c:pt>
                <c:pt idx="14">
                  <c:v>2507213</c:v>
                </c:pt>
                <c:pt idx="15">
                  <c:v>2508121</c:v>
                </c:pt>
                <c:pt idx="16">
                  <c:v>2508933</c:v>
                </c:pt>
                <c:pt idx="17">
                  <c:v>2509778</c:v>
                </c:pt>
                <c:pt idx="18">
                  <c:v>2510483</c:v>
                </c:pt>
                <c:pt idx="19">
                  <c:v>2511196</c:v>
                </c:pt>
                <c:pt idx="20">
                  <c:v>2512026</c:v>
                </c:pt>
                <c:pt idx="21">
                  <c:v>2512026</c:v>
                </c:pt>
                <c:pt idx="22">
                  <c:v>2513287</c:v>
                </c:pt>
                <c:pt idx="23">
                  <c:v>2513861</c:v>
                </c:pt>
                <c:pt idx="24">
                  <c:v>2514430</c:v>
                </c:pt>
                <c:pt idx="25">
                  <c:v>2514882</c:v>
                </c:pt>
                <c:pt idx="26">
                  <c:v>2515279</c:v>
                </c:pt>
                <c:pt idx="27">
                  <c:v>2515937</c:v>
                </c:pt>
                <c:pt idx="28">
                  <c:v>2516674</c:v>
                </c:pt>
                <c:pt idx="29">
                  <c:v>2517443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B1-4E1D-873D-D1B052D05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81264"/>
        <c:axId val="316772736"/>
      </c:lineChart>
      <c:catAx>
        <c:axId val="31678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72736"/>
        <c:crosses val="autoZero"/>
        <c:auto val="1"/>
        <c:lblAlgn val="ctr"/>
        <c:lblOffset val="100"/>
        <c:noMultiLvlLbl val="0"/>
      </c:catAx>
      <c:valAx>
        <c:axId val="31677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8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1317</c:v>
                </c:pt>
                <c:pt idx="1">
                  <c:v>1703</c:v>
                </c:pt>
                <c:pt idx="2">
                  <c:v>1864</c:v>
                </c:pt>
                <c:pt idx="3">
                  <c:v>1674</c:v>
                </c:pt>
                <c:pt idx="4">
                  <c:v>1561</c:v>
                </c:pt>
                <c:pt idx="5">
                  <c:v>1909</c:v>
                </c:pt>
                <c:pt idx="6">
                  <c:v>1576</c:v>
                </c:pt>
                <c:pt idx="7">
                  <c:v>1655</c:v>
                </c:pt>
                <c:pt idx="8">
                  <c:v>1612</c:v>
                </c:pt>
                <c:pt idx="9">
                  <c:v>1343</c:v>
                </c:pt>
                <c:pt idx="10">
                  <c:v>683</c:v>
                </c:pt>
                <c:pt idx="11">
                  <c:v>657</c:v>
                </c:pt>
                <c:pt idx="12">
                  <c:v>781</c:v>
                </c:pt>
                <c:pt idx="13">
                  <c:v>772</c:v>
                </c:pt>
                <c:pt idx="14">
                  <c:v>836</c:v>
                </c:pt>
                <c:pt idx="15">
                  <c:v>856</c:v>
                </c:pt>
                <c:pt idx="16">
                  <c:v>891</c:v>
                </c:pt>
                <c:pt idx="17">
                  <c:v>613</c:v>
                </c:pt>
                <c:pt idx="18">
                  <c:v>774</c:v>
                </c:pt>
                <c:pt idx="19">
                  <c:v>844</c:v>
                </c:pt>
                <c:pt idx="20">
                  <c:v>712</c:v>
                </c:pt>
                <c:pt idx="21">
                  <c:v>581</c:v>
                </c:pt>
                <c:pt idx="22">
                  <c:v>554</c:v>
                </c:pt>
                <c:pt idx="23">
                  <c:v>546</c:v>
                </c:pt>
                <c:pt idx="24">
                  <c:v>435</c:v>
                </c:pt>
                <c:pt idx="25">
                  <c:v>443</c:v>
                </c:pt>
                <c:pt idx="26">
                  <c:v>601</c:v>
                </c:pt>
                <c:pt idx="27">
                  <c:v>688</c:v>
                </c:pt>
                <c:pt idx="28">
                  <c:v>783</c:v>
                </c:pt>
                <c:pt idx="29">
                  <c:v>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9-42EE-9305-771BEDF06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23032"/>
        <c:axId val="242719752"/>
      </c:lineChart>
      <c:catAx>
        <c:axId val="24272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19752"/>
        <c:crosses val="autoZero"/>
        <c:auto val="1"/>
        <c:lblAlgn val="ctr"/>
        <c:lblOffset val="100"/>
        <c:noMultiLvlLbl val="0"/>
      </c:catAx>
      <c:valAx>
        <c:axId val="24271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9.1457999999999995</c:v>
                </c:pt>
                <c:pt idx="1">
                  <c:v>11.8264</c:v>
                </c:pt>
                <c:pt idx="2">
                  <c:v>12.9444</c:v>
                </c:pt>
                <c:pt idx="3">
                  <c:v>11.625</c:v>
                </c:pt>
                <c:pt idx="4">
                  <c:v>10.840299999999999</c:v>
                </c:pt>
                <c:pt idx="5">
                  <c:v>13.2569</c:v>
                </c:pt>
                <c:pt idx="6">
                  <c:v>10.9444</c:v>
                </c:pt>
                <c:pt idx="7">
                  <c:v>11.4931</c:v>
                </c:pt>
                <c:pt idx="8">
                  <c:v>11.1944</c:v>
                </c:pt>
                <c:pt idx="9">
                  <c:v>9.3263999999999996</c:v>
                </c:pt>
                <c:pt idx="10">
                  <c:v>4.7431000000000001</c:v>
                </c:pt>
                <c:pt idx="11">
                  <c:v>4.5625</c:v>
                </c:pt>
                <c:pt idx="12">
                  <c:v>5.4236000000000004</c:v>
                </c:pt>
                <c:pt idx="13">
                  <c:v>5.3611000000000004</c:v>
                </c:pt>
                <c:pt idx="14">
                  <c:v>5.8056000000000001</c:v>
                </c:pt>
                <c:pt idx="15">
                  <c:v>5.9443999999999999</c:v>
                </c:pt>
                <c:pt idx="16">
                  <c:v>6.1875</c:v>
                </c:pt>
                <c:pt idx="17">
                  <c:v>4.2568999999999999</c:v>
                </c:pt>
                <c:pt idx="18">
                  <c:v>5.375</c:v>
                </c:pt>
                <c:pt idx="19">
                  <c:v>5.8611000000000004</c:v>
                </c:pt>
                <c:pt idx="20">
                  <c:v>4.9443999999999999</c:v>
                </c:pt>
                <c:pt idx="21">
                  <c:v>4.0347</c:v>
                </c:pt>
                <c:pt idx="22">
                  <c:v>3.8472</c:v>
                </c:pt>
                <c:pt idx="23">
                  <c:v>3.7917000000000001</c:v>
                </c:pt>
                <c:pt idx="24">
                  <c:v>3.0207999999999999</c:v>
                </c:pt>
                <c:pt idx="25">
                  <c:v>3.0764</c:v>
                </c:pt>
                <c:pt idx="26">
                  <c:v>4.1736000000000004</c:v>
                </c:pt>
                <c:pt idx="27">
                  <c:v>4.6173999999999999</c:v>
                </c:pt>
                <c:pt idx="28">
                  <c:v>5.0843999999999996</c:v>
                </c:pt>
                <c:pt idx="29">
                  <c:v>4.8765999999999998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3F-4B94-B73B-B73276116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20080"/>
        <c:axId val="242723688"/>
      </c:lineChart>
      <c:catAx>
        <c:axId val="24272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3688"/>
        <c:crosses val="autoZero"/>
        <c:auto val="1"/>
        <c:lblAlgn val="ctr"/>
        <c:lblOffset val="100"/>
        <c:noMultiLvlLbl val="0"/>
      </c:catAx>
      <c:valAx>
        <c:axId val="24272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0.38230475150191001</c:v>
                </c:pt>
                <c:pt idx="2">
                  <c:v>0.16357688113412999</c:v>
                </c:pt>
                <c:pt idx="3">
                  <c:v>-5.4436581382689003E-2</c:v>
                </c:pt>
                <c:pt idx="4">
                  <c:v>5.4347826086956999E-2</c:v>
                </c:pt>
                <c:pt idx="5">
                  <c:v>0.1628664495114</c:v>
                </c:pt>
                <c:pt idx="6">
                  <c:v>5.4171180931744001E-2</c:v>
                </c:pt>
                <c:pt idx="7">
                  <c:v>0</c:v>
                </c:pt>
                <c:pt idx="8">
                  <c:v>5.3821313240043002E-2</c:v>
                </c:pt>
                <c:pt idx="9">
                  <c:v>5.3676865271067999E-2</c:v>
                </c:pt>
                <c:pt idx="10">
                  <c:v>0.10723860589812</c:v>
                </c:pt>
                <c:pt idx="11">
                  <c:v>0</c:v>
                </c:pt>
                <c:pt idx="12">
                  <c:v>5.3533190578158002E-2</c:v>
                </c:pt>
                <c:pt idx="13">
                  <c:v>0</c:v>
                </c:pt>
                <c:pt idx="14">
                  <c:v>5.3475935828876997E-2</c:v>
                </c:pt>
                <c:pt idx="15">
                  <c:v>-5.33902829685E-2</c:v>
                </c:pt>
                <c:pt idx="16">
                  <c:v>0.16</c:v>
                </c:pt>
                <c:pt idx="17">
                  <c:v>0</c:v>
                </c:pt>
                <c:pt idx="18">
                  <c:v>0.10649627263046001</c:v>
                </c:pt>
                <c:pt idx="19">
                  <c:v>0</c:v>
                </c:pt>
                <c:pt idx="20">
                  <c:v>0.10621348911311999</c:v>
                </c:pt>
                <c:pt idx="21">
                  <c:v>0.26525198938992001</c:v>
                </c:pt>
                <c:pt idx="22">
                  <c:v>0.10598834128246</c:v>
                </c:pt>
                <c:pt idx="23">
                  <c:v>5.2938062466914002E-2</c:v>
                </c:pt>
                <c:pt idx="24">
                  <c:v>-0.21164021164020999</c:v>
                </c:pt>
                <c:pt idx="25">
                  <c:v>0</c:v>
                </c:pt>
                <c:pt idx="26">
                  <c:v>5.2826201796091002E-2</c:v>
                </c:pt>
                <c:pt idx="27">
                  <c:v>0.26413100898045</c:v>
                </c:pt>
                <c:pt idx="28">
                  <c:v>0.31678986272439003</c:v>
                </c:pt>
                <c:pt idx="29">
                  <c:v>0.26371308016877998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E1-4760-8D84-FC74369C4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035632"/>
        <c:axId val="243038256"/>
      </c:lineChart>
      <c:catAx>
        <c:axId val="24303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38256"/>
        <c:crosses val="autoZero"/>
        <c:auto val="1"/>
        <c:lblAlgn val="ctr"/>
        <c:lblOffset val="100"/>
        <c:noMultiLvlLbl val="0"/>
      </c:catAx>
      <c:valAx>
        <c:axId val="24303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3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4.8599999999999997E-2</c:v>
                </c:pt>
                <c:pt idx="2">
                  <c:v>2.0799999999999999E-2</c:v>
                </c:pt>
                <c:pt idx="3">
                  <c:v>-6.8999999999999999E-3</c:v>
                </c:pt>
                <c:pt idx="4">
                  <c:v>6.8999999999999999E-3</c:v>
                </c:pt>
                <c:pt idx="5">
                  <c:v>2.0799999999999999E-2</c:v>
                </c:pt>
                <c:pt idx="6">
                  <c:v>6.8999999999999999E-3</c:v>
                </c:pt>
                <c:pt idx="7">
                  <c:v>0</c:v>
                </c:pt>
                <c:pt idx="8">
                  <c:v>6.8999999999999999E-3</c:v>
                </c:pt>
                <c:pt idx="9">
                  <c:v>6.8999999999999999E-3</c:v>
                </c:pt>
                <c:pt idx="10">
                  <c:v>1.3899999999999999E-2</c:v>
                </c:pt>
                <c:pt idx="11">
                  <c:v>0</c:v>
                </c:pt>
                <c:pt idx="12">
                  <c:v>6.8999999999999999E-3</c:v>
                </c:pt>
                <c:pt idx="13">
                  <c:v>0</c:v>
                </c:pt>
                <c:pt idx="14">
                  <c:v>6.8999999999999999E-3</c:v>
                </c:pt>
                <c:pt idx="15">
                  <c:v>-6.8999999999999999E-3</c:v>
                </c:pt>
                <c:pt idx="16">
                  <c:v>2.0799999999999999E-2</c:v>
                </c:pt>
                <c:pt idx="17">
                  <c:v>0</c:v>
                </c:pt>
                <c:pt idx="18">
                  <c:v>1.3899999999999999E-2</c:v>
                </c:pt>
                <c:pt idx="19">
                  <c:v>0</c:v>
                </c:pt>
                <c:pt idx="20">
                  <c:v>1.3899999999999999E-2</c:v>
                </c:pt>
                <c:pt idx="21">
                  <c:v>3.4700000000000002E-2</c:v>
                </c:pt>
                <c:pt idx="22">
                  <c:v>1.3899999999999999E-2</c:v>
                </c:pt>
                <c:pt idx="23">
                  <c:v>6.8999999999999999E-3</c:v>
                </c:pt>
                <c:pt idx="24">
                  <c:v>-2.7799999999999998E-2</c:v>
                </c:pt>
                <c:pt idx="25">
                  <c:v>0</c:v>
                </c:pt>
                <c:pt idx="26">
                  <c:v>6.8999999999999999E-3</c:v>
                </c:pt>
                <c:pt idx="27">
                  <c:v>3.3599999999999998E-2</c:v>
                </c:pt>
                <c:pt idx="28">
                  <c:v>3.9E-2</c:v>
                </c:pt>
                <c:pt idx="29">
                  <c:v>3.2500000000000001E-2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41-4DB5-AEC8-A8684C11A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025792"/>
        <c:axId val="243032024"/>
      </c:lineChart>
      <c:catAx>
        <c:axId val="24302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32024"/>
        <c:crosses val="autoZero"/>
        <c:auto val="1"/>
        <c:lblAlgn val="ctr"/>
        <c:lblOffset val="100"/>
        <c:noMultiLvlLbl val="0"/>
      </c:catAx>
      <c:valAx>
        <c:axId val="24303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1BC0C-8C76-477C-B7D2-467238A392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DB730-988B-4869-B3C0-328BC897B2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89318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DDA5-28BD-43C9-8A3B-294E8C25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48690-ECDB-425A-9E9A-975B879F9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575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CEEA-01C5-4DA5-9762-823168A22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8A71-FA44-438F-BF1F-7805A01B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98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ADA2B-2706-446D-98AC-77034B4D8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D5183F-2D7D-40A8-A0F7-E95FAD46BC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320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290F6-1032-431B-A824-173121796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5E649-652F-4164-BDA5-C15A34528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6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2D57-436F-47BB-BEF6-8D00E944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7F542-0558-4AC7-B11E-F0DE6D394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845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003594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06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49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143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535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694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736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40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83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064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985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377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2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B0A3A-F624-43BD-A800-EFF707C25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935918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BD3A-5E1E-4EBB-8C45-849247414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CC6B8-071C-4EF4-BD82-48DCABC11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419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868B5-2022-4F12-8810-DB714BFD7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C61D8-5A13-48C1-82F1-F6806A19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7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506C-16B5-4829-A819-1B487BAE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21A08B-73A2-4813-B28E-8D95BF865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127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A1C2F-93CA-4EF5-B3E3-772F855AD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833BA-7AD7-4870-A197-81DE18FFF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638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EC68-D8A1-42A7-917D-F94925509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E6E50-7ED1-463F-8F49-AF4B01826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778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694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522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30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800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83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091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33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- 2017-06-28 01:52:59</a:t>
                      </a:r>
                      <a:r>
                        <a:rPr lang="en-US" sz="1000"/>
                        <a:t>
Olga Noboa #MujeresQueCambianElMundo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00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00:53:38</a:t>
                      </a:r>
                      <a:r>
                        <a:rPr lang="es-ES" sz="1000"/>
                        <a:t>
Juana Ferrer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9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- 2017-06-28 00:55:02</a:t>
                      </a:r>
                      <a:r>
                        <a:rPr lang="en-US" sz="1000"/>
                        <a:t>
Kathleen Martínez #MujeresQueCambianElMundo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4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01:43:42</a:t>
                      </a:r>
                      <a:r>
                        <a:rPr lang="es-ES" sz="1000"/>
                        <a:t>
Ivonne García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43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01:26:21</a:t>
                      </a:r>
                      <a:r>
                        <a:rPr lang="es-ES" sz="1000"/>
                        <a:t>
Cristina Francisco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69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00:02:45</a:t>
                      </a:r>
                      <a:r>
                        <a:rPr lang="es-ES" sz="1000"/>
                        <a:t>
Práxedes Roa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63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01:07:20</a:t>
                      </a:r>
                      <a:r>
                        <a:rPr lang="es-ES" sz="1000"/>
                        <a:t>
María Marciano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96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00:26:29</a:t>
                      </a:r>
                      <a:r>
                        <a:rPr lang="es-ES" sz="1000"/>
                        <a:t>
Eugenia Beltrán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02:01:05</a:t>
                      </a:r>
                      <a:r>
                        <a:rPr lang="es-ES" sz="1000"/>
                        <a:t>
María Crisálida Díaz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9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- 2017-06-27 23:41:12</a:t>
                      </a:r>
                      <a:r>
                        <a:rPr lang="es-ES" sz="1000"/>
                        <a:t>
Silvia Pichardo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5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F74BF-AE00-47C2-89A1-7A4152C14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154992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75D43-1C19-45AE-B581-4531B6EB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80140-1A72-4B67-91D0-9FF6F9D79B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172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43E5A-4413-48DF-915D-6EA147AB1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62FCA-45B7-4389-BD14-29858A69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322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6801-7942-4F05-8415-5F348E4C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912743-10E0-449A-B46E-3886C3535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104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073CF-2225-4BE4-9874-6DD955D56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E0FD7-123A-4012-9F0A-CC1EB348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38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FD31D-B764-4B14-B423-3F58A74C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22DEF9-3A8D-473B-B20F-B5E63161AC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324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09B78-13EE-47B0-B6DF-1660C7DAF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F4800-CB0C-4B7E-8C8E-3D9772E8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88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DC4D-C2CD-4826-8E73-23D7FBF35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4C36D-31DA-429C-9550-9BD305199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853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928DE-4CD9-485C-9747-9FD079AE3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CABE-E80A-4160-A754-B183DFD0A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363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D441-8DFA-4E71-9138-DD9F098C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3B8F90-3373-4A9D-94CB-211B235ED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1174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D3586-62D8-4D19-A301-0DD7F6508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0D0B4-17E8-422A-9222-0D19AC1F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451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2017-07-10T18:57:59Z</dcterms:created>
  <dcterms:modified xsi:type="dcterms:W3CDTF">2017-07-10T18:58:17Z</dcterms:modified>
</cp:coreProperties>
</file>