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33182</c:v>
                </c:pt>
                <c:pt idx="1">
                  <c:v>33209</c:v>
                </c:pt>
                <c:pt idx="2">
                  <c:v>33228</c:v>
                </c:pt>
                <c:pt idx="3">
                  <c:v>33258</c:v>
                </c:pt>
                <c:pt idx="4">
                  <c:v>33265</c:v>
                </c:pt>
                <c:pt idx="5">
                  <c:v>33274</c:v>
                </c:pt>
                <c:pt idx="6">
                  <c:v>33299</c:v>
                </c:pt>
                <c:pt idx="7">
                  <c:v>33318</c:v>
                </c:pt>
                <c:pt idx="8">
                  <c:v>33342</c:v>
                </c:pt>
                <c:pt idx="9">
                  <c:v>33352</c:v>
                </c:pt>
                <c:pt idx="10">
                  <c:v>33360</c:v>
                </c:pt>
                <c:pt idx="11">
                  <c:v>33382</c:v>
                </c:pt>
                <c:pt idx="12">
                  <c:v>33395</c:v>
                </c:pt>
                <c:pt idx="13">
                  <c:v>33418</c:v>
                </c:pt>
                <c:pt idx="14">
                  <c:v>33446</c:v>
                </c:pt>
                <c:pt idx="15">
                  <c:v>33459</c:v>
                </c:pt>
                <c:pt idx="16">
                  <c:v>33490</c:v>
                </c:pt>
                <c:pt idx="17">
                  <c:v>33499</c:v>
                </c:pt>
                <c:pt idx="18">
                  <c:v>33569</c:v>
                </c:pt>
                <c:pt idx="19">
                  <c:v>33621</c:v>
                </c:pt>
                <c:pt idx="20">
                  <c:v>33660</c:v>
                </c:pt>
                <c:pt idx="21">
                  <c:v>33688</c:v>
                </c:pt>
                <c:pt idx="22">
                  <c:v>33734</c:v>
                </c:pt>
                <c:pt idx="23">
                  <c:v>33759</c:v>
                </c:pt>
                <c:pt idx="24">
                  <c:v>33798</c:v>
                </c:pt>
                <c:pt idx="25">
                  <c:v>33811</c:v>
                </c:pt>
                <c:pt idx="26">
                  <c:v>33829</c:v>
                </c:pt>
                <c:pt idx="27">
                  <c:v>33881</c:v>
                </c:pt>
                <c:pt idx="28">
                  <c:v>33918</c:v>
                </c:pt>
                <c:pt idx="29">
                  <c:v>33950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58-4F46-B43B-764B455287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104710</c:v>
                </c:pt>
                <c:pt idx="1">
                  <c:v>104775</c:v>
                </c:pt>
                <c:pt idx="2">
                  <c:v>104835</c:v>
                </c:pt>
                <c:pt idx="3">
                  <c:v>104879</c:v>
                </c:pt>
                <c:pt idx="4">
                  <c:v>104937</c:v>
                </c:pt>
                <c:pt idx="5">
                  <c:v>105006</c:v>
                </c:pt>
                <c:pt idx="6">
                  <c:v>104984</c:v>
                </c:pt>
                <c:pt idx="7">
                  <c:v>105083</c:v>
                </c:pt>
                <c:pt idx="8">
                  <c:v>105220</c:v>
                </c:pt>
                <c:pt idx="9">
                  <c:v>105378</c:v>
                </c:pt>
                <c:pt idx="10">
                  <c:v>105500</c:v>
                </c:pt>
                <c:pt idx="11">
                  <c:v>105675</c:v>
                </c:pt>
                <c:pt idx="12">
                  <c:v>105849</c:v>
                </c:pt>
                <c:pt idx="13">
                  <c:v>106101</c:v>
                </c:pt>
                <c:pt idx="14">
                  <c:v>106132</c:v>
                </c:pt>
                <c:pt idx="15">
                  <c:v>106265</c:v>
                </c:pt>
                <c:pt idx="16">
                  <c:v>106414</c:v>
                </c:pt>
                <c:pt idx="17">
                  <c:v>106537</c:v>
                </c:pt>
                <c:pt idx="18">
                  <c:v>106694</c:v>
                </c:pt>
                <c:pt idx="19">
                  <c:v>106875</c:v>
                </c:pt>
                <c:pt idx="20">
                  <c:v>106951</c:v>
                </c:pt>
                <c:pt idx="21">
                  <c:v>107237</c:v>
                </c:pt>
                <c:pt idx="22">
                  <c:v>107420</c:v>
                </c:pt>
                <c:pt idx="23">
                  <c:v>107609</c:v>
                </c:pt>
                <c:pt idx="24">
                  <c:v>107791</c:v>
                </c:pt>
                <c:pt idx="25">
                  <c:v>107960</c:v>
                </c:pt>
                <c:pt idx="26">
                  <c:v>108137</c:v>
                </c:pt>
                <c:pt idx="27">
                  <c:v>108291</c:v>
                </c:pt>
                <c:pt idx="28">
                  <c:v>108461</c:v>
                </c:pt>
                <c:pt idx="29">
                  <c:v>108651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58-4F46-B43B-764B455287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160469</c:v>
                </c:pt>
                <c:pt idx="1">
                  <c:v>160759</c:v>
                </c:pt>
                <c:pt idx="2">
                  <c:v>161035</c:v>
                </c:pt>
                <c:pt idx="3">
                  <c:v>161285</c:v>
                </c:pt>
                <c:pt idx="4">
                  <c:v>161522</c:v>
                </c:pt>
                <c:pt idx="5">
                  <c:v>161822</c:v>
                </c:pt>
                <c:pt idx="6">
                  <c:v>162039</c:v>
                </c:pt>
                <c:pt idx="7">
                  <c:v>162283</c:v>
                </c:pt>
                <c:pt idx="8">
                  <c:v>162524</c:v>
                </c:pt>
                <c:pt idx="9">
                  <c:v>162749</c:v>
                </c:pt>
                <c:pt idx="10">
                  <c:v>162935</c:v>
                </c:pt>
                <c:pt idx="11">
                  <c:v>163176</c:v>
                </c:pt>
                <c:pt idx="12">
                  <c:v>163432</c:v>
                </c:pt>
                <c:pt idx="13">
                  <c:v>163748</c:v>
                </c:pt>
                <c:pt idx="14">
                  <c:v>163609</c:v>
                </c:pt>
                <c:pt idx="15">
                  <c:v>163844</c:v>
                </c:pt>
                <c:pt idx="16">
                  <c:v>164012</c:v>
                </c:pt>
                <c:pt idx="17">
                  <c:v>164137</c:v>
                </c:pt>
                <c:pt idx="18">
                  <c:v>164299</c:v>
                </c:pt>
                <c:pt idx="19">
                  <c:v>164560</c:v>
                </c:pt>
                <c:pt idx="20">
                  <c:v>164735</c:v>
                </c:pt>
                <c:pt idx="21">
                  <c:v>164860</c:v>
                </c:pt>
                <c:pt idx="22">
                  <c:v>165054</c:v>
                </c:pt>
                <c:pt idx="23">
                  <c:v>165242</c:v>
                </c:pt>
                <c:pt idx="24">
                  <c:v>165402</c:v>
                </c:pt>
                <c:pt idx="25">
                  <c:v>165565</c:v>
                </c:pt>
                <c:pt idx="26">
                  <c:v>165758</c:v>
                </c:pt>
                <c:pt idx="27">
                  <c:v>165958</c:v>
                </c:pt>
                <c:pt idx="28">
                  <c:v>165966</c:v>
                </c:pt>
                <c:pt idx="29">
                  <c:v>166106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58-4F46-B43B-764B45528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291504"/>
        <c:axId val="255294784"/>
      </c:lineChart>
      <c:dateAx>
        <c:axId val="25529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94784"/>
        <c:crosses val="autoZero"/>
        <c:auto val="1"/>
        <c:lblOffset val="100"/>
        <c:baseTimeUnit val="days"/>
      </c:dateAx>
      <c:valAx>
        <c:axId val="25529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9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20.438800000000001</c:v>
                </c:pt>
                <c:pt idx="1">
                  <c:v>26.0563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60.6629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6-462E-906D-17232C37A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65.410600000000002</c:v>
                </c:pt>
                <c:pt idx="1">
                  <c:v>100</c:v>
                </c:pt>
                <c:pt idx="2">
                  <c:v>100</c:v>
                </c:pt>
                <c:pt idx="3">
                  <c:v>6.0262000000000002</c:v>
                </c:pt>
                <c:pt idx="4">
                  <c:v>86.645700000000005</c:v>
                </c:pt>
                <c:pt idx="5">
                  <c:v>75.908500000000004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6-462E-906D-17232C37AA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60.563400000000001</c:v>
                </c:pt>
                <c:pt idx="2">
                  <c:v>0</c:v>
                </c:pt>
                <c:pt idx="3">
                  <c:v>3.3788</c:v>
                </c:pt>
                <c:pt idx="4">
                  <c:v>69.992099999999994</c:v>
                </c:pt>
                <c:pt idx="5">
                  <c:v>39.992899999999999</c:v>
                </c:pt>
                <c:pt idx="6">
                  <c:v>93.071700000000007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76-462E-906D-17232C37A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394544"/>
        <c:axId val="306394872"/>
      </c:radarChart>
      <c:catAx>
        <c:axId val="30639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4872"/>
        <c:crosses val="autoZero"/>
        <c:auto val="1"/>
        <c:lblAlgn val="ctr"/>
        <c:lblOffset val="100"/>
        <c:noMultiLvlLbl val="0"/>
      </c:catAx>
      <c:valAx>
        <c:axId val="30639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</c:v>
                </c:pt>
                <c:pt idx="1">
                  <c:v>27</c:v>
                </c:pt>
                <c:pt idx="2">
                  <c:v>19</c:v>
                </c:pt>
                <c:pt idx="3">
                  <c:v>30</c:v>
                </c:pt>
                <c:pt idx="4">
                  <c:v>7</c:v>
                </c:pt>
                <c:pt idx="5">
                  <c:v>9</c:v>
                </c:pt>
                <c:pt idx="6">
                  <c:v>25</c:v>
                </c:pt>
                <c:pt idx="7">
                  <c:v>19</c:v>
                </c:pt>
                <c:pt idx="8">
                  <c:v>24</c:v>
                </c:pt>
                <c:pt idx="9">
                  <c:v>10</c:v>
                </c:pt>
                <c:pt idx="10">
                  <c:v>8</c:v>
                </c:pt>
                <c:pt idx="11">
                  <c:v>22</c:v>
                </c:pt>
                <c:pt idx="12">
                  <c:v>13</c:v>
                </c:pt>
                <c:pt idx="13">
                  <c:v>23</c:v>
                </c:pt>
                <c:pt idx="14">
                  <c:v>28</c:v>
                </c:pt>
                <c:pt idx="15">
                  <c:v>13</c:v>
                </c:pt>
                <c:pt idx="16">
                  <c:v>31</c:v>
                </c:pt>
                <c:pt idx="17">
                  <c:v>9</c:v>
                </c:pt>
                <c:pt idx="18">
                  <c:v>70</c:v>
                </c:pt>
                <c:pt idx="19">
                  <c:v>52</c:v>
                </c:pt>
                <c:pt idx="20">
                  <c:v>39</c:v>
                </c:pt>
                <c:pt idx="21">
                  <c:v>28</c:v>
                </c:pt>
                <c:pt idx="22">
                  <c:v>46</c:v>
                </c:pt>
                <c:pt idx="23">
                  <c:v>25</c:v>
                </c:pt>
                <c:pt idx="24">
                  <c:v>39</c:v>
                </c:pt>
                <c:pt idx="25">
                  <c:v>13</c:v>
                </c:pt>
                <c:pt idx="26">
                  <c:v>18</c:v>
                </c:pt>
                <c:pt idx="27">
                  <c:v>52</c:v>
                </c:pt>
                <c:pt idx="28">
                  <c:v>37</c:v>
                </c:pt>
                <c:pt idx="2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D-426B-B854-50E22CFD3F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175</c:v>
                </c:pt>
                <c:pt idx="1">
                  <c:v>65</c:v>
                </c:pt>
                <c:pt idx="2">
                  <c:v>60</c:v>
                </c:pt>
                <c:pt idx="3">
                  <c:v>44</c:v>
                </c:pt>
                <c:pt idx="4">
                  <c:v>58</c:v>
                </c:pt>
                <c:pt idx="5">
                  <c:v>69</c:v>
                </c:pt>
                <c:pt idx="6">
                  <c:v>-22</c:v>
                </c:pt>
                <c:pt idx="7">
                  <c:v>99</c:v>
                </c:pt>
                <c:pt idx="8">
                  <c:v>137</c:v>
                </c:pt>
                <c:pt idx="9">
                  <c:v>158</c:v>
                </c:pt>
                <c:pt idx="10">
                  <c:v>122</c:v>
                </c:pt>
                <c:pt idx="11">
                  <c:v>175</c:v>
                </c:pt>
                <c:pt idx="12">
                  <c:v>174</c:v>
                </c:pt>
                <c:pt idx="13">
                  <c:v>252</c:v>
                </c:pt>
                <c:pt idx="14">
                  <c:v>31</c:v>
                </c:pt>
                <c:pt idx="15">
                  <c:v>133</c:v>
                </c:pt>
                <c:pt idx="16">
                  <c:v>149</c:v>
                </c:pt>
                <c:pt idx="17">
                  <c:v>123</c:v>
                </c:pt>
                <c:pt idx="18">
                  <c:v>157</c:v>
                </c:pt>
                <c:pt idx="19">
                  <c:v>181</c:v>
                </c:pt>
                <c:pt idx="20">
                  <c:v>76</c:v>
                </c:pt>
                <c:pt idx="21">
                  <c:v>286</c:v>
                </c:pt>
                <c:pt idx="22">
                  <c:v>183</c:v>
                </c:pt>
                <c:pt idx="23">
                  <c:v>189</c:v>
                </c:pt>
                <c:pt idx="24">
                  <c:v>182</c:v>
                </c:pt>
                <c:pt idx="25">
                  <c:v>169</c:v>
                </c:pt>
                <c:pt idx="26">
                  <c:v>177</c:v>
                </c:pt>
                <c:pt idx="27">
                  <c:v>154</c:v>
                </c:pt>
                <c:pt idx="28">
                  <c:v>170</c:v>
                </c:pt>
                <c:pt idx="29">
                  <c:v>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BD-426B-B854-50E22CFD3F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235</c:v>
                </c:pt>
                <c:pt idx="1">
                  <c:v>290</c:v>
                </c:pt>
                <c:pt idx="2">
                  <c:v>276</c:v>
                </c:pt>
                <c:pt idx="3">
                  <c:v>250</c:v>
                </c:pt>
                <c:pt idx="4">
                  <c:v>237</c:v>
                </c:pt>
                <c:pt idx="5">
                  <c:v>300</c:v>
                </c:pt>
                <c:pt idx="6">
                  <c:v>217</c:v>
                </c:pt>
                <c:pt idx="7">
                  <c:v>244</c:v>
                </c:pt>
                <c:pt idx="8">
                  <c:v>241</c:v>
                </c:pt>
                <c:pt idx="9">
                  <c:v>225</c:v>
                </c:pt>
                <c:pt idx="10">
                  <c:v>186</c:v>
                </c:pt>
                <c:pt idx="11">
                  <c:v>241</c:v>
                </c:pt>
                <c:pt idx="12">
                  <c:v>256</c:v>
                </c:pt>
                <c:pt idx="13">
                  <c:v>316</c:v>
                </c:pt>
                <c:pt idx="14">
                  <c:v>-139</c:v>
                </c:pt>
                <c:pt idx="15">
                  <c:v>235</c:v>
                </c:pt>
                <c:pt idx="16">
                  <c:v>168</c:v>
                </c:pt>
                <c:pt idx="17">
                  <c:v>125</c:v>
                </c:pt>
                <c:pt idx="18">
                  <c:v>162</c:v>
                </c:pt>
                <c:pt idx="19">
                  <c:v>261</c:v>
                </c:pt>
                <c:pt idx="20">
                  <c:v>175</c:v>
                </c:pt>
                <c:pt idx="21">
                  <c:v>125</c:v>
                </c:pt>
                <c:pt idx="22">
                  <c:v>194</c:v>
                </c:pt>
                <c:pt idx="23">
                  <c:v>188</c:v>
                </c:pt>
                <c:pt idx="24">
                  <c:v>160</c:v>
                </c:pt>
                <c:pt idx="25">
                  <c:v>163</c:v>
                </c:pt>
                <c:pt idx="26">
                  <c:v>193</c:v>
                </c:pt>
                <c:pt idx="27">
                  <c:v>200</c:v>
                </c:pt>
                <c:pt idx="28">
                  <c:v>8</c:v>
                </c:pt>
                <c:pt idx="29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BD-426B-B854-50E22CFD3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96208"/>
        <c:axId val="311900144"/>
      </c:lineChart>
      <c:dateAx>
        <c:axId val="311896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00144"/>
        <c:crosses val="autoZero"/>
        <c:auto val="1"/>
        <c:lblOffset val="100"/>
        <c:baseTimeUnit val="days"/>
      </c:dateAx>
      <c:valAx>
        <c:axId val="31190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23</c:v>
                </c:pt>
                <c:pt idx="2">
                  <c:v>35</c:v>
                </c:pt>
                <c:pt idx="3">
                  <c:v>27</c:v>
                </c:pt>
                <c:pt idx="4">
                  <c:v>28</c:v>
                </c:pt>
                <c:pt idx="5">
                  <c:v>21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8-4C67-9E48-F2DA72A427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115</c:v>
                </c:pt>
                <c:pt idx="3">
                  <c:v>152</c:v>
                </c:pt>
                <c:pt idx="4">
                  <c:v>142</c:v>
                </c:pt>
                <c:pt idx="5">
                  <c:v>139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D8-4C67-9E48-F2DA72A427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201</c:v>
                </c:pt>
                <c:pt idx="1">
                  <c:v>253</c:v>
                </c:pt>
                <c:pt idx="2">
                  <c:v>227</c:v>
                </c:pt>
                <c:pt idx="3">
                  <c:v>95</c:v>
                </c:pt>
                <c:pt idx="4">
                  <c:v>220</c:v>
                </c:pt>
                <c:pt idx="5">
                  <c:v>214</c:v>
                </c:pt>
                <c:pt idx="6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D8-4C67-9E48-F2DA72A42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897848"/>
        <c:axId val="311893256"/>
      </c:barChart>
      <c:catAx>
        <c:axId val="31189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93256"/>
        <c:crosses val="autoZero"/>
        <c:auto val="1"/>
        <c:lblAlgn val="ctr"/>
        <c:lblOffset val="100"/>
        <c:noMultiLvlLbl val="0"/>
      </c:catAx>
      <c:valAx>
        <c:axId val="31189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9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5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3-4C39-BE08-68154E8311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8</c:v>
                </c:pt>
                <c:pt idx="6">
                  <c:v>6</c:v>
                </c:pt>
                <c:pt idx="7">
                  <c:v>3</c:v>
                </c:pt>
                <c:pt idx="8">
                  <c:v>5</c:v>
                </c:pt>
                <c:pt idx="9">
                  <c:v>5</c:v>
                </c:pt>
                <c:pt idx="10">
                  <c:v>3</c:v>
                </c:pt>
                <c:pt idx="11">
                  <c:v>5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6</c:v>
                </c:pt>
                <c:pt idx="16">
                  <c:v>5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4</c:v>
                </c:pt>
                <c:pt idx="21">
                  <c:v>7</c:v>
                </c:pt>
                <c:pt idx="22">
                  <c:v>7</c:v>
                </c:pt>
                <c:pt idx="23">
                  <c:v>4</c:v>
                </c:pt>
                <c:pt idx="24">
                  <c:v>3</c:v>
                </c:pt>
                <c:pt idx="25">
                  <c:v>5</c:v>
                </c:pt>
                <c:pt idx="26">
                  <c:v>4</c:v>
                </c:pt>
                <c:pt idx="27">
                  <c:v>6</c:v>
                </c:pt>
                <c:pt idx="28">
                  <c:v>6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63-4C39-BE08-68154E8311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5</c:v>
                </c:pt>
                <c:pt idx="26">
                  <c:v>7</c:v>
                </c:pt>
                <c:pt idx="27">
                  <c:v>8</c:v>
                </c:pt>
                <c:pt idx="28">
                  <c:v>7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63-4C39-BE08-68154E831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904080"/>
        <c:axId val="311904408"/>
      </c:lineChart>
      <c:dateAx>
        <c:axId val="31190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04408"/>
        <c:crosses val="autoZero"/>
        <c:auto val="1"/>
        <c:lblOffset val="100"/>
        <c:baseTimeUnit val="days"/>
      </c:dateAx>
      <c:valAx>
        <c:axId val="3119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142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F-491C-BCB2-8C2B1E3CB1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</c:v>
                </c:pt>
                <c:pt idx="1">
                  <c:v>17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F-491C-BCB2-8C2B1E3CB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904736"/>
        <c:axId val="311900472"/>
      </c:barChart>
      <c:catAx>
        <c:axId val="31190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00472"/>
        <c:crosses val="autoZero"/>
        <c:auto val="1"/>
        <c:lblAlgn val="ctr"/>
        <c:lblOffset val="100"/>
        <c:noMultiLvlLbl val="0"/>
      </c:catAx>
      <c:valAx>
        <c:axId val="31190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0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>
                  <c:v>12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4-4486-8618-DD05FD3D85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21</c:v>
                </c:pt>
                <c:pt idx="2">
                  <c:v>21</c:v>
                </c:pt>
                <c:pt idx="3">
                  <c:v>26</c:v>
                </c:pt>
                <c:pt idx="4">
                  <c:v>29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4-4486-8618-DD05FD3D85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19</c:v>
                </c:pt>
                <c:pt idx="3">
                  <c:v>21</c:v>
                </c:pt>
                <c:pt idx="4">
                  <c:v>14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34-4486-8618-DD05FD3D8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93232"/>
        <c:axId val="306395200"/>
      </c:barChart>
      <c:catAx>
        <c:axId val="30639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5200"/>
        <c:crosses val="autoZero"/>
        <c:auto val="1"/>
        <c:lblAlgn val="ctr"/>
        <c:lblOffset val="100"/>
        <c:noMultiLvlLbl val="0"/>
      </c:catAx>
      <c:valAx>
        <c:axId val="30639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1.2996782458439999</c:v>
                </c:pt>
                <c:pt idx="1">
                  <c:v>1.6104731828976999</c:v>
                </c:pt>
                <c:pt idx="2">
                  <c:v>0.36984703909568001</c:v>
                </c:pt>
                <c:pt idx="3">
                  <c:v>0.63457069653816001</c:v>
                </c:pt>
                <c:pt idx="4">
                  <c:v>1.2244533158552999</c:v>
                </c:pt>
                <c:pt idx="5">
                  <c:v>1.4230669923931001</c:v>
                </c:pt>
                <c:pt idx="6">
                  <c:v>11.952571054043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C7-49E1-B1C3-7303B3C57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7.5511394409031998E-2</c:v>
                </c:pt>
                <c:pt idx="1">
                  <c:v>6.0885246487045998E-2</c:v>
                </c:pt>
                <c:pt idx="2">
                  <c:v>8.5123288160408997E-2</c:v>
                </c:pt>
                <c:pt idx="3">
                  <c:v>8.6275273283147005E-2</c:v>
                </c:pt>
                <c:pt idx="4">
                  <c:v>6.9495623391904002E-2</c:v>
                </c:pt>
                <c:pt idx="5">
                  <c:v>6.8370359955005996E-2</c:v>
                </c:pt>
                <c:pt idx="6">
                  <c:v>8.9818318164774993E-2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C7-49E1-B1C3-7303B3C577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4.3982792150128999E-2</c:v>
                </c:pt>
                <c:pt idx="1">
                  <c:v>8.3241823858038994E-2</c:v>
                </c:pt>
                <c:pt idx="2">
                  <c:v>3.1458977783064002E-2</c:v>
                </c:pt>
                <c:pt idx="3">
                  <c:v>3.1933256868493999E-2</c:v>
                </c:pt>
                <c:pt idx="4">
                  <c:v>4.4925280553345999E-2</c:v>
                </c:pt>
                <c:pt idx="5">
                  <c:v>2.7558838119385001E-2</c:v>
                </c:pt>
                <c:pt idx="6">
                  <c:v>2.2047070495508001E-2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C7-49E1-B1C3-7303B3C57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243224"/>
        <c:axId val="312242896"/>
      </c:barChart>
      <c:catAx>
        <c:axId val="31224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42896"/>
        <c:crosses val="autoZero"/>
        <c:auto val="1"/>
        <c:lblAlgn val="ctr"/>
        <c:lblOffset val="100"/>
        <c:noMultiLvlLbl val="0"/>
      </c:catAx>
      <c:valAx>
        <c:axId val="31224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4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6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C0-4B3D-89D3-847ED54CB6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25</c:v>
                </c:pt>
                <c:pt idx="10">
                  <c:v>15</c:v>
                </c:pt>
                <c:pt idx="11">
                  <c:v>18</c:v>
                </c:pt>
                <c:pt idx="12">
                  <c:v>12</c:v>
                </c:pt>
                <c:pt idx="13">
                  <c:v>8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11</c:v>
                </c:pt>
                <c:pt idx="18">
                  <c:v>9</c:v>
                </c:pt>
                <c:pt idx="19">
                  <c:v>6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C0-4B3D-89D3-847ED54CB6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7</c:v>
                </c:pt>
                <c:pt idx="10">
                  <c:v>2</c:v>
                </c:pt>
                <c:pt idx="11">
                  <c:v>10</c:v>
                </c:pt>
                <c:pt idx="12">
                  <c:v>9</c:v>
                </c:pt>
                <c:pt idx="13">
                  <c:v>8</c:v>
                </c:pt>
                <c:pt idx="14">
                  <c:v>3</c:v>
                </c:pt>
                <c:pt idx="15">
                  <c:v>10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13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C0-4B3D-89D3-847ED54CB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239616"/>
        <c:axId val="312238960"/>
      </c:lineChart>
      <c:catAx>
        <c:axId val="31223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8960"/>
        <c:crosses val="autoZero"/>
        <c:auto val="1"/>
        <c:lblAlgn val="ctr"/>
        <c:lblOffset val="100"/>
        <c:noMultiLvlLbl val="0"/>
      </c:catAx>
      <c:valAx>
        <c:axId val="31223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2.7887021809080998</c:v>
                </c:pt>
                <c:pt idx="8">
                  <c:v>0.83422714813490995</c:v>
                </c:pt>
                <c:pt idx="9">
                  <c:v>0.66738171850793004</c:v>
                </c:pt>
                <c:pt idx="10">
                  <c:v>1.2289953521629999</c:v>
                </c:pt>
                <c:pt idx="11">
                  <c:v>0.87817304254558004</c:v>
                </c:pt>
                <c:pt idx="12">
                  <c:v>0.48563937552139003</c:v>
                </c:pt>
                <c:pt idx="13">
                  <c:v>0.71405871370119001</c:v>
                </c:pt>
                <c:pt idx="14">
                  <c:v>0.36795375998093</c:v>
                </c:pt>
                <c:pt idx="15">
                  <c:v>1.1182616295237</c:v>
                </c:pt>
                <c:pt idx="16">
                  <c:v>0.67036110117984005</c:v>
                </c:pt>
                <c:pt idx="17">
                  <c:v>0.68376832320342995</c:v>
                </c:pt>
                <c:pt idx="18">
                  <c:v>1.9217018233822001</c:v>
                </c:pt>
                <c:pt idx="19">
                  <c:v>1.0695983792157999</c:v>
                </c:pt>
                <c:pt idx="20">
                  <c:v>11.953283279703999</c:v>
                </c:pt>
                <c:pt idx="21">
                  <c:v>0.54820641163150996</c:v>
                </c:pt>
                <c:pt idx="22">
                  <c:v>0</c:v>
                </c:pt>
                <c:pt idx="23">
                  <c:v>2.5622690978429001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E3-4E85-ADCD-2B274A2566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0.11188627583360999</c:v>
                </c:pt>
                <c:pt idx="10">
                  <c:v>6.8639585912006001E-2</c:v>
                </c:pt>
                <c:pt idx="11">
                  <c:v>5.6626616489336999E-2</c:v>
                </c:pt>
                <c:pt idx="12">
                  <c:v>0.10494417563732</c:v>
                </c:pt>
                <c:pt idx="13">
                  <c:v>7.2906117549978999E-2</c:v>
                </c:pt>
                <c:pt idx="14">
                  <c:v>5.7416047063847002E-2</c:v>
                </c:pt>
                <c:pt idx="15">
                  <c:v>7.9848698617686995E-2</c:v>
                </c:pt>
                <c:pt idx="16">
                  <c:v>5.8734071899370001E-2</c:v>
                </c:pt>
                <c:pt idx="17">
                  <c:v>5.2681649395950998E-2</c:v>
                </c:pt>
                <c:pt idx="18">
                  <c:v>6.5951514696873006E-2</c:v>
                </c:pt>
                <c:pt idx="19">
                  <c:v>7.7829038670717998E-2</c:v>
                </c:pt>
                <c:pt idx="20">
                  <c:v>1.0314691872023E-2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E3-4E85-ADCD-2B274A2566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3.6754571349811999E-3</c:v>
                </c:pt>
                <c:pt idx="9">
                  <c:v>1.4876850308257E-2</c:v>
                </c:pt>
                <c:pt idx="10">
                  <c:v>1.041379521578E-2</c:v>
                </c:pt>
                <c:pt idx="11">
                  <c:v>9.6970810744585995E-2</c:v>
                </c:pt>
                <c:pt idx="12">
                  <c:v>2.8791080890686001E-2</c:v>
                </c:pt>
                <c:pt idx="13">
                  <c:v>4.4794633832583003E-2</c:v>
                </c:pt>
                <c:pt idx="14">
                  <c:v>3.4304266593158002E-2</c:v>
                </c:pt>
                <c:pt idx="15">
                  <c:v>3.0751324696009E-2</c:v>
                </c:pt>
                <c:pt idx="16">
                  <c:v>2.7933474225857E-2</c:v>
                </c:pt>
                <c:pt idx="17">
                  <c:v>7.1467222069078004E-2</c:v>
                </c:pt>
                <c:pt idx="18">
                  <c:v>6.2657793063012002E-2</c:v>
                </c:pt>
                <c:pt idx="19">
                  <c:v>3.3126235460150998E-2</c:v>
                </c:pt>
                <c:pt idx="20">
                  <c:v>2.2359030904469002E-2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E3-4E85-ADCD-2B274A256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235024"/>
        <c:axId val="312242568"/>
      </c:lineChart>
      <c:catAx>
        <c:axId val="31223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42568"/>
        <c:crosses val="autoZero"/>
        <c:auto val="1"/>
        <c:lblAlgn val="ctr"/>
        <c:lblOffset val="100"/>
        <c:noMultiLvlLbl val="0"/>
      </c:catAx>
      <c:valAx>
        <c:axId val="31224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</c:v>
                </c:pt>
                <c:pt idx="1">
                  <c:v>44</c:v>
                </c:pt>
                <c:pt idx="2">
                  <c:v>52</c:v>
                </c:pt>
                <c:pt idx="3">
                  <c:v>9</c:v>
                </c:pt>
                <c:pt idx="4">
                  <c:v>20</c:v>
                </c:pt>
                <c:pt idx="5">
                  <c:v>48</c:v>
                </c:pt>
                <c:pt idx="6">
                  <c:v>110</c:v>
                </c:pt>
                <c:pt idx="7">
                  <c:v>11</c:v>
                </c:pt>
                <c:pt idx="8">
                  <c:v>20</c:v>
                </c:pt>
                <c:pt idx="9">
                  <c:v>7</c:v>
                </c:pt>
                <c:pt idx="10">
                  <c:v>7</c:v>
                </c:pt>
                <c:pt idx="11">
                  <c:v>28</c:v>
                </c:pt>
                <c:pt idx="12">
                  <c:v>43</c:v>
                </c:pt>
                <c:pt idx="13">
                  <c:v>42</c:v>
                </c:pt>
                <c:pt idx="14">
                  <c:v>68</c:v>
                </c:pt>
                <c:pt idx="15">
                  <c:v>35</c:v>
                </c:pt>
                <c:pt idx="16">
                  <c:v>6</c:v>
                </c:pt>
                <c:pt idx="17">
                  <c:v>92</c:v>
                </c:pt>
                <c:pt idx="18">
                  <c:v>157</c:v>
                </c:pt>
                <c:pt idx="19">
                  <c:v>51</c:v>
                </c:pt>
                <c:pt idx="20">
                  <c:v>28</c:v>
                </c:pt>
                <c:pt idx="21">
                  <c:v>67</c:v>
                </c:pt>
                <c:pt idx="22">
                  <c:v>25</c:v>
                </c:pt>
                <c:pt idx="23">
                  <c:v>18</c:v>
                </c:pt>
                <c:pt idx="24">
                  <c:v>9</c:v>
                </c:pt>
                <c:pt idx="25">
                  <c:v>29</c:v>
                </c:pt>
                <c:pt idx="26">
                  <c:v>32</c:v>
                </c:pt>
                <c:pt idx="27">
                  <c:v>51</c:v>
                </c:pt>
                <c:pt idx="28">
                  <c:v>34</c:v>
                </c:pt>
                <c:pt idx="2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FA-4FFD-A452-D0EBA6D15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39</c:v>
                </c:pt>
                <c:pt idx="1">
                  <c:v>54</c:v>
                </c:pt>
                <c:pt idx="2">
                  <c:v>18</c:v>
                </c:pt>
                <c:pt idx="3">
                  <c:v>10</c:v>
                </c:pt>
                <c:pt idx="4">
                  <c:v>17</c:v>
                </c:pt>
                <c:pt idx="5">
                  <c:v>31</c:v>
                </c:pt>
                <c:pt idx="6">
                  <c:v>30</c:v>
                </c:pt>
                <c:pt idx="7">
                  <c:v>65</c:v>
                </c:pt>
                <c:pt idx="8">
                  <c:v>35</c:v>
                </c:pt>
                <c:pt idx="9">
                  <c:v>19</c:v>
                </c:pt>
                <c:pt idx="10">
                  <c:v>13</c:v>
                </c:pt>
                <c:pt idx="11">
                  <c:v>46</c:v>
                </c:pt>
                <c:pt idx="12">
                  <c:v>35</c:v>
                </c:pt>
                <c:pt idx="13">
                  <c:v>67</c:v>
                </c:pt>
                <c:pt idx="14">
                  <c:v>81</c:v>
                </c:pt>
                <c:pt idx="15">
                  <c:v>36</c:v>
                </c:pt>
                <c:pt idx="16">
                  <c:v>27</c:v>
                </c:pt>
                <c:pt idx="17">
                  <c:v>7</c:v>
                </c:pt>
                <c:pt idx="18">
                  <c:v>37</c:v>
                </c:pt>
                <c:pt idx="19">
                  <c:v>13</c:v>
                </c:pt>
                <c:pt idx="20">
                  <c:v>30</c:v>
                </c:pt>
                <c:pt idx="21">
                  <c:v>76</c:v>
                </c:pt>
                <c:pt idx="22">
                  <c:v>55</c:v>
                </c:pt>
                <c:pt idx="23">
                  <c:v>17</c:v>
                </c:pt>
                <c:pt idx="24">
                  <c:v>14</c:v>
                </c:pt>
                <c:pt idx="25">
                  <c:v>64</c:v>
                </c:pt>
                <c:pt idx="26">
                  <c:v>44</c:v>
                </c:pt>
                <c:pt idx="27">
                  <c:v>51</c:v>
                </c:pt>
                <c:pt idx="28">
                  <c:v>46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FA-4FFD-A452-D0EBA6D15A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19</c:v>
                </c:pt>
                <c:pt idx="1">
                  <c:v>37</c:v>
                </c:pt>
                <c:pt idx="2">
                  <c:v>5</c:v>
                </c:pt>
                <c:pt idx="3">
                  <c:v>8</c:v>
                </c:pt>
                <c:pt idx="4">
                  <c:v>18</c:v>
                </c:pt>
                <c:pt idx="5">
                  <c:v>26</c:v>
                </c:pt>
                <c:pt idx="6">
                  <c:v>39</c:v>
                </c:pt>
                <c:pt idx="7">
                  <c:v>20</c:v>
                </c:pt>
                <c:pt idx="8">
                  <c:v>22</c:v>
                </c:pt>
                <c:pt idx="9">
                  <c:v>4</c:v>
                </c:pt>
                <c:pt idx="10">
                  <c:v>2</c:v>
                </c:pt>
                <c:pt idx="11">
                  <c:v>15</c:v>
                </c:pt>
                <c:pt idx="12">
                  <c:v>18</c:v>
                </c:pt>
                <c:pt idx="13">
                  <c:v>52</c:v>
                </c:pt>
                <c:pt idx="14">
                  <c:v>39</c:v>
                </c:pt>
                <c:pt idx="15">
                  <c:v>35</c:v>
                </c:pt>
                <c:pt idx="16">
                  <c:v>7</c:v>
                </c:pt>
                <c:pt idx="17">
                  <c:v>4</c:v>
                </c:pt>
                <c:pt idx="18">
                  <c:v>13</c:v>
                </c:pt>
                <c:pt idx="19">
                  <c:v>32</c:v>
                </c:pt>
                <c:pt idx="20">
                  <c:v>43</c:v>
                </c:pt>
                <c:pt idx="21">
                  <c:v>64</c:v>
                </c:pt>
                <c:pt idx="22">
                  <c:v>25</c:v>
                </c:pt>
                <c:pt idx="23">
                  <c:v>10</c:v>
                </c:pt>
                <c:pt idx="24">
                  <c:v>19</c:v>
                </c:pt>
                <c:pt idx="25">
                  <c:v>35</c:v>
                </c:pt>
                <c:pt idx="26">
                  <c:v>149</c:v>
                </c:pt>
                <c:pt idx="27">
                  <c:v>51</c:v>
                </c:pt>
                <c:pt idx="28">
                  <c:v>43</c:v>
                </c:pt>
                <c:pt idx="29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FA-4FFD-A452-D0EBA6D15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372016"/>
        <c:axId val="318368408"/>
      </c:lineChart>
      <c:dateAx>
        <c:axId val="31837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68408"/>
        <c:crosses val="autoZero"/>
        <c:auto val="1"/>
        <c:lblOffset val="100"/>
        <c:baseTimeUnit val="days"/>
      </c:dateAx>
      <c:valAx>
        <c:axId val="31836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7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0-4ADE-A782-6C5B7C890F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F0-4ADE-A782-6C5B7C890F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F0-4ADE-A782-6C5B7C890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382224"/>
        <c:axId val="399381240"/>
      </c:barChart>
      <c:catAx>
        <c:axId val="39938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381240"/>
        <c:crosses val="autoZero"/>
        <c:auto val="1"/>
        <c:lblAlgn val="ctr"/>
        <c:lblOffset val="100"/>
        <c:noMultiLvlLbl val="0"/>
      </c:catAx>
      <c:valAx>
        <c:axId val="39938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38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0A06-C35C-4853-A03C-84C90F794E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E153C-FF40-4BE6-95B5-EB0882F0AB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05030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83DFB-7EFD-4C7A-A6D6-92160808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A54BF-1C5E-4EB1-8FDD-E3FE84113E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172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0164E-84E7-4FFD-8560-44BF25B8A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D4DDE-87C4-4B3E-BD04-42F285A75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2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6298-9704-4FDD-B09E-8EC80F08A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9AEDA-13F3-4049-B2B3-56C1F6247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721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40497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35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450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552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61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218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189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94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60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11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97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19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366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89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91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5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55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49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017CD-1144-4AD8-A8FE-BCB273BFD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0250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261E-0FE3-4DB3-9F96-5563EDCE4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45B1DD-4223-4D41-899B-63CA09AB0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100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23E1D-9D8F-480E-8ACD-321A8DD9C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9B962-A5C6-4ACC-86AA-B893488F6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9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77E8-85E9-4EC2-9E08-8EF907BB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25216-0470-47D2-AF1C-E0B229A9D4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548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63A24-69BA-4BB7-9DF3-6024DEF4B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E7485-03FF-4A5D-ABC5-159E0C87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27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2C29B-CDB4-4563-8CFD-23891809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2DDA9-42F3-4AD7-924F-7C1F960D18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699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16AEF-C949-463F-B076-C9537A1E3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1DD6E-5321-4B89-90E0-0DEC38006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8E8DA-217F-4F24-95A3-5304B46E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6378C-51AC-46EB-A605-43A13E0704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9841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40CD1-EF6F-4C95-9E0E-18A9A3481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104CF-9A75-41D6-9255-4E349E56A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59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08843-B3AF-47A9-A7E3-8CCA925C9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7023F-386A-4C02-B549-24BC834BF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783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26966-AE80-4036-BFEB-5AC19D08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1017E-1898-491A-B274-165AF839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6AC0F-C48E-4002-9BFA-28C33FAD4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FBDAF-0221-4567-BBDD-A6574E5F9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70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BE456-A8EC-47C8-9D88-2D191F8A6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1836A-9DD5-4F5A-A597-AFC61F02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0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64FB-4F71-4319-898F-88F91C93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7300FA-20E8-49AF-8BF9-352471B32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353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9439D-8DE4-4104-8B1C-965844F38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466F-1421-4BD7-8014-2E49741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949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8E547-6CDF-42EC-97DF-5D3F9153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D82C84-0E2F-4E81-B4BA-BCA6770F0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598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85362-AC0D-477E-BB2E-B93EB5B9E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84A2D-1DA8-4ADD-9FC1-FBFDF870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56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F43A-BF9D-4948-8128-330DE4B5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918CD-B323-4ED6-B0FE-4E11A250C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489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3C1D2-B500-4981-81F5-FD96FE5EC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4B08F-00E8-4314-A000-F5CD65DE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41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6DF5-5333-4DD9-B189-668A18F3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A5A12-35FF-4482-A771-FAF61D86B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21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692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71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764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44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59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75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1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- 2017-06-24 03:07:18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@juancampanella: CAMBIEMOS armó las listas de PBA con gente honesta. Nunca nadie lo intentó antes. Capaz que hasta funciona y todo. ¡Cha…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4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- 2017-06-03 14:12:35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Repudio la profanación brutal del mausoleo de Raúl Alfonsín. Como dijo su hijo Ricardo solo autoritarios y marginales pu…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0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- 2017-06-25 02:09:55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@BECKERCJ7: Pido un favor. Dale RT y Vota. Hagamos una gran Encuesta: De Norte a Sur de Este a Oeste! A quien Votas! #Elecciones2017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5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- 2017-06-18 20:15:32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Quizás ud ignora q hay pcias inundadas por lluvias y por falta de obras de vuestra gestión. Ayude a Sancor a cobrar la deuda de Venezuela https://t.co/hSm8wuMX9t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11.9765%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3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- 2017-06-06 18:16:51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Por primera vez en nuestra historia exportaremos media res de cerdo a Rusia. Seguimos fortaleciendo mercados! 🇦🇷🐷🇷🇺
ht…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43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- 2017-06-06 18:16:35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primera vez en nuestra historia exportaremos media res de cerdo a Rusia. Seguimos fortaleciendo mercados! 🇦🇷🐷🇷🇺
https://t.co/C4LNDIueGp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32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37FE5-2812-4AE9-89D9-4BCAA4025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578059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DC895-2BA9-4246-9E1A-0B732EE7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40770-ACA8-4AB9-BA9A-3A6B588A3A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93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3255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12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56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358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8775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32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20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- 2017-06-27 11:43:47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todas las PyMEs, el corazón productivo del país. Si tenés una PyME, tenés beneficios. Registrate en https://t.co/NUPiieChrB https://t.co/taVwPKFJd4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8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- 2017-06-03 07:50:06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Ya salió el primer embarque de carne a Filipinas 💪. Gracias al esfuerzo conjunto seguimos ganando mercados! 👇https://t…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6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- 2017-06-03 07:49:13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salió el primer embarque de carne a Filipinas 💪. Gracias al esfuerzo conjunto seguimos ganando mercados! 👇https://t.co/YqiPz8zrcb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6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- 2017-06-09 10:52:21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sector privado porcino invertirá $700.000.000 en Córdoba. + Producción + Empleo = Reactivación del interior 👇https://t.co/r6wa1WFJTQ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3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- 2017-06-09 11:06:19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sector privado porcino invertirá $700.000.000 en Córdoba. + Producción + Empleo = Reactivación del interior 👇https:…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97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- 2017-06-26 23:10:36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Despido con dolor al dirigente sindical y al amigo. Hasta siempre Momo. https://t.co/VBV6PIgDbz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4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2647F-1C13-4AE4-A89A-AD2E895C8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34731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E549-14BC-4FE4-A375-89F43963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DA72A-65DC-4E5A-BD42-78BA5A6C9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054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888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80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283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532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33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94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2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- 2017-06-27 16:49:34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Llegó el primer cargamento de limones a Brasil. Más mercados para Economías Regionales, más trabajo, más inversión 
ht…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0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- 2017-06-27 16:13:17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primer cargamento de limones a Brasil. Más mercados para Economías Regionales, más trabajo, más inversión 
https://t.co/0wQxaXjJGB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8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- 2017-06-22 11:58:20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actividad agroindustrial aporta el 18% del PBI argentino, invierte U$S 40 mil millones anuales 
y representa el 60% de las exportaciones.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9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- 2017-06-22 12:01:52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La actividad agroindustrial aporta el 18% del PBI argentino, invierte U$S 40 mil millones anuales 
y representa el 60%…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0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- 2017-06-13 15:04:24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#Chaco Estamos construyendo el muelle de Puerto Las Palmas. Los productores del norte tendrán a menor costo un mejor acceso a los mercados 🚢 https://t.co/iE2C3WXSBB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08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959DA-268F-415B-B569-85E64511C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93915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71F3E-F872-4D34-9B14-D4771F26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9DD43-C72C-4012-A2CB-EC2B6AC66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954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6227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163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17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76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80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5271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8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- 2017-06-13 16:04:42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#Chaco Estamos construyendo el muelle de Puerto Las Palmas. Los productores del norte tendrán a menor costo un mejor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5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- 2017-06-13 14:23:09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@SusanaMalcorra: ¡Agradezco profundamente a todos los que me acompañaron y a los hermosos y cálidos saludos que recibí en persona y aquí…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07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- 2017-06-01 09:22:09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#DíaMundialDeLaLeche Propiedades y beneficios de un alimento fundamental en todas las edades. https://t.co/AnA4PVd03c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2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- 2017-06-15 13:21:57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@estebanbullrich: Esta mañana con @BuryaileRicardo firmamos un convenio para fortalecer la Educación Agraria en todo el país #LaEducació…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64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- 2017-06-27 09:08:05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las #Pymes que hacen grande al país https://t.co/7qMSchc3oy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- 2017-06-27 10:06:43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@AgroindustriaAR: Feliz Día a las #Pymes que hacen grande al país https://t.co/7qMSchc3oy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7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- 2017-06-02 17:26:34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camionetas que se producen en #Zárate viajan por el mundo 🌎 https://t.co/FrFH0AJzB6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134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0B167-BCBB-4C7C-9FEA-D6C56BB90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34533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D0A5-9017-4703-9FD0-35799FA70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A9BEF-3E34-462F-8219-1C5166A64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34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65881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425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15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249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88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15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91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- 2017-06-24 20:04:48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@luispetri: Ahora con Julián, firmando la aceptación de la candidatura a Diputado Nacional por #Cambiemos https://t.co/o5mTAWyZPd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31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7AF5F-998F-453C-9E67-F6CA89560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49428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4DBD-057D-41F3-80C7-54ECF0DB2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AD6EEA-9654-44D5-9269-4601826884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2121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6B212-DD36-4E3D-99E3-D48B62C88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3966B-5E28-46D8-8B4B-161AC108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190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A1EE8-F647-4B88-B230-90B1CCE1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D859E-B989-4636-81F9-E7895D808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008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5683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223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975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52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7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@AlexandritaOK - 2017-06-20 09:42:10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@ParoCivicoNacio @jlespert @PRODUCCION_ARG Jose Luis, respetamos que no uses SUGAR CODING. Seguilo a 5h4rk.… https://t.co/KnSwJQdedV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36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@ParoCivicoNacio - 2017-06-20 09:12:49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@jlespert @PRODUCCION_ARG ESTO MERECE SER DIFUNDIDO POR ANONYMOUS.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6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@jlespert - 2017-06-20 09:07:55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Interesante data de @PRODUCCION_ARG https://t.co/eoeQob69ko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2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@estebanbullrich - 2017-06-15 12:09:09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mañana con @BuryaileRicardo firmamos un convenio para fortalecer la Educación Agraria en todo el país… https://t.co/xgv7LypxG2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0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@LuchoBugallo - 2017-06-19 11:42:30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amigo @BuryaileRicardo tapó la boca de colágeno a @CFKArgentina, la misma género el cierre de 5.000 tambos en su… https://t.co/0SyGqhAqsG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40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- 2017-06-29 10:17:02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Gabinete en @AgroindustriaAR https://t.co/6ogRduksWs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64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@esteban_campero - 2017-06-24 12:28:33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Últimas horas para sumar tu proyecto a #EmprendeConCiencia No te lo pierdas. #ArgentinaEmprende @PRODUCCION_ARG +… https://t.co/yuiIXFowDi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48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@MarioArce_ - 2017-06-30 18:10:20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@BuryaileRicardo @josecorralSF @gracielaocana. VAMOSJUNTOS #CAMBIEMOS https://t.co/SxvKEXbmSg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035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560E4-4B20-4CF5-B863-E4B942C79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18662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4BE5C-8E93-40B6-B73B-6B713FFD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D9308-DFF2-47EE-A9FB-C35B40B0A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058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3616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705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676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42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3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@Eduardo3258 - 2017-06-20 09:48:30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@AlexandritaOK @ParoCivicoNacio @jlespert @PRODUCCION_ARG OJO...Que nos siga si quiere,,,,sino, no importa.... https://t.co/tMk0pzbGsR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60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@tallonpablo - 2017-06-19 10:01:27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¿Estamos importando  manzanas de Medio Oriente, @BuryaileRicardo ? https://t.co/ZyR1U4mOV7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4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@patoisabella - 2017-06-30 18:20:26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@UCRNacional @cambiemos @josecorralSF @BuryaileRicardo @atiliobenedetti @JCanoOK @NikyCantard @MSoleCarrizo… https://t.co/DBqhMdBrbM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4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@PaulaBertol - 2017-06-23 09:00:40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#BuenViernes algunos #datos nos confirman que vamos por el camino del crecimiento. @PRODUCCION_ARG https://t.co/oze5axGmww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6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- 2017-06-26 14:54:52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@marcos_galperin @Mercadolibre @ML_Argentina @PRODUCCION_ARG @gugamayer .@Mercadolibre convocará a las #PyMEs que c… https://t.co/tUQEhq2LnR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32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- 2017-06-07 18:26:47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en #Chaco: "El Estado está junto a los productores" →  https://t.co/7MY6yfJUoM https://t.co/xdPILEl2nI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30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@ernestovilla987 - 2017-06-02 06:13:48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Petición al SENASA. Por favor difundir. @richardbindi @Contalito @BuryaileRicardo @agrositio @AgroindustriaAR… https://t.co/jcNVuwr7eB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7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561B9-C574-4A36-93F5-2DE4DB19B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415401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80F4-F366-4288-8891-FB2E971B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39607-4ED9-4DEE-AFED-AFFE4527B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463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43837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263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180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35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70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- 2017-06-22 13:49:23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En mayo la inflación fue la mitad que en abril y se mantuvo por debajo de las expectativas del mercado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4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@ernestovilla987 - 2017-06-02 06:13:48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Petición al SENASA. Por favor difundir. @richardbindi @Contalito @BuryaileRicardo @agrositio @AgroindustriaAR… https://t.co/jcNVuwr7eB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1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@PaulaBertol - 2017-06-27 10:07:34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#PyMEs son la fuerza productiva de #Argentina. En la #SemanaPyME quería compartir este video de @PRODUCCION_ARG https://t.co/s1zjL8vPH0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32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- 2017-06-27 14:47:06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los trabajadores estatales y de @AgroindustriaAR que contribuyen constantemente al fortalecimiento de nuestras instituciones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36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- 2017-06-22 13:47:52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Con el impulso de leyes clave, Argentina aumentó su producción y comenzó a exportar vehículos a Méx… https://t.co/ofriAAdFi8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06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A00CD-8FF0-49D5-B725-FE63C2F3E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806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4482-2869-43CB-A3FE-847565E1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B7437-3A4B-4A8E-B06C-918C7FE67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382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539563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35046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089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(55), @AgroindustriaAR (95),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76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(27), @PRODUCCION_ARG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3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@DianaBusquet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(57), @AgroindustriaAR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9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(37), @AgroindustriaAR (35), @PRODUCCION_ARG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2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(47),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1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(52),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8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(43),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2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(49),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5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@mimilonostro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(41), @PRODUCCION_ARG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2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947AA-395C-45EE-94CF-499439EA2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3468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D705-251B-4BEC-A341-3F7D3F4F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92FD3-9375-48E0-BB57-AE0B01041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797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0238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61943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019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@LucasCelador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(7), @PRODUCCION_ARG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7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@AlfredoRondeau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(30),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5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(5),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1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7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@Marceinocuidad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(37),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6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@jpkarnatz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(24), @AgroindustriaAR (20),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13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@JCMolinaHafford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4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(20), @AgroindustriaAR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8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@agro_clipping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9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@21e1cdf8dc62485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(29), @AgroindustriaAR (7),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017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1D44D-0F5B-464D-9C3E-518983684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512461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0A50A-64A9-45AB-81F1-F8B55E98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F56CB2-9EF7-4E5C-A68C-4B4582D51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698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E0C89-2C02-4297-A09C-B996FC62B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12FA3-348F-4119-9F4A-2C968A40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88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9330-E7DE-4B82-BFE7-8F616DE82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85CFA-A5B7-4708-8564-A5274B255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003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30065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959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99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813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6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@juliox44 - 2017-06-30 15:45:16</a:t>
                      </a:r>
                      <a:r>
                        <a:rPr lang="es-ES" sz="1000"/>
                        <a:t>
@PRODUCCION_ARG Y no le hacen más retenciones? Por favor, compartan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44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@jlomitas - 2017-06-30 09:58:42</a:t>
                      </a:r>
                      <a:r>
                        <a:rPr lang="es-ES" sz="1000"/>
                        <a:t>
Ganamos mercados pero cada vez mas productores se dan de baja de U.E. que vamos a exportar @BuryaileRicardo ? Hoy se baja el 50% seguro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63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@ekafoggers - 2017-06-29 15:03:57</a:t>
                      </a:r>
                      <a:r>
                        <a:rPr lang="es-ES" sz="1000"/>
                        <a:t>
@AgroindustriaAR Aumentando 1000% la importación de cosechadoras?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9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@aibexint - 2017-06-29 13:28:27</a:t>
                      </a:r>
                      <a:r>
                        <a:rPr lang="es-ES" sz="1000"/>
                        <a:t>
@AgroindustriaAR que porcentaje de producción argentina?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6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@afernandezdiaz - 2017-06-28 16:17:52</a:t>
                      </a:r>
                      <a:r>
                        <a:rPr lang="es-ES" sz="1000"/>
                        <a:t>
Me llega mail para ofrecerme "Descorná tus terneros de manera fácil y segura". Mis años en prensa de @AgroindustriaAR dejaron su huella (?)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2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@orlandsaa2184 - 2017-06-28 11:44:51</a:t>
                      </a:r>
                      <a:r>
                        <a:rPr lang="es-ES" sz="1000"/>
                        <a:t>
@PRODUCCION_ARG Sabias que vos Y tu amiguito miaucri las estan fundiendo???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5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@Gabrielpetenatt - 2017-06-27 16:45:05</a:t>
                      </a:r>
                      <a:r>
                        <a:rPr lang="es-ES" sz="1000"/>
                        <a:t>
@AgroindustriaAR En serio?. Festejan el día de las pymes cuando han bajado sus persianas más de  5000 . Sincerament… https://t.co/4xh2f2nh9A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39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@juan22luis22rod - 2017-06-27 15:15:57</a:t>
                      </a:r>
                      <a:r>
                        <a:rPr lang="es-ES" sz="1000"/>
                        <a:t>
@AgroindustriaAR ESTE ES EL FAMOSO RETIRO ESPIRITUAL ? DIGO...POR LOS CHORIZOS.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86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@gustavodistefa2 - 2017-06-27 15:09:36</a:t>
                      </a:r>
                      <a:r>
                        <a:rPr lang="es-ES" sz="1000"/>
                        <a:t>
@BuryaileRicardo Perdón, de que laburaba este Momo 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3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@HartlMarcelo - 2017-06-27 14:20:20</a:t>
                      </a:r>
                      <a:r>
                        <a:rPr lang="es-ES" sz="1000"/>
                        <a:t>
@PRODUCCION_ARG Uds.se fijan en las pymes que exportan,que porcentaje son? Y las que no? Creen que con las pobres m… https://t.co/xoaFFlHo9u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874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38CF2-9C50-4B1A-B5D9-49EC23B21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631777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1540</Words>
  <Application>Microsoft Office PowerPoint</Application>
  <PresentationFormat>On-screen Show (4:3)</PresentationFormat>
  <Paragraphs>500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2017-07-04T12:50:42Z</dcterms:created>
  <dcterms:modified xsi:type="dcterms:W3CDTF">2017-07-04T12:51:39Z</dcterms:modified>
</cp:coreProperties>
</file>