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6F918-454C-4D29-9653-F859C413CE1D}"/>
              </a:ext>
            </a:extLst>
          </p:cNvPr>
          <p:cNvSpPr>
            <a:spLocks noGrp="1"/>
          </p:cNvSpPr>
          <p:nvPr>
            <p:ph type="ctrTitle"/>
          </p:nvPr>
        </p:nvSpPr>
        <p:spPr/>
        <p:txBody>
          <a:bodyPr/>
          <a:lstStyle/>
          <a:p>
            <a:r>
              <a:rPr lang="en-US"/>
              <a:t>quintly support</a:t>
            </a:r>
          </a:p>
        </p:txBody>
      </p:sp>
      <p:sp>
        <p:nvSpPr>
          <p:cNvPr id="3" name="Subtitle 2">
            <a:extLst>
              <a:ext uri="{FF2B5EF4-FFF2-40B4-BE49-F238E27FC236}">
                <a16:creationId xmlns:a16="http://schemas.microsoft.com/office/drawing/2014/main" id="{AD6111AA-10E4-4E6E-B7B5-A0FD1983E6F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650252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49AF0-ACB3-447E-B169-41C21B0EA08D}"/>
              </a:ext>
            </a:extLst>
          </p:cNvPr>
          <p:cNvSpPr>
            <a:spLocks noGrp="1"/>
          </p:cNvSpPr>
          <p:nvPr>
            <p:ph type="title"/>
          </p:nvPr>
        </p:nvSpPr>
        <p:spPr/>
        <p:txBody>
          <a:bodyPr/>
          <a:lstStyle/>
          <a:p>
            <a:r>
              <a:rPr lang="en-US"/>
              <a:t>Post comments - 1 of 8</a:t>
            </a:r>
          </a:p>
        </p:txBody>
      </p:sp>
      <p:graphicFrame>
        <p:nvGraphicFramePr>
          <p:cNvPr id="5" name="Table Placeholder 4">
            <a:extLst>
              <a:ext uri="{FF2B5EF4-FFF2-40B4-BE49-F238E27FC236}">
                <a16:creationId xmlns:a16="http://schemas.microsoft.com/office/drawing/2014/main" id="{907FF9A3-B1B8-4705-868E-0B1CE254AA2D}"/>
              </a:ext>
            </a:extLst>
          </p:cNvPr>
          <p:cNvGraphicFramePr>
            <a:graphicFrameLocks noGrp="1"/>
          </p:cNvGraphicFramePr>
          <p:nvPr>
            <p:ph type="tbl" sz="quarter" idx="13"/>
            <p:extLst>
              <p:ext uri="{D42A27DB-BD31-4B8C-83A1-F6EECF244321}">
                <p14:modId xmlns:p14="http://schemas.microsoft.com/office/powerpoint/2010/main" val="1620042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11742318"/>
                    </a:ext>
                  </a:extLst>
                </a:gridCol>
                <a:gridCol w="1645920">
                  <a:extLst>
                    <a:ext uri="{9D8B030D-6E8A-4147-A177-3AD203B41FA5}">
                      <a16:colId xmlns:a16="http://schemas.microsoft.com/office/drawing/2014/main" val="295371511"/>
                    </a:ext>
                  </a:extLst>
                </a:gridCol>
                <a:gridCol w="1645920">
                  <a:extLst>
                    <a:ext uri="{9D8B030D-6E8A-4147-A177-3AD203B41FA5}">
                      <a16:colId xmlns:a16="http://schemas.microsoft.com/office/drawing/2014/main" val="1736423345"/>
                    </a:ext>
                  </a:extLst>
                </a:gridCol>
                <a:gridCol w="1645920">
                  <a:extLst>
                    <a:ext uri="{9D8B030D-6E8A-4147-A177-3AD203B41FA5}">
                      <a16:colId xmlns:a16="http://schemas.microsoft.com/office/drawing/2014/main" val="1466219037"/>
                    </a:ext>
                  </a:extLst>
                </a:gridCol>
                <a:gridCol w="1645920">
                  <a:extLst>
                    <a:ext uri="{9D8B030D-6E8A-4147-A177-3AD203B41FA5}">
                      <a16:colId xmlns:a16="http://schemas.microsoft.com/office/drawing/2014/main" val="3681832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extLst>
                  <a:ext uri="{0D108BD9-81ED-4DB2-BD59-A6C34878D82A}">
                    <a16:rowId xmlns:a16="http://schemas.microsoft.com/office/drawing/2014/main" val="1312251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Any Foresto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06/30/2017 14:04:08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Mafia ladrones lo que digan ustedes yo vivo en una vivienda digna gracias a ellos y muchos de los que critican también jaja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http://www.facebook.com/319482901405218/posts/1621663897853772?comment_id=1623030731050422</a:t>
                      </a:r>
                    </a:p>
                  </a:txBody>
                  <a:tcPr/>
                </a:tc>
                <a:extLst>
                  <a:ext uri="{0D108BD9-81ED-4DB2-BD59-A6C34878D82A}">
                    <a16:rowId xmlns:a16="http://schemas.microsoft.com/office/drawing/2014/main" val="2108638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Myrian Funes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06/30/2017 13:56:40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Que la inocencia te valga. Ya los años te van a enseñar quienes son estos dos mafiosos.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http://www.facebook.com/319482901405218/posts/1621663897853772?comment_id=1623025524384276</a:t>
                      </a:r>
                    </a:p>
                  </a:txBody>
                  <a:tcPr/>
                </a:tc>
                <a:extLst>
                  <a:ext uri="{0D108BD9-81ED-4DB2-BD59-A6C34878D82A}">
                    <a16:rowId xmlns:a16="http://schemas.microsoft.com/office/drawing/2014/main" val="568576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Cristian Alcaraz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06/30/2017 13:17:06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Una obra magnífica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http://www.facebook.com/319482901405218/posts/1622052164481612?comment_id=1622993467720815</a:t>
                      </a:r>
                    </a:p>
                  </a:txBody>
                  <a:tcPr/>
                </a:tc>
                <a:extLst>
                  <a:ext uri="{0D108BD9-81ED-4DB2-BD59-A6C34878D82A}">
                    <a16:rowId xmlns:a16="http://schemas.microsoft.com/office/drawing/2014/main" val="2125264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Wuardi Assat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06/30/2017 12:37:41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HAY UNA PEDORRA QUE DICE QUE SOLO SON ACTRICES.-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http://www.facebook.com/319482901405218/posts/1622133177806844?comment_id=1622954461058049</a:t>
                      </a:r>
                    </a:p>
                  </a:txBody>
                  <a:tcPr/>
                </a:tc>
                <a:extLst>
                  <a:ext uri="{0D108BD9-81ED-4DB2-BD59-A6C34878D82A}">
                    <a16:rowId xmlns:a16="http://schemas.microsoft.com/office/drawing/2014/main" val="3584132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Simon Saavedra Nale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06/30/2017 10:06:23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 buena corbata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http://www.facebook.com/319482901405218/posts/1622784397741722?comment_id=1622805551072940</a:t>
                      </a:r>
                    </a:p>
                  </a:txBody>
                  <a:tcPr/>
                </a:tc>
                <a:extLst>
                  <a:ext uri="{0D108BD9-81ED-4DB2-BD59-A6C34878D82A}">
                    <a16:rowId xmlns:a16="http://schemas.microsoft.com/office/drawing/2014/main" val="2574662233"/>
                  </a:ext>
                </a:extLst>
              </a:tr>
            </a:tbl>
          </a:graphicData>
        </a:graphic>
      </p:graphicFrame>
      <p:sp>
        <p:nvSpPr>
          <p:cNvPr id="4" name="Text Placeholder 3">
            <a:extLst>
              <a:ext uri="{FF2B5EF4-FFF2-40B4-BE49-F238E27FC236}">
                <a16:creationId xmlns:a16="http://schemas.microsoft.com/office/drawing/2014/main" id="{A19918B4-96FD-4149-B49A-AD1D1BB9A384}"/>
              </a:ext>
            </a:extLst>
          </p:cNvPr>
          <p:cNvSpPr>
            <a:spLocks noGrp="1"/>
          </p:cNvSpPr>
          <p:nvPr>
            <p:ph type="body" sz="quarter" idx="14"/>
          </p:nvPr>
        </p:nvSpPr>
        <p:spPr/>
        <p:txBody>
          <a:bodyPr/>
          <a:lstStyle/>
          <a:p>
            <a:r>
              <a:rPr lang="en-US"/>
              <a:t>06/26/2017 - 06/30/2017</a:t>
            </a:r>
          </a:p>
        </p:txBody>
      </p:sp>
    </p:spTree>
    <p:extLst>
      <p:ext uri="{BB962C8B-B14F-4D97-AF65-F5344CB8AC3E}">
        <p14:creationId xmlns:p14="http://schemas.microsoft.com/office/powerpoint/2010/main" val="682751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A78BB-A1A0-4B02-B1C2-AA18C034A3F2}"/>
              </a:ext>
            </a:extLst>
          </p:cNvPr>
          <p:cNvSpPr>
            <a:spLocks noGrp="1"/>
          </p:cNvSpPr>
          <p:nvPr>
            <p:ph type="title"/>
          </p:nvPr>
        </p:nvSpPr>
        <p:spPr/>
        <p:txBody>
          <a:bodyPr/>
          <a:lstStyle/>
          <a:p>
            <a:r>
              <a:rPr lang="en-US"/>
              <a:t>Post comments - 2 of 8</a:t>
            </a:r>
          </a:p>
        </p:txBody>
      </p:sp>
      <p:graphicFrame>
        <p:nvGraphicFramePr>
          <p:cNvPr id="5" name="Table Placeholder 4">
            <a:extLst>
              <a:ext uri="{FF2B5EF4-FFF2-40B4-BE49-F238E27FC236}">
                <a16:creationId xmlns:a16="http://schemas.microsoft.com/office/drawing/2014/main" id="{A41F3660-A25E-43EF-B148-F865D7B9B05B}"/>
              </a:ext>
            </a:extLst>
          </p:cNvPr>
          <p:cNvGraphicFramePr>
            <a:graphicFrameLocks noGrp="1"/>
          </p:cNvGraphicFramePr>
          <p:nvPr>
            <p:ph type="tbl" sz="quarter" idx="13"/>
            <p:extLst>
              <p:ext uri="{D42A27DB-BD31-4B8C-83A1-F6EECF244321}">
                <p14:modId xmlns:p14="http://schemas.microsoft.com/office/powerpoint/2010/main" val="2783849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48975478"/>
                    </a:ext>
                  </a:extLst>
                </a:gridCol>
                <a:gridCol w="1645920">
                  <a:extLst>
                    <a:ext uri="{9D8B030D-6E8A-4147-A177-3AD203B41FA5}">
                      <a16:colId xmlns:a16="http://schemas.microsoft.com/office/drawing/2014/main" val="853496034"/>
                    </a:ext>
                  </a:extLst>
                </a:gridCol>
                <a:gridCol w="1645920">
                  <a:extLst>
                    <a:ext uri="{9D8B030D-6E8A-4147-A177-3AD203B41FA5}">
                      <a16:colId xmlns:a16="http://schemas.microsoft.com/office/drawing/2014/main" val="3587053999"/>
                    </a:ext>
                  </a:extLst>
                </a:gridCol>
                <a:gridCol w="1645920">
                  <a:extLst>
                    <a:ext uri="{9D8B030D-6E8A-4147-A177-3AD203B41FA5}">
                      <a16:colId xmlns:a16="http://schemas.microsoft.com/office/drawing/2014/main" val="492788128"/>
                    </a:ext>
                  </a:extLst>
                </a:gridCol>
                <a:gridCol w="1645920">
                  <a:extLst>
                    <a:ext uri="{9D8B030D-6E8A-4147-A177-3AD203B41FA5}">
                      <a16:colId xmlns:a16="http://schemas.microsoft.com/office/drawing/2014/main" val="2450121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extLst>
                  <a:ext uri="{0D108BD9-81ED-4DB2-BD59-A6C34878D82A}">
                    <a16:rowId xmlns:a16="http://schemas.microsoft.com/office/drawing/2014/main" val="3824556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Georgina Fernandez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06/30/2017 09:26:54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Sugerencias. Tamb podrian visitar barrios como la república y otros barrios carenciados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http://www.facebook.com/319482901405218/posts/1621770557843106?comment_id=1622777887742373</a:t>
                      </a:r>
                    </a:p>
                  </a:txBody>
                  <a:tcPr/>
                </a:tc>
                <a:extLst>
                  <a:ext uri="{0D108BD9-81ED-4DB2-BD59-A6C34878D82A}">
                    <a16:rowId xmlns:a16="http://schemas.microsoft.com/office/drawing/2014/main" val="711735350"/>
                  </a:ext>
                </a:extLst>
              </a:tr>
            </a:tbl>
          </a:graphicData>
        </a:graphic>
      </p:graphicFrame>
      <p:sp>
        <p:nvSpPr>
          <p:cNvPr id="4" name="Text Placeholder 3">
            <a:extLst>
              <a:ext uri="{FF2B5EF4-FFF2-40B4-BE49-F238E27FC236}">
                <a16:creationId xmlns:a16="http://schemas.microsoft.com/office/drawing/2014/main" id="{FCEDEAA4-009D-4C59-B78A-163E5B0D125E}"/>
              </a:ext>
            </a:extLst>
          </p:cNvPr>
          <p:cNvSpPr>
            <a:spLocks noGrp="1"/>
          </p:cNvSpPr>
          <p:nvPr>
            <p:ph type="body" sz="quarter" idx="14"/>
          </p:nvPr>
        </p:nvSpPr>
        <p:spPr/>
        <p:txBody>
          <a:bodyPr/>
          <a:lstStyle/>
          <a:p>
            <a:r>
              <a:rPr lang="en-US"/>
              <a:t>06/26/2017 - 06/30/2017</a:t>
            </a:r>
          </a:p>
        </p:txBody>
      </p:sp>
    </p:spTree>
    <p:extLst>
      <p:ext uri="{BB962C8B-B14F-4D97-AF65-F5344CB8AC3E}">
        <p14:creationId xmlns:p14="http://schemas.microsoft.com/office/powerpoint/2010/main" val="1636221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98E76-AD61-44F2-A354-81A65B030E2C}"/>
              </a:ext>
            </a:extLst>
          </p:cNvPr>
          <p:cNvSpPr>
            <a:spLocks noGrp="1"/>
          </p:cNvSpPr>
          <p:nvPr>
            <p:ph type="title"/>
          </p:nvPr>
        </p:nvSpPr>
        <p:spPr/>
        <p:txBody>
          <a:bodyPr/>
          <a:lstStyle/>
          <a:p>
            <a:r>
              <a:rPr lang="en-US"/>
              <a:t>Post comments - 3 of 8</a:t>
            </a:r>
          </a:p>
        </p:txBody>
      </p:sp>
      <p:graphicFrame>
        <p:nvGraphicFramePr>
          <p:cNvPr id="5" name="Table Placeholder 4">
            <a:extLst>
              <a:ext uri="{FF2B5EF4-FFF2-40B4-BE49-F238E27FC236}">
                <a16:creationId xmlns:a16="http://schemas.microsoft.com/office/drawing/2014/main" id="{309FC544-3DDA-423B-ABFC-160C3A28F398}"/>
              </a:ext>
            </a:extLst>
          </p:cNvPr>
          <p:cNvGraphicFramePr>
            <a:graphicFrameLocks noGrp="1"/>
          </p:cNvGraphicFramePr>
          <p:nvPr>
            <p:ph type="tbl" sz="quarter" idx="13"/>
            <p:extLst>
              <p:ext uri="{D42A27DB-BD31-4B8C-83A1-F6EECF244321}">
                <p14:modId xmlns:p14="http://schemas.microsoft.com/office/powerpoint/2010/main" val="2420739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46310900"/>
                    </a:ext>
                  </a:extLst>
                </a:gridCol>
                <a:gridCol w="1645920">
                  <a:extLst>
                    <a:ext uri="{9D8B030D-6E8A-4147-A177-3AD203B41FA5}">
                      <a16:colId xmlns:a16="http://schemas.microsoft.com/office/drawing/2014/main" val="1784758492"/>
                    </a:ext>
                  </a:extLst>
                </a:gridCol>
                <a:gridCol w="1645920">
                  <a:extLst>
                    <a:ext uri="{9D8B030D-6E8A-4147-A177-3AD203B41FA5}">
                      <a16:colId xmlns:a16="http://schemas.microsoft.com/office/drawing/2014/main" val="1034013768"/>
                    </a:ext>
                  </a:extLst>
                </a:gridCol>
                <a:gridCol w="1645920">
                  <a:extLst>
                    <a:ext uri="{9D8B030D-6E8A-4147-A177-3AD203B41FA5}">
                      <a16:colId xmlns:a16="http://schemas.microsoft.com/office/drawing/2014/main" val="751262696"/>
                    </a:ext>
                  </a:extLst>
                </a:gridCol>
                <a:gridCol w="1645920">
                  <a:extLst>
                    <a:ext uri="{9D8B030D-6E8A-4147-A177-3AD203B41FA5}">
                      <a16:colId xmlns:a16="http://schemas.microsoft.com/office/drawing/2014/main" val="130771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extLst>
                  <a:ext uri="{0D108BD9-81ED-4DB2-BD59-A6C34878D82A}">
                    <a16:rowId xmlns:a16="http://schemas.microsoft.com/office/drawing/2014/main" val="3719925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Reta Jorge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06/30/2017 03:23:18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me parece muy bien que se realicen los controles en los parajes del dpto. belgrano, pero deberían ser mas periódicos y no hacerlo en época de campaña, para que la gente vea la preocupación del gobierno, además mandan de ODONTOLOGA A PATRICIA URQUIETA quien ha dejado varios casos de MALA PRAXIS en San Gerónimo junto con el hermano que vendía las prótesis que la odontóloga recetaba BASTA DE IMPUNIDAD NO JUEGUEN CON LA SALUD DE LA GENTE CON UNA MUJER (LA URQUIETA)ENFERMA QUE SE QUISO SUICIDAR Y AHORA ES LA DIRECTORA DEL CENTRO DE SALUD DE LA CALERA PARA QUE VERIFIQUEN LA VERDAD DE LO PUBLICADO VAYAN Y CONSULTEN EN EL CENTRO DE SALUD DE SAN GERONIMO Y POR EL INTENTO DE SUICIDIO AL POLICLINICO REGIONAL SAN LUIS. DEJEN DE JUGAR CON LA SALUD DE LOS PUNTANOS COLOQUEN PROFESIONALES IDONEOS Y NO ACOMODADOS POLITICOS PARIENTES DE LOS FUNCIONARIOS DE 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http://www.facebook.com/319482901405218/posts/1622271057793056?comment_id=1622503134436515</a:t>
                      </a:r>
                    </a:p>
                  </a:txBody>
                  <a:tcPr/>
                </a:tc>
                <a:extLst>
                  <a:ext uri="{0D108BD9-81ED-4DB2-BD59-A6C34878D82A}">
                    <a16:rowId xmlns:a16="http://schemas.microsoft.com/office/drawing/2014/main" val="1158627003"/>
                  </a:ext>
                </a:extLst>
              </a:tr>
            </a:tbl>
          </a:graphicData>
        </a:graphic>
      </p:graphicFrame>
      <p:sp>
        <p:nvSpPr>
          <p:cNvPr id="4" name="Text Placeholder 3">
            <a:extLst>
              <a:ext uri="{FF2B5EF4-FFF2-40B4-BE49-F238E27FC236}">
                <a16:creationId xmlns:a16="http://schemas.microsoft.com/office/drawing/2014/main" id="{23C59206-7250-4603-BD31-F8C11C47C622}"/>
              </a:ext>
            </a:extLst>
          </p:cNvPr>
          <p:cNvSpPr>
            <a:spLocks noGrp="1"/>
          </p:cNvSpPr>
          <p:nvPr>
            <p:ph type="body" sz="quarter" idx="14"/>
          </p:nvPr>
        </p:nvSpPr>
        <p:spPr/>
        <p:txBody>
          <a:bodyPr/>
          <a:lstStyle/>
          <a:p>
            <a:r>
              <a:rPr lang="en-US"/>
              <a:t>06/26/2017 - 06/30/2017</a:t>
            </a:r>
          </a:p>
        </p:txBody>
      </p:sp>
    </p:spTree>
    <p:extLst>
      <p:ext uri="{BB962C8B-B14F-4D97-AF65-F5344CB8AC3E}">
        <p14:creationId xmlns:p14="http://schemas.microsoft.com/office/powerpoint/2010/main" val="3530365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8BB1B-BF13-47DA-BBB5-E4530824CCD8}"/>
              </a:ext>
            </a:extLst>
          </p:cNvPr>
          <p:cNvSpPr>
            <a:spLocks noGrp="1"/>
          </p:cNvSpPr>
          <p:nvPr>
            <p:ph type="title"/>
          </p:nvPr>
        </p:nvSpPr>
        <p:spPr/>
        <p:txBody>
          <a:bodyPr/>
          <a:lstStyle/>
          <a:p>
            <a:r>
              <a:rPr lang="en-US"/>
              <a:t>Post comments - 4 of 8</a:t>
            </a:r>
          </a:p>
        </p:txBody>
      </p:sp>
      <p:graphicFrame>
        <p:nvGraphicFramePr>
          <p:cNvPr id="5" name="Table Placeholder 4">
            <a:extLst>
              <a:ext uri="{FF2B5EF4-FFF2-40B4-BE49-F238E27FC236}">
                <a16:creationId xmlns:a16="http://schemas.microsoft.com/office/drawing/2014/main" id="{35C7E54D-B46D-4915-8698-9BE989C62846}"/>
              </a:ext>
            </a:extLst>
          </p:cNvPr>
          <p:cNvGraphicFramePr>
            <a:graphicFrameLocks noGrp="1"/>
          </p:cNvGraphicFramePr>
          <p:nvPr>
            <p:ph type="tbl" sz="quarter" idx="13"/>
            <p:extLst>
              <p:ext uri="{D42A27DB-BD31-4B8C-83A1-F6EECF244321}">
                <p14:modId xmlns:p14="http://schemas.microsoft.com/office/powerpoint/2010/main" val="3109616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42026911"/>
                    </a:ext>
                  </a:extLst>
                </a:gridCol>
                <a:gridCol w="1645920">
                  <a:extLst>
                    <a:ext uri="{9D8B030D-6E8A-4147-A177-3AD203B41FA5}">
                      <a16:colId xmlns:a16="http://schemas.microsoft.com/office/drawing/2014/main" val="212529170"/>
                    </a:ext>
                  </a:extLst>
                </a:gridCol>
                <a:gridCol w="1645920">
                  <a:extLst>
                    <a:ext uri="{9D8B030D-6E8A-4147-A177-3AD203B41FA5}">
                      <a16:colId xmlns:a16="http://schemas.microsoft.com/office/drawing/2014/main" val="1083735121"/>
                    </a:ext>
                  </a:extLst>
                </a:gridCol>
                <a:gridCol w="1645920">
                  <a:extLst>
                    <a:ext uri="{9D8B030D-6E8A-4147-A177-3AD203B41FA5}">
                      <a16:colId xmlns:a16="http://schemas.microsoft.com/office/drawing/2014/main" val="350804814"/>
                    </a:ext>
                  </a:extLst>
                </a:gridCol>
                <a:gridCol w="1645920">
                  <a:extLst>
                    <a:ext uri="{9D8B030D-6E8A-4147-A177-3AD203B41FA5}">
                      <a16:colId xmlns:a16="http://schemas.microsoft.com/office/drawing/2014/main" val="2938195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extLst>
                  <a:ext uri="{0D108BD9-81ED-4DB2-BD59-A6C34878D82A}">
                    <a16:rowId xmlns:a16="http://schemas.microsoft.com/office/drawing/2014/main" val="800398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Edw Leed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06/30/2017 02:26:02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Cómo se darán cuenta... Ponele que tenga razón, que sube otro y hace un desastre de cagada. El asunto es que ellos se creen dios.  Me rompe las bolas...la retórica oportunista ellos son el pan y el vino y los demás son el hambre y la miseria. Realmente es de hdp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http://www.facebook.com/319482901405218/posts/1621663897853772?comment_id=1622462377773924</a:t>
                      </a:r>
                    </a:p>
                  </a:txBody>
                  <a:tcPr/>
                </a:tc>
                <a:extLst>
                  <a:ext uri="{0D108BD9-81ED-4DB2-BD59-A6C34878D82A}">
                    <a16:rowId xmlns:a16="http://schemas.microsoft.com/office/drawing/2014/main" val="3989755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Matias Moreno Olivares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06/30/2017 01:57:18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Otra obra de circo que terminara abandonada. Y para cuando el tomografo para La Toma? Ya hubo una muerte por falta de uno. Pero para construir obras que pantallean la sociedad 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http://www.facebook.com/319482901405218/posts/1622052164481612?comment_id=1622435071109988</a:t>
                      </a:r>
                    </a:p>
                  </a:txBody>
                  <a:tcPr/>
                </a:tc>
                <a:extLst>
                  <a:ext uri="{0D108BD9-81ED-4DB2-BD59-A6C34878D82A}">
                    <a16:rowId xmlns:a16="http://schemas.microsoft.com/office/drawing/2014/main" val="2821873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Andres Hector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06/30/2017 01:29:48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Andá a un hospital y fijate si es tan fenomenal!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http://www.facebook.com/319482901405218/posts/1621844411169054?comment_id=1622416084445220</a:t>
                      </a:r>
                    </a:p>
                  </a:txBody>
                  <a:tcPr/>
                </a:tc>
                <a:extLst>
                  <a:ext uri="{0D108BD9-81ED-4DB2-BD59-A6C34878D82A}">
                    <a16:rowId xmlns:a16="http://schemas.microsoft.com/office/drawing/2014/main" val="1952149934"/>
                  </a:ext>
                </a:extLst>
              </a:tr>
            </a:tbl>
          </a:graphicData>
        </a:graphic>
      </p:graphicFrame>
      <p:sp>
        <p:nvSpPr>
          <p:cNvPr id="4" name="Text Placeholder 3">
            <a:extLst>
              <a:ext uri="{FF2B5EF4-FFF2-40B4-BE49-F238E27FC236}">
                <a16:creationId xmlns:a16="http://schemas.microsoft.com/office/drawing/2014/main" id="{63BE3962-FE6C-4F9A-A9DA-5A6254E1DC35}"/>
              </a:ext>
            </a:extLst>
          </p:cNvPr>
          <p:cNvSpPr>
            <a:spLocks noGrp="1"/>
          </p:cNvSpPr>
          <p:nvPr>
            <p:ph type="body" sz="quarter" idx="14"/>
          </p:nvPr>
        </p:nvSpPr>
        <p:spPr/>
        <p:txBody>
          <a:bodyPr/>
          <a:lstStyle/>
          <a:p>
            <a:r>
              <a:rPr lang="en-US"/>
              <a:t>06/26/2017 - 06/30/2017</a:t>
            </a:r>
          </a:p>
        </p:txBody>
      </p:sp>
    </p:spTree>
    <p:extLst>
      <p:ext uri="{BB962C8B-B14F-4D97-AF65-F5344CB8AC3E}">
        <p14:creationId xmlns:p14="http://schemas.microsoft.com/office/powerpoint/2010/main" val="3921425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52A61-0B0B-414B-A772-A31FD2E90EC8}"/>
              </a:ext>
            </a:extLst>
          </p:cNvPr>
          <p:cNvSpPr>
            <a:spLocks noGrp="1"/>
          </p:cNvSpPr>
          <p:nvPr>
            <p:ph type="title"/>
          </p:nvPr>
        </p:nvSpPr>
        <p:spPr/>
        <p:txBody>
          <a:bodyPr/>
          <a:lstStyle/>
          <a:p>
            <a:r>
              <a:rPr lang="en-US"/>
              <a:t>Post comments - 5 of 8</a:t>
            </a:r>
          </a:p>
        </p:txBody>
      </p:sp>
      <p:graphicFrame>
        <p:nvGraphicFramePr>
          <p:cNvPr id="5" name="Table Placeholder 4">
            <a:extLst>
              <a:ext uri="{FF2B5EF4-FFF2-40B4-BE49-F238E27FC236}">
                <a16:creationId xmlns:a16="http://schemas.microsoft.com/office/drawing/2014/main" id="{2CDDF9E0-B588-4A1D-99A4-A25F1C673F19}"/>
              </a:ext>
            </a:extLst>
          </p:cNvPr>
          <p:cNvGraphicFramePr>
            <a:graphicFrameLocks noGrp="1"/>
          </p:cNvGraphicFramePr>
          <p:nvPr>
            <p:ph type="tbl" sz="quarter" idx="13"/>
            <p:extLst>
              <p:ext uri="{D42A27DB-BD31-4B8C-83A1-F6EECF244321}">
                <p14:modId xmlns:p14="http://schemas.microsoft.com/office/powerpoint/2010/main" val="1739105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09994419"/>
                    </a:ext>
                  </a:extLst>
                </a:gridCol>
                <a:gridCol w="1645920">
                  <a:extLst>
                    <a:ext uri="{9D8B030D-6E8A-4147-A177-3AD203B41FA5}">
                      <a16:colId xmlns:a16="http://schemas.microsoft.com/office/drawing/2014/main" val="1502022652"/>
                    </a:ext>
                  </a:extLst>
                </a:gridCol>
                <a:gridCol w="1645920">
                  <a:extLst>
                    <a:ext uri="{9D8B030D-6E8A-4147-A177-3AD203B41FA5}">
                      <a16:colId xmlns:a16="http://schemas.microsoft.com/office/drawing/2014/main" val="4226024842"/>
                    </a:ext>
                  </a:extLst>
                </a:gridCol>
                <a:gridCol w="1645920">
                  <a:extLst>
                    <a:ext uri="{9D8B030D-6E8A-4147-A177-3AD203B41FA5}">
                      <a16:colId xmlns:a16="http://schemas.microsoft.com/office/drawing/2014/main" val="1731835440"/>
                    </a:ext>
                  </a:extLst>
                </a:gridCol>
                <a:gridCol w="1645920">
                  <a:extLst>
                    <a:ext uri="{9D8B030D-6E8A-4147-A177-3AD203B41FA5}">
                      <a16:colId xmlns:a16="http://schemas.microsoft.com/office/drawing/2014/main" val="505972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extLst>
                  <a:ext uri="{0D108BD9-81ED-4DB2-BD59-A6C34878D82A}">
                    <a16:rowId xmlns:a16="http://schemas.microsoft.com/office/drawing/2014/main" val="2349653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Andres Hector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06/30/2017 01:16:58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JA JA JA JA JA!!!! Tu mansion, mercedes y estilo de vida, demuestran TODO LO CONTRARIO peroncho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http://www.facebook.com/319482901405218/posts/1621663897853772?comment_id=1622406904446138</a:t>
                      </a:r>
                    </a:p>
                  </a:txBody>
                  <a:tcPr/>
                </a:tc>
                <a:extLst>
                  <a:ext uri="{0D108BD9-81ED-4DB2-BD59-A6C34878D82A}">
                    <a16:rowId xmlns:a16="http://schemas.microsoft.com/office/drawing/2014/main" val="1111845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Any Foresto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06/30/2017 00:23:19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Genio que digan lo que quieran esto va a abrir las puertas que se nos habían cerrado.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http://www.facebook.com/319482901405218/posts/1621663897853772?comment_id=1622368811116614</a:t>
                      </a:r>
                    </a:p>
                  </a:txBody>
                  <a:tcPr/>
                </a:tc>
                <a:extLst>
                  <a:ext uri="{0D108BD9-81ED-4DB2-BD59-A6C34878D82A}">
                    <a16:rowId xmlns:a16="http://schemas.microsoft.com/office/drawing/2014/main" val="2013937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Norma Muñoz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06/30/2017 00:17:25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Excelente, coincido totalmente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http://www.facebook.com/319482901405218/posts/1621611797858982?comment_id=1622364354450393</a:t>
                      </a:r>
                    </a:p>
                  </a:txBody>
                  <a:tcPr/>
                </a:tc>
                <a:extLst>
                  <a:ext uri="{0D108BD9-81ED-4DB2-BD59-A6C34878D82A}">
                    <a16:rowId xmlns:a16="http://schemas.microsoft.com/office/drawing/2014/main" val="3552272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Lala Andy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06/29/2017 23:36:09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Y eso también le corresponde a San Luis 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http://www.facebook.com/319482901405218/posts/1621611797858982?comment_id=1622337391119756</a:t>
                      </a:r>
                    </a:p>
                  </a:txBody>
                  <a:tcPr/>
                </a:tc>
                <a:extLst>
                  <a:ext uri="{0D108BD9-81ED-4DB2-BD59-A6C34878D82A}">
                    <a16:rowId xmlns:a16="http://schemas.microsoft.com/office/drawing/2014/main" val="3076581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Rossanna Brebel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06/29/2017 22:49:10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Bajen las alicuotas de ingresos brutos nos matan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http://www.facebook.com/319482901405218/posts/1621663897853772?comment_id=1622300607790101</a:t>
                      </a:r>
                    </a:p>
                  </a:txBody>
                  <a:tcPr/>
                </a:tc>
                <a:extLst>
                  <a:ext uri="{0D108BD9-81ED-4DB2-BD59-A6C34878D82A}">
                    <a16:rowId xmlns:a16="http://schemas.microsoft.com/office/drawing/2014/main" val="1036047191"/>
                  </a:ext>
                </a:extLst>
              </a:tr>
            </a:tbl>
          </a:graphicData>
        </a:graphic>
      </p:graphicFrame>
      <p:sp>
        <p:nvSpPr>
          <p:cNvPr id="4" name="Text Placeholder 3">
            <a:extLst>
              <a:ext uri="{FF2B5EF4-FFF2-40B4-BE49-F238E27FC236}">
                <a16:creationId xmlns:a16="http://schemas.microsoft.com/office/drawing/2014/main" id="{CD757F85-C20E-4FA1-85BB-AA97A886BB3F}"/>
              </a:ext>
            </a:extLst>
          </p:cNvPr>
          <p:cNvSpPr>
            <a:spLocks noGrp="1"/>
          </p:cNvSpPr>
          <p:nvPr>
            <p:ph type="body" sz="quarter" idx="14"/>
          </p:nvPr>
        </p:nvSpPr>
        <p:spPr/>
        <p:txBody>
          <a:bodyPr/>
          <a:lstStyle/>
          <a:p>
            <a:r>
              <a:rPr lang="en-US"/>
              <a:t>06/26/2017 - 06/30/2017</a:t>
            </a:r>
          </a:p>
        </p:txBody>
      </p:sp>
    </p:spTree>
    <p:extLst>
      <p:ext uri="{BB962C8B-B14F-4D97-AF65-F5344CB8AC3E}">
        <p14:creationId xmlns:p14="http://schemas.microsoft.com/office/powerpoint/2010/main" val="984927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E0D91-7E60-426D-8038-058B9678FE9A}"/>
              </a:ext>
            </a:extLst>
          </p:cNvPr>
          <p:cNvSpPr>
            <a:spLocks noGrp="1"/>
          </p:cNvSpPr>
          <p:nvPr>
            <p:ph type="title"/>
          </p:nvPr>
        </p:nvSpPr>
        <p:spPr/>
        <p:txBody>
          <a:bodyPr/>
          <a:lstStyle/>
          <a:p>
            <a:r>
              <a:rPr lang="en-US"/>
              <a:t>Post comments - 6 of 8</a:t>
            </a:r>
          </a:p>
        </p:txBody>
      </p:sp>
      <p:graphicFrame>
        <p:nvGraphicFramePr>
          <p:cNvPr id="5" name="Table Placeholder 4">
            <a:extLst>
              <a:ext uri="{FF2B5EF4-FFF2-40B4-BE49-F238E27FC236}">
                <a16:creationId xmlns:a16="http://schemas.microsoft.com/office/drawing/2014/main" id="{17E475B1-1409-4B9B-9E40-B4D84BC7D208}"/>
              </a:ext>
            </a:extLst>
          </p:cNvPr>
          <p:cNvGraphicFramePr>
            <a:graphicFrameLocks noGrp="1"/>
          </p:cNvGraphicFramePr>
          <p:nvPr>
            <p:ph type="tbl" sz="quarter" idx="13"/>
            <p:extLst>
              <p:ext uri="{D42A27DB-BD31-4B8C-83A1-F6EECF244321}">
                <p14:modId xmlns:p14="http://schemas.microsoft.com/office/powerpoint/2010/main" val="3960633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55781743"/>
                    </a:ext>
                  </a:extLst>
                </a:gridCol>
                <a:gridCol w="1645920">
                  <a:extLst>
                    <a:ext uri="{9D8B030D-6E8A-4147-A177-3AD203B41FA5}">
                      <a16:colId xmlns:a16="http://schemas.microsoft.com/office/drawing/2014/main" val="4199105385"/>
                    </a:ext>
                  </a:extLst>
                </a:gridCol>
                <a:gridCol w="1645920">
                  <a:extLst>
                    <a:ext uri="{9D8B030D-6E8A-4147-A177-3AD203B41FA5}">
                      <a16:colId xmlns:a16="http://schemas.microsoft.com/office/drawing/2014/main" val="228783542"/>
                    </a:ext>
                  </a:extLst>
                </a:gridCol>
                <a:gridCol w="1645920">
                  <a:extLst>
                    <a:ext uri="{9D8B030D-6E8A-4147-A177-3AD203B41FA5}">
                      <a16:colId xmlns:a16="http://schemas.microsoft.com/office/drawing/2014/main" val="1874180431"/>
                    </a:ext>
                  </a:extLst>
                </a:gridCol>
                <a:gridCol w="1645920">
                  <a:extLst>
                    <a:ext uri="{9D8B030D-6E8A-4147-A177-3AD203B41FA5}">
                      <a16:colId xmlns:a16="http://schemas.microsoft.com/office/drawing/2014/main" val="3328033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extLst>
                  <a:ext uri="{0D108BD9-81ED-4DB2-BD59-A6C34878D82A}">
                    <a16:rowId xmlns:a16="http://schemas.microsoft.com/office/drawing/2014/main" val="1958957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Myrian Funes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06/29/2017 22:45:36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Adolfo. TOMATE EL PALO. YA ES HORA. CUANDO TE IMPORTO LA POBRESA DE LA GENTE.??? MENTIROSO. LO UNICO QUE TE HA IMPORTADO ES LLENARTE LOS BOLSILLOS DE PLATA DEL PUEBLO. CARADURA. ES HORA QUE TE VAS A TU CASA A DISFRUTAR DE LA MANSION DONDE SE OBTENTA TU RIQUESA Y PODERIO. BASTA DE ENGATUZAR A NUESTROS JOVENES CON FALSAS PROMESAS. DEJA DE USARLOS. LOS JOVENES NO SON PAPEL HIGIENICO. GRACIAS POR TODO LO QUE HICISTE POR SAN LUIS ( QUE ESA ERA TU OBLIGACION PORQUE PARA ESO LA GENTE TE DIO EL VOTO Y EL ESTADO TE PAGO UN SUELDO QUE TE RINDIO BASTANTE PORQUE MEDIO SAN LUIS ES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http://www.facebook.com/319482901405218/posts/1621663897853772?comment_id=1622297961123699</a:t>
                      </a:r>
                    </a:p>
                  </a:txBody>
                  <a:tcPr/>
                </a:tc>
                <a:extLst>
                  <a:ext uri="{0D108BD9-81ED-4DB2-BD59-A6C34878D82A}">
                    <a16:rowId xmlns:a16="http://schemas.microsoft.com/office/drawing/2014/main" val="3772052532"/>
                  </a:ext>
                </a:extLst>
              </a:tr>
            </a:tbl>
          </a:graphicData>
        </a:graphic>
      </p:graphicFrame>
      <p:sp>
        <p:nvSpPr>
          <p:cNvPr id="4" name="Text Placeholder 3">
            <a:extLst>
              <a:ext uri="{FF2B5EF4-FFF2-40B4-BE49-F238E27FC236}">
                <a16:creationId xmlns:a16="http://schemas.microsoft.com/office/drawing/2014/main" id="{1C0C0838-2A76-4C88-9279-E7F4A836D7BD}"/>
              </a:ext>
            </a:extLst>
          </p:cNvPr>
          <p:cNvSpPr>
            <a:spLocks noGrp="1"/>
          </p:cNvSpPr>
          <p:nvPr>
            <p:ph type="body" sz="quarter" idx="14"/>
          </p:nvPr>
        </p:nvSpPr>
        <p:spPr/>
        <p:txBody>
          <a:bodyPr/>
          <a:lstStyle/>
          <a:p>
            <a:r>
              <a:rPr lang="en-US"/>
              <a:t>06/26/2017 - 06/30/2017</a:t>
            </a:r>
          </a:p>
        </p:txBody>
      </p:sp>
    </p:spTree>
    <p:extLst>
      <p:ext uri="{BB962C8B-B14F-4D97-AF65-F5344CB8AC3E}">
        <p14:creationId xmlns:p14="http://schemas.microsoft.com/office/powerpoint/2010/main" val="459824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5435B-F6DA-43CA-829D-1CDA7C68CF69}"/>
              </a:ext>
            </a:extLst>
          </p:cNvPr>
          <p:cNvSpPr>
            <a:spLocks noGrp="1"/>
          </p:cNvSpPr>
          <p:nvPr>
            <p:ph type="title"/>
          </p:nvPr>
        </p:nvSpPr>
        <p:spPr/>
        <p:txBody>
          <a:bodyPr/>
          <a:lstStyle/>
          <a:p>
            <a:r>
              <a:rPr lang="en-US"/>
              <a:t>Post comments - 7 of 8</a:t>
            </a:r>
          </a:p>
        </p:txBody>
      </p:sp>
      <p:graphicFrame>
        <p:nvGraphicFramePr>
          <p:cNvPr id="5" name="Table Placeholder 4">
            <a:extLst>
              <a:ext uri="{FF2B5EF4-FFF2-40B4-BE49-F238E27FC236}">
                <a16:creationId xmlns:a16="http://schemas.microsoft.com/office/drawing/2014/main" id="{09D128E7-2DA8-4B10-9547-8AA166C7363E}"/>
              </a:ext>
            </a:extLst>
          </p:cNvPr>
          <p:cNvGraphicFramePr>
            <a:graphicFrameLocks noGrp="1"/>
          </p:cNvGraphicFramePr>
          <p:nvPr>
            <p:ph type="tbl" sz="quarter" idx="13"/>
            <p:extLst>
              <p:ext uri="{D42A27DB-BD31-4B8C-83A1-F6EECF244321}">
                <p14:modId xmlns:p14="http://schemas.microsoft.com/office/powerpoint/2010/main" val="4103310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32787995"/>
                    </a:ext>
                  </a:extLst>
                </a:gridCol>
                <a:gridCol w="1645920">
                  <a:extLst>
                    <a:ext uri="{9D8B030D-6E8A-4147-A177-3AD203B41FA5}">
                      <a16:colId xmlns:a16="http://schemas.microsoft.com/office/drawing/2014/main" val="1908998175"/>
                    </a:ext>
                  </a:extLst>
                </a:gridCol>
                <a:gridCol w="1645920">
                  <a:extLst>
                    <a:ext uri="{9D8B030D-6E8A-4147-A177-3AD203B41FA5}">
                      <a16:colId xmlns:a16="http://schemas.microsoft.com/office/drawing/2014/main" val="2609709745"/>
                    </a:ext>
                  </a:extLst>
                </a:gridCol>
                <a:gridCol w="1645920">
                  <a:extLst>
                    <a:ext uri="{9D8B030D-6E8A-4147-A177-3AD203B41FA5}">
                      <a16:colId xmlns:a16="http://schemas.microsoft.com/office/drawing/2014/main" val="2436524345"/>
                    </a:ext>
                  </a:extLst>
                </a:gridCol>
                <a:gridCol w="1645920">
                  <a:extLst>
                    <a:ext uri="{9D8B030D-6E8A-4147-A177-3AD203B41FA5}">
                      <a16:colId xmlns:a16="http://schemas.microsoft.com/office/drawing/2014/main" val="3477736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extLst>
                  <a:ext uri="{0D108BD9-81ED-4DB2-BD59-A6C34878D82A}">
                    <a16:rowId xmlns:a16="http://schemas.microsoft.com/office/drawing/2014/main" val="2092365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Romina Contreras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06/29/2017 22:19:24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Te encargo la foto jaja .. pobre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http://www.facebook.com/319482901405218/posts/1622271057793056?comment_id=1622273197792842</a:t>
                      </a:r>
                    </a:p>
                  </a:txBody>
                  <a:tcPr/>
                </a:tc>
                <a:extLst>
                  <a:ext uri="{0D108BD9-81ED-4DB2-BD59-A6C34878D82A}">
                    <a16:rowId xmlns:a16="http://schemas.microsoft.com/office/drawing/2014/main" val="4166806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Franklin Penaloza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06/29/2017 22:11:00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tantos años para erradicar la pobreza? o no quieren que se acaben los pobres? o no están capacitados? solo preguntas...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http://www.facebook.com/319482901405218/posts/1621663897853772?comment_id=1622268597793302</a:t>
                      </a:r>
                    </a:p>
                  </a:txBody>
                  <a:tcPr/>
                </a:tc>
                <a:extLst>
                  <a:ext uri="{0D108BD9-81ED-4DB2-BD59-A6C34878D82A}">
                    <a16:rowId xmlns:a16="http://schemas.microsoft.com/office/drawing/2014/main" val="1809766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Fernando Tripicchio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06/29/2017 20:32:12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Cuando no lo usen lo van a convertir en terminal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http://www.facebook.com/319482901405218/posts/1622052164481612?comment_id=1622180071135488</a:t>
                      </a:r>
                    </a:p>
                  </a:txBody>
                  <a:tcPr/>
                </a:tc>
                <a:extLst>
                  <a:ext uri="{0D108BD9-81ED-4DB2-BD59-A6C34878D82A}">
                    <a16:rowId xmlns:a16="http://schemas.microsoft.com/office/drawing/2014/main" val="1122530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Rafael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06/29/2017 20:10:53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Y la salud? Bien...gracias....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http://www.facebook.com/319482901405218/posts/1622052164481612?comment_id=1622162084470620</a:t>
                      </a:r>
                    </a:p>
                  </a:txBody>
                  <a:tcPr/>
                </a:tc>
                <a:extLst>
                  <a:ext uri="{0D108BD9-81ED-4DB2-BD59-A6C34878D82A}">
                    <a16:rowId xmlns:a16="http://schemas.microsoft.com/office/drawing/2014/main" val="825518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Hugo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06/29/2017 20:08:50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Hermoso el dike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http://www.facebook.com/319482901405218/posts/1618223611531134?comment_id=1622160344470794</a:t>
                      </a:r>
                    </a:p>
                  </a:txBody>
                  <a:tcPr/>
                </a:tc>
                <a:extLst>
                  <a:ext uri="{0D108BD9-81ED-4DB2-BD59-A6C34878D82A}">
                    <a16:rowId xmlns:a16="http://schemas.microsoft.com/office/drawing/2014/main" val="1037274823"/>
                  </a:ext>
                </a:extLst>
              </a:tr>
            </a:tbl>
          </a:graphicData>
        </a:graphic>
      </p:graphicFrame>
      <p:sp>
        <p:nvSpPr>
          <p:cNvPr id="4" name="Text Placeholder 3">
            <a:extLst>
              <a:ext uri="{FF2B5EF4-FFF2-40B4-BE49-F238E27FC236}">
                <a16:creationId xmlns:a16="http://schemas.microsoft.com/office/drawing/2014/main" id="{BBDABB5C-03D7-4279-BC1D-B709945E17CA}"/>
              </a:ext>
            </a:extLst>
          </p:cNvPr>
          <p:cNvSpPr>
            <a:spLocks noGrp="1"/>
          </p:cNvSpPr>
          <p:nvPr>
            <p:ph type="body" sz="quarter" idx="14"/>
          </p:nvPr>
        </p:nvSpPr>
        <p:spPr/>
        <p:txBody>
          <a:bodyPr/>
          <a:lstStyle/>
          <a:p>
            <a:r>
              <a:rPr lang="en-US"/>
              <a:t>06/26/2017 - 06/30/2017</a:t>
            </a:r>
          </a:p>
        </p:txBody>
      </p:sp>
    </p:spTree>
    <p:extLst>
      <p:ext uri="{BB962C8B-B14F-4D97-AF65-F5344CB8AC3E}">
        <p14:creationId xmlns:p14="http://schemas.microsoft.com/office/powerpoint/2010/main" val="3183401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FC3BA-F41C-4645-A406-FDF8FC66FCDF}"/>
              </a:ext>
            </a:extLst>
          </p:cNvPr>
          <p:cNvSpPr>
            <a:spLocks noGrp="1"/>
          </p:cNvSpPr>
          <p:nvPr>
            <p:ph type="title"/>
          </p:nvPr>
        </p:nvSpPr>
        <p:spPr/>
        <p:txBody>
          <a:bodyPr/>
          <a:lstStyle/>
          <a:p>
            <a:r>
              <a:rPr lang="en-US"/>
              <a:t>Post comments - 8 of 8</a:t>
            </a:r>
          </a:p>
        </p:txBody>
      </p:sp>
      <p:graphicFrame>
        <p:nvGraphicFramePr>
          <p:cNvPr id="5" name="Table Placeholder 4">
            <a:extLst>
              <a:ext uri="{FF2B5EF4-FFF2-40B4-BE49-F238E27FC236}">
                <a16:creationId xmlns:a16="http://schemas.microsoft.com/office/drawing/2014/main" id="{B68421D3-5D8A-4A26-8281-9EFDC0136201}"/>
              </a:ext>
            </a:extLst>
          </p:cNvPr>
          <p:cNvGraphicFramePr>
            <a:graphicFrameLocks noGrp="1"/>
          </p:cNvGraphicFramePr>
          <p:nvPr>
            <p:ph type="tbl" sz="quarter" idx="13"/>
            <p:extLst>
              <p:ext uri="{D42A27DB-BD31-4B8C-83A1-F6EECF244321}">
                <p14:modId xmlns:p14="http://schemas.microsoft.com/office/powerpoint/2010/main" val="1815484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37679938"/>
                    </a:ext>
                  </a:extLst>
                </a:gridCol>
                <a:gridCol w="1645920">
                  <a:extLst>
                    <a:ext uri="{9D8B030D-6E8A-4147-A177-3AD203B41FA5}">
                      <a16:colId xmlns:a16="http://schemas.microsoft.com/office/drawing/2014/main" val="3775295734"/>
                    </a:ext>
                  </a:extLst>
                </a:gridCol>
                <a:gridCol w="1645920">
                  <a:extLst>
                    <a:ext uri="{9D8B030D-6E8A-4147-A177-3AD203B41FA5}">
                      <a16:colId xmlns:a16="http://schemas.microsoft.com/office/drawing/2014/main" val="3341622691"/>
                    </a:ext>
                  </a:extLst>
                </a:gridCol>
                <a:gridCol w="1645920">
                  <a:extLst>
                    <a:ext uri="{9D8B030D-6E8A-4147-A177-3AD203B41FA5}">
                      <a16:colId xmlns:a16="http://schemas.microsoft.com/office/drawing/2014/main" val="493360047"/>
                    </a:ext>
                  </a:extLst>
                </a:gridCol>
                <a:gridCol w="1645920">
                  <a:extLst>
                    <a:ext uri="{9D8B030D-6E8A-4147-A177-3AD203B41FA5}">
                      <a16:colId xmlns:a16="http://schemas.microsoft.com/office/drawing/2014/main" val="3704104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extLst>
                  <a:ext uri="{0D108BD9-81ED-4DB2-BD59-A6C34878D82A}">
                    <a16:rowId xmlns:a16="http://schemas.microsoft.com/office/drawing/2014/main" val="3497422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Karina Argañaraz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06/29/2017 19:14:54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NO SE OLVIDEN TAMBIEN DE LA MALA PRAXIS.SI HUBIESE SIDO BIEN ATENDIDA ESTARIA VIVA..SOLO NECESITABA UNA DERIBACION Y UNA TOMOGRAFIA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http://www.facebook.com/319482901405218/posts/1621611797858982?comment_id=1622112464475582</a:t>
                      </a:r>
                    </a:p>
                  </a:txBody>
                  <a:tcPr/>
                </a:tc>
                <a:extLst>
                  <a:ext uri="{0D108BD9-81ED-4DB2-BD59-A6C34878D82A}">
                    <a16:rowId xmlns:a16="http://schemas.microsoft.com/office/drawing/2014/main" val="2670066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Belen Anahi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06/29/2017 19:07:51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El flaco Ahumada tambien ira a ver la pelea??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http://www.facebook.com/319482901405218/posts/1621957751157720?comment_id=1622095184477310</a:t>
                      </a:r>
                    </a:p>
                  </a:txBody>
                  <a:tcPr/>
                </a:tc>
                <a:extLst>
                  <a:ext uri="{0D108BD9-81ED-4DB2-BD59-A6C34878D82A}">
                    <a16:rowId xmlns:a16="http://schemas.microsoft.com/office/drawing/2014/main" val="1767044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Betiana Santander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06/29/2017 18:32:49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Todos los años que tuvo para pensar en los jovenes y lo unico que concretó fue una mansion de 75 millones. Ahora que le llega el agua al cuello es pura promesa.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http://www.facebook.com/319482901405218/posts/1621663897853772?comment_id=1622065511146944</a:t>
                      </a:r>
                    </a:p>
                  </a:txBody>
                  <a:tcPr/>
                </a:tc>
                <a:extLst>
                  <a:ext uri="{0D108BD9-81ED-4DB2-BD59-A6C34878D82A}">
                    <a16:rowId xmlns:a16="http://schemas.microsoft.com/office/drawing/2014/main" val="3048459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Agencia de Noticias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Mirta Garabia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06/29/2017 18:03:35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Felicitaciones a todos !!y a cuidar la table...valoremos lo que nos otorga el gobierno de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http://www.facebook.com/319482901405218/posts/1620491764637652?comment_id=1622041261149369</a:t>
                      </a:r>
                    </a:p>
                  </a:txBody>
                  <a:tcPr/>
                </a:tc>
                <a:extLst>
                  <a:ext uri="{0D108BD9-81ED-4DB2-BD59-A6C34878D82A}">
                    <a16:rowId xmlns:a16="http://schemas.microsoft.com/office/drawing/2014/main" val="392840104"/>
                  </a:ext>
                </a:extLst>
              </a:tr>
            </a:tbl>
          </a:graphicData>
        </a:graphic>
      </p:graphicFrame>
      <p:sp>
        <p:nvSpPr>
          <p:cNvPr id="4" name="Text Placeholder 3">
            <a:extLst>
              <a:ext uri="{FF2B5EF4-FFF2-40B4-BE49-F238E27FC236}">
                <a16:creationId xmlns:a16="http://schemas.microsoft.com/office/drawing/2014/main" id="{CC72047E-5EFB-4323-B630-57D12B9E39A0}"/>
              </a:ext>
            </a:extLst>
          </p:cNvPr>
          <p:cNvSpPr>
            <a:spLocks noGrp="1"/>
          </p:cNvSpPr>
          <p:nvPr>
            <p:ph type="body" sz="quarter" idx="14"/>
          </p:nvPr>
        </p:nvSpPr>
        <p:spPr/>
        <p:txBody>
          <a:bodyPr/>
          <a:lstStyle/>
          <a:p>
            <a:r>
              <a:rPr lang="en-US"/>
              <a:t>06/26/2017 - 06/30/2017</a:t>
            </a:r>
          </a:p>
        </p:txBody>
      </p:sp>
    </p:spTree>
    <p:extLst>
      <p:ext uri="{BB962C8B-B14F-4D97-AF65-F5344CB8AC3E}">
        <p14:creationId xmlns:p14="http://schemas.microsoft.com/office/powerpoint/2010/main" val="33606960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1475</Words>
  <Application>Microsoft Office PowerPoint</Application>
  <PresentationFormat>On-screen Show (4:3)</PresentationFormat>
  <Paragraphs>183</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quintly support</vt:lpstr>
      <vt:lpstr>Post comments - 1 of 8</vt:lpstr>
      <vt:lpstr>Post comments - 2 of 8</vt:lpstr>
      <vt:lpstr>Post comments - 3 of 8</vt:lpstr>
      <vt:lpstr>Post comments - 4 of 8</vt:lpstr>
      <vt:lpstr>Post comments - 5 of 8</vt:lpstr>
      <vt:lpstr>Post comments - 6 of 8</vt:lpstr>
      <vt:lpstr>Post comments - 7 of 8</vt:lpstr>
      <vt:lpstr>Post comments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quintly support</dc:title>
  <dc:creator>Administrator</dc:creator>
  <cp:lastModifiedBy>Administrator</cp:lastModifiedBy>
  <cp:revision>1</cp:revision>
  <dcterms:created xsi:type="dcterms:W3CDTF">2017-06-30T19:27:17Z</dcterms:created>
  <dcterms:modified xsi:type="dcterms:W3CDTF">2017-06-30T19:27:33Z</dcterms:modified>
</cp:coreProperties>
</file>