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35.5092</c:v>
                </c:pt>
                <c:pt idx="6">
                  <c:v>11.946300000000001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72-44AA-AB28-69514DC5BC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5.2691999999999997</c:v>
                </c:pt>
                <c:pt idx="1">
                  <c:v>72.316400000000002</c:v>
                </c:pt>
                <c:pt idx="2">
                  <c:v>1.7856000000000001</c:v>
                </c:pt>
                <c:pt idx="3">
                  <c:v>14.775700000000001</c:v>
                </c:pt>
                <c:pt idx="4">
                  <c:v>4.7481999999999998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72-44AA-AB28-69514DC5BC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265664"/>
        <c:axId val="244269272"/>
      </c:radarChart>
      <c:catAx>
        <c:axId val="24426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69272"/>
        <c:crosses val="autoZero"/>
        <c:auto val="1"/>
        <c:lblAlgn val="ctr"/>
        <c:lblOffset val="100"/>
        <c:noMultiLvlLbl val="0"/>
      </c:catAx>
      <c:valAx>
        <c:axId val="24426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6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43249</c:v>
                </c:pt>
                <c:pt idx="1">
                  <c:v>43255</c:v>
                </c:pt>
                <c:pt idx="2">
                  <c:v>43252</c:v>
                </c:pt>
                <c:pt idx="3">
                  <c:v>43252</c:v>
                </c:pt>
                <c:pt idx="4">
                  <c:v>43256</c:v>
                </c:pt>
                <c:pt idx="5">
                  <c:v>43265</c:v>
                </c:pt>
                <c:pt idx="6">
                  <c:v>43276</c:v>
                </c:pt>
                <c:pt idx="7">
                  <c:v>43295</c:v>
                </c:pt>
                <c:pt idx="8">
                  <c:v>43295</c:v>
                </c:pt>
                <c:pt idx="9">
                  <c:v>43297</c:v>
                </c:pt>
                <c:pt idx="10">
                  <c:v>43296</c:v>
                </c:pt>
                <c:pt idx="11">
                  <c:v>43300</c:v>
                </c:pt>
                <c:pt idx="12">
                  <c:v>43302</c:v>
                </c:pt>
                <c:pt idx="13">
                  <c:v>43308</c:v>
                </c:pt>
                <c:pt idx="14">
                  <c:v>43302</c:v>
                </c:pt>
                <c:pt idx="15">
                  <c:v>43307</c:v>
                </c:pt>
                <c:pt idx="16">
                  <c:v>43307</c:v>
                </c:pt>
                <c:pt idx="17">
                  <c:v>43318</c:v>
                </c:pt>
                <c:pt idx="18">
                  <c:v>43323</c:v>
                </c:pt>
                <c:pt idx="19">
                  <c:v>43332</c:v>
                </c:pt>
                <c:pt idx="20">
                  <c:v>43335</c:v>
                </c:pt>
                <c:pt idx="21">
                  <c:v>43331</c:v>
                </c:pt>
                <c:pt idx="22">
                  <c:v>43329</c:v>
                </c:pt>
                <c:pt idx="23">
                  <c:v>43320</c:v>
                </c:pt>
                <c:pt idx="24">
                  <c:v>43309</c:v>
                </c:pt>
                <c:pt idx="25">
                  <c:v>43299</c:v>
                </c:pt>
                <c:pt idx="26">
                  <c:v>43294</c:v>
                </c:pt>
                <c:pt idx="27">
                  <c:v>43300</c:v>
                </c:pt>
                <c:pt idx="28">
                  <c:v>43298</c:v>
                </c:pt>
                <c:pt idx="29">
                  <c:v>43295</c:v>
                </c:pt>
                <c:pt idx="30">
                  <c:v>43289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2B-42B2-9B49-BAD61995F4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2261</c:v>
                </c:pt>
                <c:pt idx="1">
                  <c:v>2261</c:v>
                </c:pt>
                <c:pt idx="2">
                  <c:v>2260</c:v>
                </c:pt>
                <c:pt idx="3">
                  <c:v>2260</c:v>
                </c:pt>
                <c:pt idx="4">
                  <c:v>2261</c:v>
                </c:pt>
                <c:pt idx="5">
                  <c:v>2261</c:v>
                </c:pt>
                <c:pt idx="6">
                  <c:v>2263</c:v>
                </c:pt>
                <c:pt idx="7">
                  <c:v>2264</c:v>
                </c:pt>
                <c:pt idx="8">
                  <c:v>2266</c:v>
                </c:pt>
                <c:pt idx="9">
                  <c:v>2266</c:v>
                </c:pt>
                <c:pt idx="10">
                  <c:v>2267</c:v>
                </c:pt>
                <c:pt idx="11">
                  <c:v>2268</c:v>
                </c:pt>
                <c:pt idx="12">
                  <c:v>2268</c:v>
                </c:pt>
                <c:pt idx="13">
                  <c:v>2267</c:v>
                </c:pt>
                <c:pt idx="14">
                  <c:v>2266</c:v>
                </c:pt>
                <c:pt idx="15">
                  <c:v>2266</c:v>
                </c:pt>
                <c:pt idx="16">
                  <c:v>2266</c:v>
                </c:pt>
                <c:pt idx="17">
                  <c:v>2266</c:v>
                </c:pt>
                <c:pt idx="18">
                  <c:v>2266</c:v>
                </c:pt>
                <c:pt idx="19">
                  <c:v>2270</c:v>
                </c:pt>
                <c:pt idx="20">
                  <c:v>2273</c:v>
                </c:pt>
                <c:pt idx="21">
                  <c:v>2275</c:v>
                </c:pt>
                <c:pt idx="22">
                  <c:v>2276</c:v>
                </c:pt>
                <c:pt idx="23">
                  <c:v>2277</c:v>
                </c:pt>
                <c:pt idx="24">
                  <c:v>2278</c:v>
                </c:pt>
                <c:pt idx="25">
                  <c:v>2280</c:v>
                </c:pt>
                <c:pt idx="26">
                  <c:v>2280</c:v>
                </c:pt>
                <c:pt idx="27">
                  <c:v>2279</c:v>
                </c:pt>
                <c:pt idx="28">
                  <c:v>2279</c:v>
                </c:pt>
                <c:pt idx="29">
                  <c:v>2280</c:v>
                </c:pt>
                <c:pt idx="30">
                  <c:v>2281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2B-42B2-9B49-BAD61995F4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70912"/>
        <c:axId val="244267960"/>
      </c:lineChart>
      <c:dateAx>
        <c:axId val="244270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67960"/>
        <c:crosses val="autoZero"/>
        <c:auto val="1"/>
        <c:lblOffset val="100"/>
        <c:baseTimeUnit val="days"/>
      </c:dateAx>
      <c:valAx>
        <c:axId val="24426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7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  <c:pt idx="5">
                  <c:v>-3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F8-4CAA-849A-7C1380D906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F8-4CAA-849A-7C1380D90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000568"/>
        <c:axId val="291001224"/>
      </c:barChart>
      <c:catAx>
        <c:axId val="29100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1224"/>
        <c:crosses val="autoZero"/>
        <c:auto val="1"/>
        <c:lblAlgn val="ctr"/>
        <c:lblOffset val="100"/>
        <c:noMultiLvlLbl val="0"/>
      </c:catAx>
      <c:valAx>
        <c:axId val="29100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174</c:v>
                </c:pt>
                <c:pt idx="1">
                  <c:v>174</c:v>
                </c:pt>
                <c:pt idx="2">
                  <c:v>174</c:v>
                </c:pt>
                <c:pt idx="3">
                  <c:v>174</c:v>
                </c:pt>
                <c:pt idx="4">
                  <c:v>174</c:v>
                </c:pt>
                <c:pt idx="5">
                  <c:v>174</c:v>
                </c:pt>
                <c:pt idx="6">
                  <c:v>174</c:v>
                </c:pt>
                <c:pt idx="7">
                  <c:v>174</c:v>
                </c:pt>
                <c:pt idx="8">
                  <c:v>175</c:v>
                </c:pt>
                <c:pt idx="9">
                  <c:v>175</c:v>
                </c:pt>
                <c:pt idx="10">
                  <c:v>175</c:v>
                </c:pt>
                <c:pt idx="11">
                  <c:v>178</c:v>
                </c:pt>
                <c:pt idx="12">
                  <c:v>178</c:v>
                </c:pt>
                <c:pt idx="13">
                  <c:v>178</c:v>
                </c:pt>
                <c:pt idx="14">
                  <c:v>179</c:v>
                </c:pt>
                <c:pt idx="15">
                  <c:v>179</c:v>
                </c:pt>
                <c:pt idx="16">
                  <c:v>179</c:v>
                </c:pt>
                <c:pt idx="17">
                  <c:v>179</c:v>
                </c:pt>
                <c:pt idx="18">
                  <c:v>179</c:v>
                </c:pt>
                <c:pt idx="19">
                  <c:v>179</c:v>
                </c:pt>
                <c:pt idx="20">
                  <c:v>179</c:v>
                </c:pt>
                <c:pt idx="21">
                  <c:v>179</c:v>
                </c:pt>
                <c:pt idx="22">
                  <c:v>180</c:v>
                </c:pt>
                <c:pt idx="23">
                  <c:v>180</c:v>
                </c:pt>
                <c:pt idx="24">
                  <c:v>180</c:v>
                </c:pt>
                <c:pt idx="25">
                  <c:v>180</c:v>
                </c:pt>
                <c:pt idx="26">
                  <c:v>180</c:v>
                </c:pt>
                <c:pt idx="27">
                  <c:v>180</c:v>
                </c:pt>
                <c:pt idx="28">
                  <c:v>177</c:v>
                </c:pt>
                <c:pt idx="29">
                  <c:v>177</c:v>
                </c:pt>
                <c:pt idx="30">
                  <c:v>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A3-4CCC-8E21-C9AD2679B6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121</c:v>
                </c:pt>
                <c:pt idx="1">
                  <c:v>125</c:v>
                </c:pt>
                <c:pt idx="2">
                  <c:v>125</c:v>
                </c:pt>
                <c:pt idx="3">
                  <c:v>125</c:v>
                </c:pt>
                <c:pt idx="4">
                  <c:v>125</c:v>
                </c:pt>
                <c:pt idx="5">
                  <c:v>125</c:v>
                </c:pt>
                <c:pt idx="6">
                  <c:v>125</c:v>
                </c:pt>
                <c:pt idx="7">
                  <c:v>125</c:v>
                </c:pt>
                <c:pt idx="8">
                  <c:v>125</c:v>
                </c:pt>
                <c:pt idx="9">
                  <c:v>125</c:v>
                </c:pt>
                <c:pt idx="10">
                  <c:v>125</c:v>
                </c:pt>
                <c:pt idx="11">
                  <c:v>125</c:v>
                </c:pt>
                <c:pt idx="12">
                  <c:v>126</c:v>
                </c:pt>
                <c:pt idx="13">
                  <c:v>127</c:v>
                </c:pt>
                <c:pt idx="14">
                  <c:v>127</c:v>
                </c:pt>
                <c:pt idx="15">
                  <c:v>127</c:v>
                </c:pt>
                <c:pt idx="16">
                  <c:v>127</c:v>
                </c:pt>
                <c:pt idx="17">
                  <c:v>127</c:v>
                </c:pt>
                <c:pt idx="18">
                  <c:v>127</c:v>
                </c:pt>
                <c:pt idx="19">
                  <c:v>127</c:v>
                </c:pt>
                <c:pt idx="20">
                  <c:v>127</c:v>
                </c:pt>
                <c:pt idx="21">
                  <c:v>127</c:v>
                </c:pt>
                <c:pt idx="22">
                  <c:v>127</c:v>
                </c:pt>
                <c:pt idx="23">
                  <c:v>127</c:v>
                </c:pt>
                <c:pt idx="24">
                  <c:v>127</c:v>
                </c:pt>
                <c:pt idx="25">
                  <c:v>127</c:v>
                </c:pt>
                <c:pt idx="26">
                  <c:v>127</c:v>
                </c:pt>
                <c:pt idx="27">
                  <c:v>127</c:v>
                </c:pt>
                <c:pt idx="28">
                  <c:v>127</c:v>
                </c:pt>
                <c:pt idx="29">
                  <c:v>128</c:v>
                </c:pt>
                <c:pt idx="30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A3-4CCC-8E21-C9AD2679B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02536"/>
        <c:axId val="291003192"/>
      </c:lineChart>
      <c:dateAx>
        <c:axId val="291002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3192"/>
        <c:crosses val="autoZero"/>
        <c:auto val="1"/>
        <c:lblOffset val="100"/>
        <c:baseTimeUnit val="days"/>
      </c:dateAx>
      <c:valAx>
        <c:axId val="29100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34781557</c:v>
                </c:pt>
                <c:pt idx="1">
                  <c:v>34822852</c:v>
                </c:pt>
                <c:pt idx="2">
                  <c:v>34892888</c:v>
                </c:pt>
                <c:pt idx="3">
                  <c:v>34948441</c:v>
                </c:pt>
                <c:pt idx="4">
                  <c:v>35007224</c:v>
                </c:pt>
                <c:pt idx="5">
                  <c:v>35062228</c:v>
                </c:pt>
                <c:pt idx="6">
                  <c:v>35114829</c:v>
                </c:pt>
                <c:pt idx="7">
                  <c:v>35173709</c:v>
                </c:pt>
                <c:pt idx="8">
                  <c:v>35227693</c:v>
                </c:pt>
                <c:pt idx="9">
                  <c:v>35283795</c:v>
                </c:pt>
                <c:pt idx="10">
                  <c:v>35343359</c:v>
                </c:pt>
                <c:pt idx="11">
                  <c:v>35408747</c:v>
                </c:pt>
                <c:pt idx="12">
                  <c:v>35469909</c:v>
                </c:pt>
                <c:pt idx="13">
                  <c:v>35525959</c:v>
                </c:pt>
                <c:pt idx="14">
                  <c:v>35584494</c:v>
                </c:pt>
                <c:pt idx="15">
                  <c:v>35639973</c:v>
                </c:pt>
                <c:pt idx="16">
                  <c:v>35695478</c:v>
                </c:pt>
                <c:pt idx="17">
                  <c:v>35748418</c:v>
                </c:pt>
                <c:pt idx="18">
                  <c:v>35800825</c:v>
                </c:pt>
                <c:pt idx="19">
                  <c:v>35855262</c:v>
                </c:pt>
                <c:pt idx="20">
                  <c:v>35906545</c:v>
                </c:pt>
                <c:pt idx="21">
                  <c:v>35957605</c:v>
                </c:pt>
                <c:pt idx="22">
                  <c:v>36005293</c:v>
                </c:pt>
                <c:pt idx="23">
                  <c:v>36008569</c:v>
                </c:pt>
                <c:pt idx="24">
                  <c:v>36008569</c:v>
                </c:pt>
                <c:pt idx="25">
                  <c:v>36014883</c:v>
                </c:pt>
                <c:pt idx="26">
                  <c:v>36017660</c:v>
                </c:pt>
                <c:pt idx="27">
                  <c:v>36020461</c:v>
                </c:pt>
                <c:pt idx="28">
                  <c:v>36023108</c:v>
                </c:pt>
                <c:pt idx="29">
                  <c:v>17999697</c:v>
                </c:pt>
                <c:pt idx="30">
                  <c:v>18001664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A5-4EA7-A0C2-9E00F76A8D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13061175</c:v>
                </c:pt>
                <c:pt idx="1">
                  <c:v>13061573</c:v>
                </c:pt>
                <c:pt idx="2">
                  <c:v>13062384</c:v>
                </c:pt>
                <c:pt idx="3">
                  <c:v>13063042</c:v>
                </c:pt>
                <c:pt idx="4">
                  <c:v>13063572</c:v>
                </c:pt>
                <c:pt idx="5">
                  <c:v>13063917</c:v>
                </c:pt>
                <c:pt idx="6">
                  <c:v>13064623</c:v>
                </c:pt>
                <c:pt idx="7">
                  <c:v>13065263</c:v>
                </c:pt>
                <c:pt idx="8">
                  <c:v>13065914</c:v>
                </c:pt>
                <c:pt idx="9">
                  <c:v>13066546</c:v>
                </c:pt>
                <c:pt idx="10">
                  <c:v>13067192</c:v>
                </c:pt>
                <c:pt idx="11">
                  <c:v>13067680</c:v>
                </c:pt>
                <c:pt idx="12">
                  <c:v>13068091</c:v>
                </c:pt>
                <c:pt idx="13">
                  <c:v>13068700</c:v>
                </c:pt>
                <c:pt idx="14">
                  <c:v>13069380</c:v>
                </c:pt>
                <c:pt idx="15">
                  <c:v>13070212</c:v>
                </c:pt>
                <c:pt idx="16">
                  <c:v>13070815</c:v>
                </c:pt>
                <c:pt idx="17">
                  <c:v>13071485</c:v>
                </c:pt>
                <c:pt idx="18">
                  <c:v>13072016</c:v>
                </c:pt>
                <c:pt idx="19">
                  <c:v>13072510</c:v>
                </c:pt>
                <c:pt idx="20">
                  <c:v>13073343</c:v>
                </c:pt>
                <c:pt idx="21">
                  <c:v>13074154</c:v>
                </c:pt>
                <c:pt idx="22">
                  <c:v>13075143</c:v>
                </c:pt>
                <c:pt idx="23">
                  <c:v>13076179</c:v>
                </c:pt>
                <c:pt idx="24">
                  <c:v>13076179</c:v>
                </c:pt>
                <c:pt idx="25">
                  <c:v>13077763</c:v>
                </c:pt>
                <c:pt idx="26">
                  <c:v>13078323</c:v>
                </c:pt>
                <c:pt idx="27">
                  <c:v>13079264</c:v>
                </c:pt>
                <c:pt idx="28">
                  <c:v>13079936</c:v>
                </c:pt>
                <c:pt idx="29">
                  <c:v>13080585</c:v>
                </c:pt>
                <c:pt idx="30">
                  <c:v>13081214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A5-4EA7-A0C2-9E00F76A8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21992"/>
        <c:axId val="326719040"/>
      </c:lineChart>
      <c:dateAx>
        <c:axId val="32672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19040"/>
        <c:crosses val="autoZero"/>
        <c:auto val="1"/>
        <c:lblOffset val="100"/>
        <c:baseTimeUnit val="days"/>
      </c:dateAx>
      <c:valAx>
        <c:axId val="32671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51943</c:v>
                </c:pt>
                <c:pt idx="1">
                  <c:v>48587</c:v>
                </c:pt>
                <c:pt idx="2">
                  <c:v>72309</c:v>
                </c:pt>
                <c:pt idx="3">
                  <c:v>58316</c:v>
                </c:pt>
                <c:pt idx="4">
                  <c:v>56218</c:v>
                </c:pt>
                <c:pt idx="5">
                  <c:v>43767</c:v>
                </c:pt>
                <c:pt idx="6">
                  <c:v>66768</c:v>
                </c:pt>
                <c:pt idx="7">
                  <c:v>53635</c:v>
                </c:pt>
                <c:pt idx="8">
                  <c:v>56303</c:v>
                </c:pt>
                <c:pt idx="9">
                  <c:v>58747</c:v>
                </c:pt>
                <c:pt idx="10">
                  <c:v>61577</c:v>
                </c:pt>
                <c:pt idx="11">
                  <c:v>49783</c:v>
                </c:pt>
                <c:pt idx="12">
                  <c:v>73500</c:v>
                </c:pt>
                <c:pt idx="13">
                  <c:v>57858</c:v>
                </c:pt>
                <c:pt idx="14">
                  <c:v>50242</c:v>
                </c:pt>
                <c:pt idx="15">
                  <c:v>59608</c:v>
                </c:pt>
                <c:pt idx="16">
                  <c:v>52820</c:v>
                </c:pt>
                <c:pt idx="17">
                  <c:v>53726</c:v>
                </c:pt>
                <c:pt idx="18">
                  <c:v>55319</c:v>
                </c:pt>
                <c:pt idx="19">
                  <c:v>50596</c:v>
                </c:pt>
                <c:pt idx="20">
                  <c:v>50300</c:v>
                </c:pt>
                <c:pt idx="21">
                  <c:v>48687</c:v>
                </c:pt>
                <c:pt idx="22">
                  <c:v>5859</c:v>
                </c:pt>
                <c:pt idx="23">
                  <c:v>3339</c:v>
                </c:pt>
                <c:pt idx="24">
                  <c:v>2977</c:v>
                </c:pt>
                <c:pt idx="25">
                  <c:v>2987</c:v>
                </c:pt>
                <c:pt idx="26">
                  <c:v>2742</c:v>
                </c:pt>
                <c:pt idx="27">
                  <c:v>2641</c:v>
                </c:pt>
                <c:pt idx="28">
                  <c:v>1984</c:v>
                </c:pt>
                <c:pt idx="29">
                  <c:v>2032</c:v>
                </c:pt>
                <c:pt idx="30">
                  <c:v>1847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A7-4810-A496-24D210451B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737</c:v>
                </c:pt>
                <c:pt idx="1">
                  <c:v>603</c:v>
                </c:pt>
                <c:pt idx="2">
                  <c:v>639</c:v>
                </c:pt>
                <c:pt idx="3">
                  <c:v>592</c:v>
                </c:pt>
                <c:pt idx="4">
                  <c:v>355</c:v>
                </c:pt>
                <c:pt idx="5">
                  <c:v>570</c:v>
                </c:pt>
                <c:pt idx="6">
                  <c:v>622</c:v>
                </c:pt>
                <c:pt idx="7">
                  <c:v>668</c:v>
                </c:pt>
                <c:pt idx="8">
                  <c:v>614</c:v>
                </c:pt>
                <c:pt idx="9">
                  <c:v>737</c:v>
                </c:pt>
                <c:pt idx="10">
                  <c:v>530</c:v>
                </c:pt>
                <c:pt idx="11">
                  <c:v>369</c:v>
                </c:pt>
                <c:pt idx="12">
                  <c:v>652</c:v>
                </c:pt>
                <c:pt idx="13">
                  <c:v>702</c:v>
                </c:pt>
                <c:pt idx="14">
                  <c:v>747</c:v>
                </c:pt>
                <c:pt idx="15">
                  <c:v>651</c:v>
                </c:pt>
                <c:pt idx="16">
                  <c:v>715</c:v>
                </c:pt>
                <c:pt idx="17">
                  <c:v>547</c:v>
                </c:pt>
                <c:pt idx="18">
                  <c:v>467</c:v>
                </c:pt>
                <c:pt idx="19">
                  <c:v>788</c:v>
                </c:pt>
                <c:pt idx="20">
                  <c:v>832</c:v>
                </c:pt>
                <c:pt idx="21">
                  <c:v>911</c:v>
                </c:pt>
                <c:pt idx="22">
                  <c:v>1042</c:v>
                </c:pt>
                <c:pt idx="23">
                  <c:v>975</c:v>
                </c:pt>
                <c:pt idx="24">
                  <c:v>704</c:v>
                </c:pt>
                <c:pt idx="25">
                  <c:v>557</c:v>
                </c:pt>
                <c:pt idx="26">
                  <c:v>902</c:v>
                </c:pt>
                <c:pt idx="27">
                  <c:v>682</c:v>
                </c:pt>
                <c:pt idx="28">
                  <c:v>606</c:v>
                </c:pt>
                <c:pt idx="29">
                  <c:v>617</c:v>
                </c:pt>
                <c:pt idx="30">
                  <c:v>2312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A7-4810-A496-24D210451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20024"/>
        <c:axId val="326714448"/>
      </c:lineChart>
      <c:dateAx>
        <c:axId val="326720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14448"/>
        <c:crosses val="autoZero"/>
        <c:auto val="1"/>
        <c:lblOffset val="100"/>
        <c:baseTimeUnit val="days"/>
      </c:dateAx>
      <c:valAx>
        <c:axId val="32671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179.1138</c:v>
                </c:pt>
                <c:pt idx="1">
                  <c:v>167.54140000000001</c:v>
                </c:pt>
                <c:pt idx="2">
                  <c:v>249.34139999999999</c:v>
                </c:pt>
                <c:pt idx="3">
                  <c:v>201.08969999999999</c:v>
                </c:pt>
                <c:pt idx="4">
                  <c:v>193.8552</c:v>
                </c:pt>
                <c:pt idx="5">
                  <c:v>150.92070000000001</c:v>
                </c:pt>
                <c:pt idx="6">
                  <c:v>230.2345</c:v>
                </c:pt>
                <c:pt idx="7">
                  <c:v>184.94829999999999</c:v>
                </c:pt>
                <c:pt idx="8">
                  <c:v>194.14830000000001</c:v>
                </c:pt>
                <c:pt idx="9">
                  <c:v>202.57589999999999</c:v>
                </c:pt>
                <c:pt idx="10">
                  <c:v>211.60480000000001</c:v>
                </c:pt>
                <c:pt idx="11">
                  <c:v>171.07560000000001</c:v>
                </c:pt>
                <c:pt idx="12">
                  <c:v>251.7123</c:v>
                </c:pt>
                <c:pt idx="13">
                  <c:v>196.79589999999999</c:v>
                </c:pt>
                <c:pt idx="14">
                  <c:v>170.8912</c:v>
                </c:pt>
                <c:pt idx="15">
                  <c:v>202.06100000000001</c:v>
                </c:pt>
                <c:pt idx="16">
                  <c:v>179.05080000000001</c:v>
                </c:pt>
                <c:pt idx="17">
                  <c:v>182.12200000000001</c:v>
                </c:pt>
                <c:pt idx="18">
                  <c:v>187.52199999999999</c:v>
                </c:pt>
                <c:pt idx="19">
                  <c:v>171.5119</c:v>
                </c:pt>
                <c:pt idx="20">
                  <c:v>170.5085</c:v>
                </c:pt>
                <c:pt idx="21">
                  <c:v>165.04069999999999</c:v>
                </c:pt>
                <c:pt idx="22">
                  <c:v>19.861000000000001</c:v>
                </c:pt>
                <c:pt idx="23">
                  <c:v>11.3186</c:v>
                </c:pt>
                <c:pt idx="24">
                  <c:v>10.057399999999999</c:v>
                </c:pt>
                <c:pt idx="25">
                  <c:v>10.091200000000001</c:v>
                </c:pt>
                <c:pt idx="26">
                  <c:v>9.2635000000000005</c:v>
                </c:pt>
                <c:pt idx="27">
                  <c:v>8.9222999999999999</c:v>
                </c:pt>
                <c:pt idx="28">
                  <c:v>6.7027000000000001</c:v>
                </c:pt>
                <c:pt idx="29">
                  <c:v>6.8648999999999996</c:v>
                </c:pt>
                <c:pt idx="30">
                  <c:v>6.2398999999999996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EC-4412-97ED-FD12A93375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5.9435000000000002</c:v>
                </c:pt>
                <c:pt idx="1">
                  <c:v>4.8628999999999998</c:v>
                </c:pt>
                <c:pt idx="2">
                  <c:v>5.0713999999999997</c:v>
                </c:pt>
                <c:pt idx="3">
                  <c:v>4.625</c:v>
                </c:pt>
                <c:pt idx="4">
                  <c:v>2.7734000000000001</c:v>
                </c:pt>
                <c:pt idx="5">
                  <c:v>4.4531000000000001</c:v>
                </c:pt>
                <c:pt idx="6">
                  <c:v>4.8593999999999999</c:v>
                </c:pt>
                <c:pt idx="7">
                  <c:v>5.2187000000000001</c:v>
                </c:pt>
                <c:pt idx="8">
                  <c:v>4.7968999999999999</c:v>
                </c:pt>
                <c:pt idx="9">
                  <c:v>5.7577999999999996</c:v>
                </c:pt>
                <c:pt idx="10">
                  <c:v>4.1406000000000001</c:v>
                </c:pt>
                <c:pt idx="11">
                  <c:v>2.8828</c:v>
                </c:pt>
                <c:pt idx="12">
                  <c:v>5.0937000000000001</c:v>
                </c:pt>
                <c:pt idx="13">
                  <c:v>5.4843999999999999</c:v>
                </c:pt>
                <c:pt idx="14">
                  <c:v>5.7907000000000002</c:v>
                </c:pt>
                <c:pt idx="15">
                  <c:v>5.0076999999999998</c:v>
                </c:pt>
                <c:pt idx="16">
                  <c:v>5.5</c:v>
                </c:pt>
                <c:pt idx="17">
                  <c:v>4.2077</c:v>
                </c:pt>
                <c:pt idx="18">
                  <c:v>3.5922999999999998</c:v>
                </c:pt>
                <c:pt idx="19">
                  <c:v>6.0614999999999997</c:v>
                </c:pt>
                <c:pt idx="20">
                  <c:v>6.4</c:v>
                </c:pt>
                <c:pt idx="21">
                  <c:v>7.0076999999999998</c:v>
                </c:pt>
                <c:pt idx="22">
                  <c:v>8.0153999999999996</c:v>
                </c:pt>
                <c:pt idx="23">
                  <c:v>7.5</c:v>
                </c:pt>
                <c:pt idx="24">
                  <c:v>5.4154</c:v>
                </c:pt>
                <c:pt idx="25">
                  <c:v>4.2846000000000002</c:v>
                </c:pt>
                <c:pt idx="26">
                  <c:v>6.9385000000000003</c:v>
                </c:pt>
                <c:pt idx="27">
                  <c:v>5.2462</c:v>
                </c:pt>
                <c:pt idx="28">
                  <c:v>4.6615000000000002</c:v>
                </c:pt>
                <c:pt idx="29">
                  <c:v>4.7462</c:v>
                </c:pt>
                <c:pt idx="30">
                  <c:v>17.784600000000001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EC-4412-97ED-FD12A93375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24288"/>
        <c:axId val="326727896"/>
      </c:lineChart>
      <c:dateAx>
        <c:axId val="32672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7896"/>
        <c:crosses val="autoZero"/>
        <c:auto val="1"/>
        <c:lblOffset val="100"/>
        <c:baseTimeUnit val="days"/>
      </c:dateAx>
      <c:valAx>
        <c:axId val="32672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3.4686090877558001E-2</c:v>
                </c:pt>
                <c:pt idx="1">
                  <c:v>2.3120318135578001E-2</c:v>
                </c:pt>
                <c:pt idx="2">
                  <c:v>4.1615610477885999E-2</c:v>
                </c:pt>
                <c:pt idx="3">
                  <c:v>2.3120318135578001E-3</c:v>
                </c:pt>
                <c:pt idx="4">
                  <c:v>3.6990798538863001E-2</c:v>
                </c:pt>
                <c:pt idx="5">
                  <c:v>5.0855293573740003E-2</c:v>
                </c:pt>
                <c:pt idx="6">
                  <c:v>4.8532470533857001E-2</c:v>
                </c:pt>
                <c:pt idx="7">
                  <c:v>3.4654037195332998E-2</c:v>
                </c:pt>
                <c:pt idx="8">
                  <c:v>3.6955768564499003E-2</c:v>
                </c:pt>
                <c:pt idx="9">
                  <c:v>4.8503325942349997E-2</c:v>
                </c:pt>
                <c:pt idx="10">
                  <c:v>3.6954915003695001E-2</c:v>
                </c:pt>
                <c:pt idx="11">
                  <c:v>2.3095755000230998E-2</c:v>
                </c:pt>
                <c:pt idx="12">
                  <c:v>3.0022401330222999E-2</c:v>
                </c:pt>
                <c:pt idx="13">
                  <c:v>3.6947234730400999E-2</c:v>
                </c:pt>
                <c:pt idx="14">
                  <c:v>6.4657660778200995E-2</c:v>
                </c:pt>
                <c:pt idx="15">
                  <c:v>3.2329576944393E-2</c:v>
                </c:pt>
                <c:pt idx="16">
                  <c:v>-1.154547763641E-2</c:v>
                </c:pt>
                <c:pt idx="17">
                  <c:v>1.8470631695603999E-2</c:v>
                </c:pt>
                <c:pt idx="18">
                  <c:v>2.3084025854109E-2</c:v>
                </c:pt>
                <c:pt idx="19">
                  <c:v>4.8468622337111002E-2</c:v>
                </c:pt>
                <c:pt idx="20">
                  <c:v>2.7692520711698001E-2</c:v>
                </c:pt>
                <c:pt idx="21">
                  <c:v>4.1538781067547E-2</c:v>
                </c:pt>
                <c:pt idx="22">
                  <c:v>1.8462958689130001E-2</c:v>
                </c:pt>
                <c:pt idx="23">
                  <c:v>5.5396546948574002E-2</c:v>
                </c:pt>
                <c:pt idx="24">
                  <c:v>1.8469778824399E-2</c:v>
                </c:pt>
                <c:pt idx="25">
                  <c:v>1.3855532976168001E-2</c:v>
                </c:pt>
                <c:pt idx="26">
                  <c:v>4.6193643754619002E-3</c:v>
                </c:pt>
                <c:pt idx="27">
                  <c:v>9.2385153705798993E-3</c:v>
                </c:pt>
                <c:pt idx="28">
                  <c:v>9.2380886394605004E-3</c:v>
                </c:pt>
                <c:pt idx="29">
                  <c:v>6.9290465631928998E-3</c:v>
                </c:pt>
                <c:pt idx="30">
                  <c:v>9.2395823708767994E-3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A6-4EB7-95D1-7DC4FEAA23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4.4247787610618997E-2</c:v>
                </c:pt>
                <c:pt idx="1">
                  <c:v>0.13268465280849001</c:v>
                </c:pt>
                <c:pt idx="2">
                  <c:v>0.26548672566372</c:v>
                </c:pt>
                <c:pt idx="3">
                  <c:v>0</c:v>
                </c:pt>
                <c:pt idx="4">
                  <c:v>4.4247787610618997E-2</c:v>
                </c:pt>
                <c:pt idx="5">
                  <c:v>0</c:v>
                </c:pt>
                <c:pt idx="6">
                  <c:v>4.4208664898320003E-2</c:v>
                </c:pt>
                <c:pt idx="7">
                  <c:v>4.4189129474148998E-2</c:v>
                </c:pt>
                <c:pt idx="8">
                  <c:v>8.8300220750551994E-2</c:v>
                </c:pt>
                <c:pt idx="9">
                  <c:v>-8.8261253309797005E-2</c:v>
                </c:pt>
                <c:pt idx="10">
                  <c:v>0</c:v>
                </c:pt>
                <c:pt idx="11">
                  <c:v>0.13233348037053</c:v>
                </c:pt>
                <c:pt idx="12">
                  <c:v>4.4091710758376999E-2</c:v>
                </c:pt>
                <c:pt idx="13">
                  <c:v>0.13233348037053</c:v>
                </c:pt>
                <c:pt idx="14">
                  <c:v>8.8261253309797005E-2</c:v>
                </c:pt>
                <c:pt idx="15">
                  <c:v>0.1323918799647</c:v>
                </c:pt>
                <c:pt idx="16">
                  <c:v>4.4130626654899002E-2</c:v>
                </c:pt>
                <c:pt idx="17">
                  <c:v>0</c:v>
                </c:pt>
                <c:pt idx="18">
                  <c:v>8.8261253309797005E-2</c:v>
                </c:pt>
                <c:pt idx="19">
                  <c:v>8.8183421516754998E-2</c:v>
                </c:pt>
                <c:pt idx="20">
                  <c:v>8.8066930867458995E-2</c:v>
                </c:pt>
                <c:pt idx="21">
                  <c:v>0.26385224274405999</c:v>
                </c:pt>
                <c:pt idx="22">
                  <c:v>0</c:v>
                </c:pt>
                <c:pt idx="23">
                  <c:v>8.7873462214411002E-2</c:v>
                </c:pt>
                <c:pt idx="24">
                  <c:v>0.13175230566535001</c:v>
                </c:pt>
                <c:pt idx="25">
                  <c:v>0.21939447125931999</c:v>
                </c:pt>
                <c:pt idx="26">
                  <c:v>4.3859649122807001E-2</c:v>
                </c:pt>
                <c:pt idx="27">
                  <c:v>8.7757788503730005E-2</c:v>
                </c:pt>
                <c:pt idx="28">
                  <c:v>4.3878894251865003E-2</c:v>
                </c:pt>
                <c:pt idx="29">
                  <c:v>4.3878894251865003E-2</c:v>
                </c:pt>
                <c:pt idx="30">
                  <c:v>0.13157894736841999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A6-4EB7-95D1-7DC4FEAA2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728224"/>
        <c:axId val="326729208"/>
      </c:lineChart>
      <c:dateAx>
        <c:axId val="326728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9208"/>
        <c:crosses val="autoZero"/>
        <c:auto val="1"/>
        <c:lblOffset val="100"/>
        <c:baseTimeUnit val="days"/>
      </c:dateAx>
      <c:valAx>
        <c:axId val="32672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72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5.1700000000000003E-2</c:v>
                </c:pt>
                <c:pt idx="1">
                  <c:v>3.4500000000000003E-2</c:v>
                </c:pt>
                <c:pt idx="2">
                  <c:v>6.2100000000000002E-2</c:v>
                </c:pt>
                <c:pt idx="3">
                  <c:v>3.3999999999999998E-3</c:v>
                </c:pt>
                <c:pt idx="4">
                  <c:v>5.5199999999999999E-2</c:v>
                </c:pt>
                <c:pt idx="5">
                  <c:v>7.5899999999999995E-2</c:v>
                </c:pt>
                <c:pt idx="6">
                  <c:v>7.2400000000000006E-2</c:v>
                </c:pt>
                <c:pt idx="7">
                  <c:v>5.1700000000000003E-2</c:v>
                </c:pt>
                <c:pt idx="8">
                  <c:v>5.5199999999999999E-2</c:v>
                </c:pt>
                <c:pt idx="9">
                  <c:v>7.2400000000000006E-2</c:v>
                </c:pt>
                <c:pt idx="10">
                  <c:v>5.5E-2</c:v>
                </c:pt>
                <c:pt idx="11">
                  <c:v>3.44E-2</c:v>
                </c:pt>
                <c:pt idx="12">
                  <c:v>4.4499999999999998E-2</c:v>
                </c:pt>
                <c:pt idx="13">
                  <c:v>5.4399999999999997E-2</c:v>
                </c:pt>
                <c:pt idx="14">
                  <c:v>9.5200000000000007E-2</c:v>
                </c:pt>
                <c:pt idx="15">
                  <c:v>4.7500000000000001E-2</c:v>
                </c:pt>
                <c:pt idx="16">
                  <c:v>-1.6899999999999998E-2</c:v>
                </c:pt>
                <c:pt idx="17">
                  <c:v>2.7099999999999999E-2</c:v>
                </c:pt>
                <c:pt idx="18">
                  <c:v>3.39E-2</c:v>
                </c:pt>
                <c:pt idx="19">
                  <c:v>7.1199999999999999E-2</c:v>
                </c:pt>
                <c:pt idx="20">
                  <c:v>4.07E-2</c:v>
                </c:pt>
                <c:pt idx="21">
                  <c:v>6.0999999999999999E-2</c:v>
                </c:pt>
                <c:pt idx="22">
                  <c:v>2.7099999999999999E-2</c:v>
                </c:pt>
                <c:pt idx="23">
                  <c:v>8.14E-2</c:v>
                </c:pt>
                <c:pt idx="24">
                  <c:v>2.7E-2</c:v>
                </c:pt>
                <c:pt idx="25">
                  <c:v>2.0299999999999999E-2</c:v>
                </c:pt>
                <c:pt idx="26">
                  <c:v>6.7999999999999996E-3</c:v>
                </c:pt>
                <c:pt idx="27">
                  <c:v>1.35E-2</c:v>
                </c:pt>
                <c:pt idx="28">
                  <c:v>1.35E-2</c:v>
                </c:pt>
                <c:pt idx="29">
                  <c:v>1.01E-2</c:v>
                </c:pt>
                <c:pt idx="30">
                  <c:v>1.35E-2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F1-4DE9-932F-62A2136177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8.0999999999999996E-3</c:v>
                </c:pt>
                <c:pt idx="1">
                  <c:v>2.4199999999999999E-2</c:v>
                </c:pt>
                <c:pt idx="2">
                  <c:v>4.7600000000000003E-2</c:v>
                </c:pt>
                <c:pt idx="3">
                  <c:v>0</c:v>
                </c:pt>
                <c:pt idx="4">
                  <c:v>7.7999999999999996E-3</c:v>
                </c:pt>
                <c:pt idx="5">
                  <c:v>0</c:v>
                </c:pt>
                <c:pt idx="6">
                  <c:v>7.7999999999999996E-3</c:v>
                </c:pt>
                <c:pt idx="7">
                  <c:v>7.7999999999999996E-3</c:v>
                </c:pt>
                <c:pt idx="8">
                  <c:v>1.5599999999999999E-2</c:v>
                </c:pt>
                <c:pt idx="9">
                  <c:v>-1.5599999999999999E-2</c:v>
                </c:pt>
                <c:pt idx="10">
                  <c:v>0</c:v>
                </c:pt>
                <c:pt idx="11">
                  <c:v>2.3400000000000001E-2</c:v>
                </c:pt>
                <c:pt idx="12">
                  <c:v>7.7999999999999996E-3</c:v>
                </c:pt>
                <c:pt idx="13">
                  <c:v>2.3400000000000001E-2</c:v>
                </c:pt>
                <c:pt idx="14">
                  <c:v>1.55E-2</c:v>
                </c:pt>
                <c:pt idx="15">
                  <c:v>2.3099999999999999E-2</c:v>
                </c:pt>
                <c:pt idx="16">
                  <c:v>7.7000000000000002E-3</c:v>
                </c:pt>
                <c:pt idx="17">
                  <c:v>0</c:v>
                </c:pt>
                <c:pt idx="18">
                  <c:v>1.54E-2</c:v>
                </c:pt>
                <c:pt idx="19">
                  <c:v>1.54E-2</c:v>
                </c:pt>
                <c:pt idx="20">
                  <c:v>1.54E-2</c:v>
                </c:pt>
                <c:pt idx="21">
                  <c:v>4.6199999999999998E-2</c:v>
                </c:pt>
                <c:pt idx="22">
                  <c:v>0</c:v>
                </c:pt>
                <c:pt idx="23">
                  <c:v>1.54E-2</c:v>
                </c:pt>
                <c:pt idx="24">
                  <c:v>2.3099999999999999E-2</c:v>
                </c:pt>
                <c:pt idx="25">
                  <c:v>3.85E-2</c:v>
                </c:pt>
                <c:pt idx="26">
                  <c:v>7.7000000000000002E-3</c:v>
                </c:pt>
                <c:pt idx="27">
                  <c:v>1.54E-2</c:v>
                </c:pt>
                <c:pt idx="28">
                  <c:v>7.7000000000000002E-3</c:v>
                </c:pt>
                <c:pt idx="29">
                  <c:v>7.7000000000000002E-3</c:v>
                </c:pt>
                <c:pt idx="30">
                  <c:v>2.3099999999999999E-2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F1-4DE9-932F-62A213617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748696"/>
        <c:axId val="327742792"/>
      </c:lineChart>
      <c:dateAx>
        <c:axId val="32774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2792"/>
        <c:crosses val="autoZero"/>
        <c:auto val="1"/>
        <c:lblOffset val="100"/>
        <c:baseTimeUnit val="days"/>
      </c:dateAx>
      <c:valAx>
        <c:axId val="32774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0643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555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23294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597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132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988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9631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383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6796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616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54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073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041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62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56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53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627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296667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2021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45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066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82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644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3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951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95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956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47628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758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00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9690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41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5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84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- 2017-05-23 12:55:50</a:t>
                      </a:r>
                      <a:r>
                        <a:rPr lang="es-ES" sz="1000"/>
                        <a:t>
Autogestión | Tu vida más fácil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2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- 2017-05-24 14:27:38</a:t>
                      </a:r>
                      <a:r>
                        <a:rPr lang="es-ES" sz="1000"/>
                        <a:t>
Jugá en el Libertadores de América!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9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14:02:56</a:t>
                      </a:r>
                      <a:r>
                        <a:rPr lang="es-ES" sz="1000"/>
                        <a:t>
Nuevo Usuario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80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14:00:42</a:t>
                      </a:r>
                      <a:r>
                        <a:rPr lang="es-ES" sz="1000"/>
                        <a:t>
Solicitud de Tarjeta de Crédito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5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- 2017-05-12 13:55:35</a:t>
                      </a:r>
                      <a:r>
                        <a:rPr lang="es-ES" sz="1000"/>
                        <a:t>
Solicitud de Caja de Ahorro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93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- 2017-06-09 14:22:20</a:t>
                      </a:r>
                      <a:r>
                        <a:rPr lang="es-ES" sz="1000"/>
                        <a:t>
Autogestión | Solicitá tus productos online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26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- 2017-06-02 10:46:56</a:t>
                      </a:r>
                      <a:r>
                        <a:rPr lang="es-ES" sz="1000"/>
                        <a:t>
Programa Hábitos Saludables y Acceso al Agua Segura en San José de Boquerón, Santiago del Estero.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39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- 2017-05-19 12:34:12</a:t>
                      </a:r>
                      <a:r>
                        <a:rPr lang="es-ES" sz="1000"/>
                        <a:t>
Caso de éxito: Good Energy + Mezzofinanzas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29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- 2017-05-24 18:01:12</a:t>
                      </a:r>
                      <a:r>
                        <a:rPr lang="es-ES" sz="1000"/>
                        <a:t>
10 años de Redondeo Solidario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1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- 2017-05-22 11:57:53</a:t>
                      </a:r>
                      <a:r>
                        <a:rPr lang="es-ES" sz="1000"/>
                        <a:t>
Terragene  - Encuentros Buenos Negocios - IDEAS REALES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568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338889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6781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41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811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23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1447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896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036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238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140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72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2017-06-13T12:25:59Z</dcterms:created>
  <dcterms:modified xsi:type="dcterms:W3CDTF">2017-06-13T12:26:18Z</dcterms:modified>
</cp:coreProperties>
</file>