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69872</c:v>
                </c:pt>
                <c:pt idx="1">
                  <c:v>69901</c:v>
                </c:pt>
                <c:pt idx="2">
                  <c:v>69929</c:v>
                </c:pt>
                <c:pt idx="3">
                  <c:v>69933</c:v>
                </c:pt>
                <c:pt idx="4">
                  <c:v>69961</c:v>
                </c:pt>
                <c:pt idx="5">
                  <c:v>69988</c:v>
                </c:pt>
                <c:pt idx="6">
                  <c:v>70006</c:v>
                </c:pt>
                <c:pt idx="7">
                  <c:v>70038</c:v>
                </c:pt>
                <c:pt idx="8">
                  <c:v>70056</c:v>
                </c:pt>
                <c:pt idx="9">
                  <c:v>70070</c:v>
                </c:pt>
                <c:pt idx="10">
                  <c:v>70087</c:v>
                </c:pt>
                <c:pt idx="11">
                  <c:v>70110</c:v>
                </c:pt>
                <c:pt idx="12">
                  <c:v>70140</c:v>
                </c:pt>
                <c:pt idx="13">
                  <c:v>70153</c:v>
                </c:pt>
                <c:pt idx="14">
                  <c:v>70165</c:v>
                </c:pt>
                <c:pt idx="15">
                  <c:v>70181</c:v>
                </c:pt>
                <c:pt idx="16">
                  <c:v>70188</c:v>
                </c:pt>
                <c:pt idx="17">
                  <c:v>70196</c:v>
                </c:pt>
                <c:pt idx="18">
                  <c:v>70210</c:v>
                </c:pt>
                <c:pt idx="19">
                  <c:v>70239</c:v>
                </c:pt>
                <c:pt idx="20">
                  <c:v>70259</c:v>
                </c:pt>
                <c:pt idx="21">
                  <c:v>70269</c:v>
                </c:pt>
                <c:pt idx="22">
                  <c:v>70294</c:v>
                </c:pt>
                <c:pt idx="23">
                  <c:v>70284</c:v>
                </c:pt>
                <c:pt idx="24">
                  <c:v>70294</c:v>
                </c:pt>
                <c:pt idx="25">
                  <c:v>70319</c:v>
                </c:pt>
                <c:pt idx="26">
                  <c:v>70355</c:v>
                </c:pt>
                <c:pt idx="27">
                  <c:v>70382</c:v>
                </c:pt>
                <c:pt idx="28">
                  <c:v>70399</c:v>
                </c:pt>
                <c:pt idx="29">
                  <c:v>70430</c:v>
                </c:pt>
                <c:pt idx="30">
                  <c:v>70436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66-48DF-8F06-AD3282148F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64192</c:v>
                </c:pt>
                <c:pt idx="1">
                  <c:v>64193</c:v>
                </c:pt>
                <c:pt idx="2">
                  <c:v>64206</c:v>
                </c:pt>
                <c:pt idx="3">
                  <c:v>64209</c:v>
                </c:pt>
                <c:pt idx="4">
                  <c:v>64218</c:v>
                </c:pt>
                <c:pt idx="5">
                  <c:v>64278</c:v>
                </c:pt>
                <c:pt idx="6">
                  <c:v>64312</c:v>
                </c:pt>
                <c:pt idx="7">
                  <c:v>64322</c:v>
                </c:pt>
                <c:pt idx="8">
                  <c:v>64318</c:v>
                </c:pt>
                <c:pt idx="9">
                  <c:v>64323</c:v>
                </c:pt>
                <c:pt idx="10">
                  <c:v>64317</c:v>
                </c:pt>
                <c:pt idx="11">
                  <c:v>64312</c:v>
                </c:pt>
                <c:pt idx="12">
                  <c:v>64317</c:v>
                </c:pt>
                <c:pt idx="13">
                  <c:v>64316</c:v>
                </c:pt>
                <c:pt idx="14">
                  <c:v>64319</c:v>
                </c:pt>
                <c:pt idx="15">
                  <c:v>64324</c:v>
                </c:pt>
                <c:pt idx="16">
                  <c:v>64324</c:v>
                </c:pt>
                <c:pt idx="17">
                  <c:v>64329</c:v>
                </c:pt>
                <c:pt idx="18">
                  <c:v>64336</c:v>
                </c:pt>
                <c:pt idx="19">
                  <c:v>64342</c:v>
                </c:pt>
                <c:pt idx="20">
                  <c:v>64352</c:v>
                </c:pt>
                <c:pt idx="21">
                  <c:v>64358</c:v>
                </c:pt>
                <c:pt idx="22">
                  <c:v>64360</c:v>
                </c:pt>
                <c:pt idx="23">
                  <c:v>64366</c:v>
                </c:pt>
                <c:pt idx="24">
                  <c:v>64365</c:v>
                </c:pt>
                <c:pt idx="25">
                  <c:v>64373</c:v>
                </c:pt>
                <c:pt idx="26">
                  <c:v>64374</c:v>
                </c:pt>
                <c:pt idx="27">
                  <c:v>64374</c:v>
                </c:pt>
                <c:pt idx="28">
                  <c:v>64375</c:v>
                </c:pt>
                <c:pt idx="29">
                  <c:v>64384</c:v>
                </c:pt>
                <c:pt idx="30">
                  <c:v>64380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66-48DF-8F06-AD3282148F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9249</c:v>
                </c:pt>
                <c:pt idx="1">
                  <c:v>9256</c:v>
                </c:pt>
                <c:pt idx="2">
                  <c:v>9256</c:v>
                </c:pt>
                <c:pt idx="3">
                  <c:v>9257</c:v>
                </c:pt>
                <c:pt idx="4">
                  <c:v>9258</c:v>
                </c:pt>
                <c:pt idx="5">
                  <c:v>9260</c:v>
                </c:pt>
                <c:pt idx="6">
                  <c:v>9265</c:v>
                </c:pt>
                <c:pt idx="7">
                  <c:v>9279</c:v>
                </c:pt>
                <c:pt idx="8">
                  <c:v>9288</c:v>
                </c:pt>
                <c:pt idx="9">
                  <c:v>9293</c:v>
                </c:pt>
                <c:pt idx="10">
                  <c:v>9294</c:v>
                </c:pt>
                <c:pt idx="11">
                  <c:v>9299</c:v>
                </c:pt>
                <c:pt idx="12">
                  <c:v>9306</c:v>
                </c:pt>
                <c:pt idx="13">
                  <c:v>9312</c:v>
                </c:pt>
                <c:pt idx="14">
                  <c:v>9312</c:v>
                </c:pt>
                <c:pt idx="15">
                  <c:v>9318</c:v>
                </c:pt>
                <c:pt idx="16">
                  <c:v>9319</c:v>
                </c:pt>
                <c:pt idx="17">
                  <c:v>9317</c:v>
                </c:pt>
                <c:pt idx="18">
                  <c:v>9319</c:v>
                </c:pt>
                <c:pt idx="19">
                  <c:v>9324</c:v>
                </c:pt>
                <c:pt idx="20">
                  <c:v>9327</c:v>
                </c:pt>
                <c:pt idx="21">
                  <c:v>9334</c:v>
                </c:pt>
                <c:pt idx="22">
                  <c:v>9345</c:v>
                </c:pt>
                <c:pt idx="23">
                  <c:v>9348</c:v>
                </c:pt>
                <c:pt idx="24">
                  <c:v>9346</c:v>
                </c:pt>
                <c:pt idx="25">
                  <c:v>9349</c:v>
                </c:pt>
                <c:pt idx="26">
                  <c:v>9360</c:v>
                </c:pt>
                <c:pt idx="27">
                  <c:v>9366</c:v>
                </c:pt>
                <c:pt idx="28">
                  <c:v>9373</c:v>
                </c:pt>
                <c:pt idx="29">
                  <c:v>9382</c:v>
                </c:pt>
                <c:pt idx="30">
                  <c:v>9386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66-48DF-8F06-AD3282148F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140335</c:v>
                </c:pt>
                <c:pt idx="1">
                  <c:v>140346</c:v>
                </c:pt>
                <c:pt idx="2">
                  <c:v>140348</c:v>
                </c:pt>
                <c:pt idx="3">
                  <c:v>140368</c:v>
                </c:pt>
                <c:pt idx="4">
                  <c:v>140382</c:v>
                </c:pt>
                <c:pt idx="5">
                  <c:v>140404</c:v>
                </c:pt>
                <c:pt idx="6">
                  <c:v>140422</c:v>
                </c:pt>
                <c:pt idx="7">
                  <c:v>140439</c:v>
                </c:pt>
                <c:pt idx="8">
                  <c:v>140485</c:v>
                </c:pt>
                <c:pt idx="9">
                  <c:v>140486</c:v>
                </c:pt>
                <c:pt idx="10">
                  <c:v>140493</c:v>
                </c:pt>
                <c:pt idx="11">
                  <c:v>140498</c:v>
                </c:pt>
                <c:pt idx="12">
                  <c:v>140499</c:v>
                </c:pt>
                <c:pt idx="13">
                  <c:v>140511</c:v>
                </c:pt>
                <c:pt idx="14">
                  <c:v>140514</c:v>
                </c:pt>
                <c:pt idx="15">
                  <c:v>140514</c:v>
                </c:pt>
                <c:pt idx="16">
                  <c:v>140515</c:v>
                </c:pt>
                <c:pt idx="17">
                  <c:v>140516</c:v>
                </c:pt>
                <c:pt idx="18">
                  <c:v>140527</c:v>
                </c:pt>
                <c:pt idx="19">
                  <c:v>140531</c:v>
                </c:pt>
                <c:pt idx="20">
                  <c:v>140533</c:v>
                </c:pt>
                <c:pt idx="21">
                  <c:v>140534</c:v>
                </c:pt>
                <c:pt idx="22">
                  <c:v>140534</c:v>
                </c:pt>
                <c:pt idx="23">
                  <c:v>140534</c:v>
                </c:pt>
                <c:pt idx="24">
                  <c:v>140533</c:v>
                </c:pt>
                <c:pt idx="25">
                  <c:v>140533</c:v>
                </c:pt>
                <c:pt idx="26">
                  <c:v>140532</c:v>
                </c:pt>
                <c:pt idx="27">
                  <c:v>140544</c:v>
                </c:pt>
                <c:pt idx="28">
                  <c:v>140552</c:v>
                </c:pt>
                <c:pt idx="29">
                  <c:v>140560</c:v>
                </c:pt>
                <c:pt idx="30">
                  <c:v>140556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66-48DF-8F06-AD3282148F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103963</c:v>
                </c:pt>
                <c:pt idx="1">
                  <c:v>103989</c:v>
                </c:pt>
                <c:pt idx="2">
                  <c:v>104001</c:v>
                </c:pt>
                <c:pt idx="3">
                  <c:v>104012</c:v>
                </c:pt>
                <c:pt idx="4">
                  <c:v>104029</c:v>
                </c:pt>
                <c:pt idx="5">
                  <c:v>104064</c:v>
                </c:pt>
                <c:pt idx="6">
                  <c:v>104089</c:v>
                </c:pt>
                <c:pt idx="7">
                  <c:v>104120</c:v>
                </c:pt>
                <c:pt idx="8">
                  <c:v>104153</c:v>
                </c:pt>
                <c:pt idx="9">
                  <c:v>104161</c:v>
                </c:pt>
                <c:pt idx="10">
                  <c:v>104173</c:v>
                </c:pt>
                <c:pt idx="11">
                  <c:v>104176</c:v>
                </c:pt>
                <c:pt idx="12">
                  <c:v>104202</c:v>
                </c:pt>
                <c:pt idx="13">
                  <c:v>104220</c:v>
                </c:pt>
                <c:pt idx="14">
                  <c:v>104223</c:v>
                </c:pt>
                <c:pt idx="15">
                  <c:v>104232</c:v>
                </c:pt>
                <c:pt idx="16">
                  <c:v>104249</c:v>
                </c:pt>
                <c:pt idx="17">
                  <c:v>104267</c:v>
                </c:pt>
                <c:pt idx="18">
                  <c:v>104296</c:v>
                </c:pt>
                <c:pt idx="19">
                  <c:v>104325</c:v>
                </c:pt>
                <c:pt idx="20">
                  <c:v>104359</c:v>
                </c:pt>
                <c:pt idx="21">
                  <c:v>104376</c:v>
                </c:pt>
                <c:pt idx="22">
                  <c:v>104398</c:v>
                </c:pt>
                <c:pt idx="23">
                  <c:v>104412</c:v>
                </c:pt>
                <c:pt idx="24">
                  <c:v>104424</c:v>
                </c:pt>
                <c:pt idx="25">
                  <c:v>104449</c:v>
                </c:pt>
                <c:pt idx="26">
                  <c:v>104465</c:v>
                </c:pt>
                <c:pt idx="27">
                  <c:v>104486</c:v>
                </c:pt>
                <c:pt idx="28">
                  <c:v>104493</c:v>
                </c:pt>
                <c:pt idx="29">
                  <c:v>104520</c:v>
                </c:pt>
                <c:pt idx="30">
                  <c:v>104524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66-48DF-8F06-AD3282148F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38275</c:v>
                </c:pt>
                <c:pt idx="1">
                  <c:v>38274</c:v>
                </c:pt>
                <c:pt idx="2">
                  <c:v>38273</c:v>
                </c:pt>
                <c:pt idx="3">
                  <c:v>38271</c:v>
                </c:pt>
                <c:pt idx="4">
                  <c:v>38273</c:v>
                </c:pt>
                <c:pt idx="5">
                  <c:v>38273</c:v>
                </c:pt>
                <c:pt idx="6">
                  <c:v>38274</c:v>
                </c:pt>
                <c:pt idx="7">
                  <c:v>38274</c:v>
                </c:pt>
                <c:pt idx="8">
                  <c:v>38275</c:v>
                </c:pt>
                <c:pt idx="9">
                  <c:v>38270</c:v>
                </c:pt>
                <c:pt idx="10">
                  <c:v>38270</c:v>
                </c:pt>
                <c:pt idx="11">
                  <c:v>38267</c:v>
                </c:pt>
                <c:pt idx="12">
                  <c:v>38268</c:v>
                </c:pt>
                <c:pt idx="13">
                  <c:v>38273</c:v>
                </c:pt>
                <c:pt idx="14">
                  <c:v>38271</c:v>
                </c:pt>
                <c:pt idx="15">
                  <c:v>38270</c:v>
                </c:pt>
                <c:pt idx="16">
                  <c:v>38272</c:v>
                </c:pt>
                <c:pt idx="17">
                  <c:v>38272</c:v>
                </c:pt>
                <c:pt idx="18">
                  <c:v>38275</c:v>
                </c:pt>
                <c:pt idx="19">
                  <c:v>38279</c:v>
                </c:pt>
                <c:pt idx="20">
                  <c:v>38279</c:v>
                </c:pt>
                <c:pt idx="21">
                  <c:v>38279</c:v>
                </c:pt>
                <c:pt idx="22">
                  <c:v>38276</c:v>
                </c:pt>
                <c:pt idx="23">
                  <c:v>38278</c:v>
                </c:pt>
                <c:pt idx="24">
                  <c:v>38278</c:v>
                </c:pt>
                <c:pt idx="25">
                  <c:v>38279</c:v>
                </c:pt>
                <c:pt idx="26">
                  <c:v>38273</c:v>
                </c:pt>
                <c:pt idx="27">
                  <c:v>38273</c:v>
                </c:pt>
                <c:pt idx="28">
                  <c:v>38276</c:v>
                </c:pt>
                <c:pt idx="29">
                  <c:v>38275</c:v>
                </c:pt>
                <c:pt idx="30">
                  <c:v>38275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66-48DF-8F06-AD3282148F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59011</c:v>
                </c:pt>
                <c:pt idx="1">
                  <c:v>59017</c:v>
                </c:pt>
                <c:pt idx="2">
                  <c:v>59023</c:v>
                </c:pt>
                <c:pt idx="3">
                  <c:v>59028</c:v>
                </c:pt>
                <c:pt idx="4">
                  <c:v>59042</c:v>
                </c:pt>
                <c:pt idx="5">
                  <c:v>59049</c:v>
                </c:pt>
                <c:pt idx="6">
                  <c:v>59051</c:v>
                </c:pt>
                <c:pt idx="7">
                  <c:v>59056</c:v>
                </c:pt>
                <c:pt idx="8">
                  <c:v>59064</c:v>
                </c:pt>
                <c:pt idx="9">
                  <c:v>59068</c:v>
                </c:pt>
                <c:pt idx="10">
                  <c:v>59068</c:v>
                </c:pt>
                <c:pt idx="11">
                  <c:v>59074</c:v>
                </c:pt>
                <c:pt idx="12">
                  <c:v>59079</c:v>
                </c:pt>
                <c:pt idx="13">
                  <c:v>59083</c:v>
                </c:pt>
                <c:pt idx="14">
                  <c:v>59091</c:v>
                </c:pt>
                <c:pt idx="15">
                  <c:v>59098</c:v>
                </c:pt>
                <c:pt idx="16">
                  <c:v>59100</c:v>
                </c:pt>
                <c:pt idx="17">
                  <c:v>59103</c:v>
                </c:pt>
                <c:pt idx="18">
                  <c:v>59116</c:v>
                </c:pt>
                <c:pt idx="19">
                  <c:v>59123</c:v>
                </c:pt>
                <c:pt idx="20">
                  <c:v>59128</c:v>
                </c:pt>
                <c:pt idx="21">
                  <c:v>59138</c:v>
                </c:pt>
                <c:pt idx="22">
                  <c:v>59148</c:v>
                </c:pt>
                <c:pt idx="23">
                  <c:v>59156</c:v>
                </c:pt>
                <c:pt idx="24">
                  <c:v>59163</c:v>
                </c:pt>
                <c:pt idx="25">
                  <c:v>59167</c:v>
                </c:pt>
                <c:pt idx="26">
                  <c:v>59188</c:v>
                </c:pt>
                <c:pt idx="27">
                  <c:v>59196</c:v>
                </c:pt>
                <c:pt idx="28">
                  <c:v>59198</c:v>
                </c:pt>
                <c:pt idx="29">
                  <c:v>59207</c:v>
                </c:pt>
                <c:pt idx="30">
                  <c:v>59211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66-48DF-8F06-AD3282148F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40136</c:v>
                </c:pt>
                <c:pt idx="1">
                  <c:v>40180</c:v>
                </c:pt>
                <c:pt idx="2">
                  <c:v>40206</c:v>
                </c:pt>
                <c:pt idx="3">
                  <c:v>40223</c:v>
                </c:pt>
                <c:pt idx="4">
                  <c:v>40225</c:v>
                </c:pt>
                <c:pt idx="5">
                  <c:v>40233</c:v>
                </c:pt>
                <c:pt idx="6">
                  <c:v>40244</c:v>
                </c:pt>
                <c:pt idx="7">
                  <c:v>40255</c:v>
                </c:pt>
                <c:pt idx="8">
                  <c:v>40255</c:v>
                </c:pt>
                <c:pt idx="9">
                  <c:v>40277</c:v>
                </c:pt>
                <c:pt idx="10">
                  <c:v>40302</c:v>
                </c:pt>
                <c:pt idx="11">
                  <c:v>40315</c:v>
                </c:pt>
                <c:pt idx="12">
                  <c:v>40339</c:v>
                </c:pt>
                <c:pt idx="13">
                  <c:v>40361</c:v>
                </c:pt>
                <c:pt idx="14">
                  <c:v>40372</c:v>
                </c:pt>
                <c:pt idx="15">
                  <c:v>40379</c:v>
                </c:pt>
                <c:pt idx="16">
                  <c:v>40382</c:v>
                </c:pt>
                <c:pt idx="17">
                  <c:v>40401</c:v>
                </c:pt>
                <c:pt idx="18">
                  <c:v>40409</c:v>
                </c:pt>
                <c:pt idx="19">
                  <c:v>40432</c:v>
                </c:pt>
                <c:pt idx="20">
                  <c:v>40457</c:v>
                </c:pt>
                <c:pt idx="21">
                  <c:v>40468</c:v>
                </c:pt>
                <c:pt idx="22">
                  <c:v>40497</c:v>
                </c:pt>
                <c:pt idx="23">
                  <c:v>40501</c:v>
                </c:pt>
                <c:pt idx="24">
                  <c:v>40529</c:v>
                </c:pt>
                <c:pt idx="25">
                  <c:v>40547</c:v>
                </c:pt>
                <c:pt idx="26">
                  <c:v>40565</c:v>
                </c:pt>
                <c:pt idx="27">
                  <c:v>40574</c:v>
                </c:pt>
                <c:pt idx="28">
                  <c:v>40605</c:v>
                </c:pt>
                <c:pt idx="29">
                  <c:v>40610</c:v>
                </c:pt>
                <c:pt idx="30">
                  <c:v>40629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66-48DF-8F06-AD3282148FE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15749</c:v>
                </c:pt>
                <c:pt idx="1">
                  <c:v>15758</c:v>
                </c:pt>
                <c:pt idx="2">
                  <c:v>15765</c:v>
                </c:pt>
                <c:pt idx="3">
                  <c:v>15764</c:v>
                </c:pt>
                <c:pt idx="4">
                  <c:v>15766</c:v>
                </c:pt>
                <c:pt idx="5">
                  <c:v>15770</c:v>
                </c:pt>
                <c:pt idx="6">
                  <c:v>15775</c:v>
                </c:pt>
                <c:pt idx="7">
                  <c:v>15779</c:v>
                </c:pt>
                <c:pt idx="8">
                  <c:v>15786</c:v>
                </c:pt>
                <c:pt idx="9">
                  <c:v>15788</c:v>
                </c:pt>
                <c:pt idx="10">
                  <c:v>15792</c:v>
                </c:pt>
                <c:pt idx="11">
                  <c:v>15793</c:v>
                </c:pt>
                <c:pt idx="12">
                  <c:v>15804</c:v>
                </c:pt>
                <c:pt idx="13">
                  <c:v>15811</c:v>
                </c:pt>
                <c:pt idx="14">
                  <c:v>15813</c:v>
                </c:pt>
                <c:pt idx="15">
                  <c:v>15821</c:v>
                </c:pt>
                <c:pt idx="16">
                  <c:v>15821</c:v>
                </c:pt>
                <c:pt idx="17">
                  <c:v>15825</c:v>
                </c:pt>
                <c:pt idx="18">
                  <c:v>15831</c:v>
                </c:pt>
                <c:pt idx="19">
                  <c:v>15836</c:v>
                </c:pt>
                <c:pt idx="20">
                  <c:v>15853</c:v>
                </c:pt>
                <c:pt idx="21">
                  <c:v>15859</c:v>
                </c:pt>
                <c:pt idx="22">
                  <c:v>15865</c:v>
                </c:pt>
                <c:pt idx="23">
                  <c:v>15869</c:v>
                </c:pt>
                <c:pt idx="24">
                  <c:v>15873</c:v>
                </c:pt>
                <c:pt idx="25">
                  <c:v>15884</c:v>
                </c:pt>
                <c:pt idx="26">
                  <c:v>15904</c:v>
                </c:pt>
                <c:pt idx="27">
                  <c:v>15907</c:v>
                </c:pt>
                <c:pt idx="28">
                  <c:v>15918</c:v>
                </c:pt>
                <c:pt idx="29">
                  <c:v>15928</c:v>
                </c:pt>
                <c:pt idx="30">
                  <c:v>15932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566-48DF-8F06-AD3282148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05904"/>
        <c:axId val="149131040"/>
      </c:lineChart>
      <c:dateAx>
        <c:axId val="24050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31040"/>
        <c:crosses val="autoZero"/>
        <c:auto val="1"/>
        <c:lblOffset val="100"/>
        <c:baseTimeUnit val="days"/>
      </c:dateAx>
      <c:valAx>
        <c:axId val="14913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0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50.112400000000001</c:v>
                </c:pt>
                <c:pt idx="1">
                  <c:v>61.194000000000003</c:v>
                </c:pt>
                <c:pt idx="2">
                  <c:v>96.497799999999998</c:v>
                </c:pt>
                <c:pt idx="3">
                  <c:v>23.806000000000001</c:v>
                </c:pt>
                <c:pt idx="4">
                  <c:v>100</c:v>
                </c:pt>
                <c:pt idx="5">
                  <c:v>100</c:v>
                </c:pt>
                <c:pt idx="6">
                  <c:v>54.677700000000002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B-4E4D-BEB6-56BE6742AE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45.803800000000003</c:v>
                </c:pt>
                <c:pt idx="1">
                  <c:v>10.447800000000001</c:v>
                </c:pt>
                <c:pt idx="2">
                  <c:v>9.8989999999999991</c:v>
                </c:pt>
                <c:pt idx="3">
                  <c:v>73.136399999999995</c:v>
                </c:pt>
                <c:pt idx="4">
                  <c:v>26.053599999999999</c:v>
                </c:pt>
                <c:pt idx="5">
                  <c:v>13.2296</c:v>
                </c:pt>
                <c:pt idx="6">
                  <c:v>19.4986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2B-4E4D-BEB6-56BE6742AE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6.6778000000000004</c:v>
                </c:pt>
                <c:pt idx="1">
                  <c:v>1.4924999999999999</c:v>
                </c:pt>
                <c:pt idx="2">
                  <c:v>90.091899999999995</c:v>
                </c:pt>
                <c:pt idx="3">
                  <c:v>100</c:v>
                </c:pt>
                <c:pt idx="4">
                  <c:v>19.540199999999999</c:v>
                </c:pt>
                <c:pt idx="5">
                  <c:v>2.3346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2B-4E4D-BEB6-56BE6742AE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77.611900000000006</c:v>
                </c:pt>
                <c:pt idx="2">
                  <c:v>100</c:v>
                </c:pt>
                <c:pt idx="3">
                  <c:v>2.4445000000000001</c:v>
                </c:pt>
                <c:pt idx="4">
                  <c:v>52.234999999999999</c:v>
                </c:pt>
                <c:pt idx="5">
                  <c:v>19.066099999999999</c:v>
                </c:pt>
                <c:pt idx="6">
                  <c:v>10.840199999999999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2B-4E4D-BEB6-56BE6742AE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74.364699999999999</c:v>
                </c:pt>
                <c:pt idx="1">
                  <c:v>89.552199999999999</c:v>
                </c:pt>
                <c:pt idx="2">
                  <c:v>0</c:v>
                </c:pt>
                <c:pt idx="3">
                  <c:v>14.472099999999999</c:v>
                </c:pt>
                <c:pt idx="4">
                  <c:v>44.997900000000001</c:v>
                </c:pt>
                <c:pt idx="5">
                  <c:v>71.206199999999995</c:v>
                </c:pt>
                <c:pt idx="6">
                  <c:v>36.868000000000002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2B-4E4D-BEB6-56BE6742AE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27.231100000000001</c:v>
                </c:pt>
                <c:pt idx="1">
                  <c:v>4.4775999999999998</c:v>
                </c:pt>
                <c:pt idx="2">
                  <c:v>89.090900000000005</c:v>
                </c:pt>
                <c:pt idx="3">
                  <c:v>13.5191</c:v>
                </c:pt>
                <c:pt idx="4">
                  <c:v>4.7679999999999998</c:v>
                </c:pt>
                <c:pt idx="5">
                  <c:v>3.5019</c:v>
                </c:pt>
                <c:pt idx="6">
                  <c:v>-0.16769999999999999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2B-4E4D-BEB6-56BE6742AE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42.126300000000001</c:v>
                </c:pt>
                <c:pt idx="1">
                  <c:v>88.059700000000007</c:v>
                </c:pt>
                <c:pt idx="2">
                  <c:v>0</c:v>
                </c:pt>
                <c:pt idx="3">
                  <c:v>12.796799999999999</c:v>
                </c:pt>
                <c:pt idx="4">
                  <c:v>29.757300000000001</c:v>
                </c:pt>
                <c:pt idx="5">
                  <c:v>68.093400000000003</c:v>
                </c:pt>
                <c:pt idx="6">
                  <c:v>21.752099999999999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2B-4E4D-BEB6-56BE6742AE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28.905899999999999</c:v>
                </c:pt>
                <c:pt idx="1">
                  <c:v>100</c:v>
                </c:pt>
                <c:pt idx="2">
                  <c:v>75.789100000000005</c:v>
                </c:pt>
                <c:pt idx="3">
                  <c:v>18.365400000000001</c:v>
                </c:pt>
                <c:pt idx="4">
                  <c:v>40.229900000000001</c:v>
                </c:pt>
                <c:pt idx="5">
                  <c:v>67.315200000000004</c:v>
                </c:pt>
                <c:pt idx="6">
                  <c:v>82.721699999999998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F2B-4E4D-BEB6-56BE6742AEB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11.335000000000001</c:v>
                </c:pt>
                <c:pt idx="1">
                  <c:v>94.029899999999998</c:v>
                </c:pt>
                <c:pt idx="2">
                  <c:v>0</c:v>
                </c:pt>
                <c:pt idx="3">
                  <c:v>56.569899999999997</c:v>
                </c:pt>
                <c:pt idx="4">
                  <c:v>18.6462</c:v>
                </c:pt>
                <c:pt idx="5">
                  <c:v>53.6965</c:v>
                </c:pt>
                <c:pt idx="6">
                  <c:v>80.353200000000001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2B-4E4D-BEB6-56BE6742A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783688"/>
        <c:axId val="295781392"/>
      </c:radarChart>
      <c:catAx>
        <c:axId val="29578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81392"/>
        <c:crosses val="autoZero"/>
        <c:auto val="1"/>
        <c:lblAlgn val="ctr"/>
        <c:lblOffset val="100"/>
        <c:noMultiLvlLbl val="0"/>
      </c:catAx>
      <c:valAx>
        <c:axId val="29578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8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29</c:v>
                </c:pt>
                <c:pt idx="2">
                  <c:v>28</c:v>
                </c:pt>
                <c:pt idx="3">
                  <c:v>4</c:v>
                </c:pt>
                <c:pt idx="4">
                  <c:v>28</c:v>
                </c:pt>
                <c:pt idx="5">
                  <c:v>27</c:v>
                </c:pt>
                <c:pt idx="6">
                  <c:v>18</c:v>
                </c:pt>
                <c:pt idx="7">
                  <c:v>32</c:v>
                </c:pt>
                <c:pt idx="8">
                  <c:v>18</c:v>
                </c:pt>
                <c:pt idx="9">
                  <c:v>14</c:v>
                </c:pt>
                <c:pt idx="10">
                  <c:v>17</c:v>
                </c:pt>
                <c:pt idx="11">
                  <c:v>23</c:v>
                </c:pt>
                <c:pt idx="12">
                  <c:v>30</c:v>
                </c:pt>
                <c:pt idx="13">
                  <c:v>13</c:v>
                </c:pt>
                <c:pt idx="14">
                  <c:v>12</c:v>
                </c:pt>
                <c:pt idx="15">
                  <c:v>16</c:v>
                </c:pt>
                <c:pt idx="16">
                  <c:v>7</c:v>
                </c:pt>
                <c:pt idx="17">
                  <c:v>8</c:v>
                </c:pt>
                <c:pt idx="18">
                  <c:v>14</c:v>
                </c:pt>
                <c:pt idx="19">
                  <c:v>29</c:v>
                </c:pt>
                <c:pt idx="20">
                  <c:v>20</c:v>
                </c:pt>
                <c:pt idx="21">
                  <c:v>10</c:v>
                </c:pt>
                <c:pt idx="22">
                  <c:v>25</c:v>
                </c:pt>
                <c:pt idx="23">
                  <c:v>-10</c:v>
                </c:pt>
                <c:pt idx="24">
                  <c:v>10</c:v>
                </c:pt>
                <c:pt idx="25">
                  <c:v>25</c:v>
                </c:pt>
                <c:pt idx="26">
                  <c:v>36</c:v>
                </c:pt>
                <c:pt idx="27">
                  <c:v>27</c:v>
                </c:pt>
                <c:pt idx="28">
                  <c:v>17</c:v>
                </c:pt>
                <c:pt idx="29">
                  <c:v>31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E-4784-88B4-75986E8DC7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</c:v>
                </c:pt>
                <c:pt idx="1">
                  <c:v>1</c:v>
                </c:pt>
                <c:pt idx="2">
                  <c:v>13</c:v>
                </c:pt>
                <c:pt idx="3">
                  <c:v>3</c:v>
                </c:pt>
                <c:pt idx="4">
                  <c:v>9</c:v>
                </c:pt>
                <c:pt idx="5">
                  <c:v>60</c:v>
                </c:pt>
                <c:pt idx="6">
                  <c:v>34</c:v>
                </c:pt>
                <c:pt idx="7">
                  <c:v>10</c:v>
                </c:pt>
                <c:pt idx="8">
                  <c:v>-4</c:v>
                </c:pt>
                <c:pt idx="9">
                  <c:v>5</c:v>
                </c:pt>
                <c:pt idx="10">
                  <c:v>-6</c:v>
                </c:pt>
                <c:pt idx="11">
                  <c:v>-5</c:v>
                </c:pt>
                <c:pt idx="12">
                  <c:v>5</c:v>
                </c:pt>
                <c:pt idx="13">
                  <c:v>-1</c:v>
                </c:pt>
                <c:pt idx="14">
                  <c:v>3</c:v>
                </c:pt>
                <c:pt idx="15">
                  <c:v>5</c:v>
                </c:pt>
                <c:pt idx="16">
                  <c:v>0</c:v>
                </c:pt>
                <c:pt idx="17">
                  <c:v>5</c:v>
                </c:pt>
                <c:pt idx="18">
                  <c:v>7</c:v>
                </c:pt>
                <c:pt idx="19">
                  <c:v>6</c:v>
                </c:pt>
                <c:pt idx="20">
                  <c:v>10</c:v>
                </c:pt>
                <c:pt idx="21">
                  <c:v>6</c:v>
                </c:pt>
                <c:pt idx="22">
                  <c:v>2</c:v>
                </c:pt>
                <c:pt idx="23">
                  <c:v>6</c:v>
                </c:pt>
                <c:pt idx="24">
                  <c:v>-1</c:v>
                </c:pt>
                <c:pt idx="25">
                  <c:v>8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9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6E-4784-88B4-75986E8DC7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7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14</c:v>
                </c:pt>
                <c:pt idx="8">
                  <c:v>9</c:v>
                </c:pt>
                <c:pt idx="9">
                  <c:v>5</c:v>
                </c:pt>
                <c:pt idx="10">
                  <c:v>1</c:v>
                </c:pt>
                <c:pt idx="11">
                  <c:v>5</c:v>
                </c:pt>
                <c:pt idx="12">
                  <c:v>7</c:v>
                </c:pt>
                <c:pt idx="13">
                  <c:v>6</c:v>
                </c:pt>
                <c:pt idx="14">
                  <c:v>0</c:v>
                </c:pt>
                <c:pt idx="15">
                  <c:v>6</c:v>
                </c:pt>
                <c:pt idx="16">
                  <c:v>1</c:v>
                </c:pt>
                <c:pt idx="17">
                  <c:v>-2</c:v>
                </c:pt>
                <c:pt idx="18">
                  <c:v>2</c:v>
                </c:pt>
                <c:pt idx="19">
                  <c:v>5</c:v>
                </c:pt>
                <c:pt idx="20">
                  <c:v>3</c:v>
                </c:pt>
                <c:pt idx="21">
                  <c:v>7</c:v>
                </c:pt>
                <c:pt idx="22">
                  <c:v>11</c:v>
                </c:pt>
                <c:pt idx="23">
                  <c:v>3</c:v>
                </c:pt>
                <c:pt idx="24">
                  <c:v>-2</c:v>
                </c:pt>
                <c:pt idx="25">
                  <c:v>3</c:v>
                </c:pt>
                <c:pt idx="26">
                  <c:v>11</c:v>
                </c:pt>
                <c:pt idx="27">
                  <c:v>6</c:v>
                </c:pt>
                <c:pt idx="28">
                  <c:v>7</c:v>
                </c:pt>
                <c:pt idx="29">
                  <c:v>9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6E-4784-88B4-75986E8DC7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16</c:v>
                </c:pt>
                <c:pt idx="1">
                  <c:v>11</c:v>
                </c:pt>
                <c:pt idx="2">
                  <c:v>2</c:v>
                </c:pt>
                <c:pt idx="3">
                  <c:v>20</c:v>
                </c:pt>
                <c:pt idx="4">
                  <c:v>14</c:v>
                </c:pt>
                <c:pt idx="5">
                  <c:v>22</c:v>
                </c:pt>
                <c:pt idx="6">
                  <c:v>18</c:v>
                </c:pt>
                <c:pt idx="7">
                  <c:v>17</c:v>
                </c:pt>
                <c:pt idx="8">
                  <c:v>46</c:v>
                </c:pt>
                <c:pt idx="9">
                  <c:v>1</c:v>
                </c:pt>
                <c:pt idx="10">
                  <c:v>7</c:v>
                </c:pt>
                <c:pt idx="11">
                  <c:v>5</c:v>
                </c:pt>
                <c:pt idx="12">
                  <c:v>1</c:v>
                </c:pt>
                <c:pt idx="13">
                  <c:v>12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11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-1</c:v>
                </c:pt>
                <c:pt idx="27">
                  <c:v>12</c:v>
                </c:pt>
                <c:pt idx="28">
                  <c:v>8</c:v>
                </c:pt>
                <c:pt idx="29">
                  <c:v>8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6E-4784-88B4-75986E8DC7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36</c:v>
                </c:pt>
                <c:pt idx="1">
                  <c:v>26</c:v>
                </c:pt>
                <c:pt idx="2">
                  <c:v>12</c:v>
                </c:pt>
                <c:pt idx="3">
                  <c:v>11</c:v>
                </c:pt>
                <c:pt idx="4">
                  <c:v>17</c:v>
                </c:pt>
                <c:pt idx="5">
                  <c:v>35</c:v>
                </c:pt>
                <c:pt idx="6">
                  <c:v>25</c:v>
                </c:pt>
                <c:pt idx="7">
                  <c:v>31</c:v>
                </c:pt>
                <c:pt idx="8">
                  <c:v>33</c:v>
                </c:pt>
                <c:pt idx="9">
                  <c:v>8</c:v>
                </c:pt>
                <c:pt idx="10">
                  <c:v>12</c:v>
                </c:pt>
                <c:pt idx="11">
                  <c:v>3</c:v>
                </c:pt>
                <c:pt idx="12">
                  <c:v>26</c:v>
                </c:pt>
                <c:pt idx="13">
                  <c:v>18</c:v>
                </c:pt>
                <c:pt idx="14">
                  <c:v>3</c:v>
                </c:pt>
                <c:pt idx="15">
                  <c:v>9</c:v>
                </c:pt>
                <c:pt idx="16">
                  <c:v>17</c:v>
                </c:pt>
                <c:pt idx="17">
                  <c:v>18</c:v>
                </c:pt>
                <c:pt idx="18">
                  <c:v>29</c:v>
                </c:pt>
                <c:pt idx="19">
                  <c:v>29</c:v>
                </c:pt>
                <c:pt idx="20">
                  <c:v>34</c:v>
                </c:pt>
                <c:pt idx="21">
                  <c:v>17</c:v>
                </c:pt>
                <c:pt idx="22">
                  <c:v>22</c:v>
                </c:pt>
                <c:pt idx="23">
                  <c:v>14</c:v>
                </c:pt>
                <c:pt idx="24">
                  <c:v>12</c:v>
                </c:pt>
                <c:pt idx="25">
                  <c:v>25</c:v>
                </c:pt>
                <c:pt idx="26">
                  <c:v>16</c:v>
                </c:pt>
                <c:pt idx="27">
                  <c:v>21</c:v>
                </c:pt>
                <c:pt idx="28">
                  <c:v>7</c:v>
                </c:pt>
                <c:pt idx="29">
                  <c:v>27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6E-4784-88B4-75986E8DC7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-1</c:v>
                </c:pt>
                <c:pt idx="2">
                  <c:v>-1</c:v>
                </c:pt>
                <c:pt idx="3">
                  <c:v>-2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-5</c:v>
                </c:pt>
                <c:pt idx="10">
                  <c:v>0</c:v>
                </c:pt>
                <c:pt idx="11">
                  <c:v>-3</c:v>
                </c:pt>
                <c:pt idx="12">
                  <c:v>1</c:v>
                </c:pt>
                <c:pt idx="13">
                  <c:v>5</c:v>
                </c:pt>
                <c:pt idx="14">
                  <c:v>-2</c:v>
                </c:pt>
                <c:pt idx="15">
                  <c:v>-1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-3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-6</c:v>
                </c:pt>
                <c:pt idx="27">
                  <c:v>0</c:v>
                </c:pt>
                <c:pt idx="28">
                  <c:v>3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6E-4784-88B4-75986E8DC7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14</c:v>
                </c:pt>
                <c:pt idx="5">
                  <c:v>7</c:v>
                </c:pt>
                <c:pt idx="6">
                  <c:v>2</c:v>
                </c:pt>
                <c:pt idx="7">
                  <c:v>5</c:v>
                </c:pt>
                <c:pt idx="8">
                  <c:v>8</c:v>
                </c:pt>
                <c:pt idx="9">
                  <c:v>4</c:v>
                </c:pt>
                <c:pt idx="10">
                  <c:v>0</c:v>
                </c:pt>
                <c:pt idx="11">
                  <c:v>6</c:v>
                </c:pt>
                <c:pt idx="12">
                  <c:v>5</c:v>
                </c:pt>
                <c:pt idx="13">
                  <c:v>4</c:v>
                </c:pt>
                <c:pt idx="14">
                  <c:v>8</c:v>
                </c:pt>
                <c:pt idx="15">
                  <c:v>7</c:v>
                </c:pt>
                <c:pt idx="16">
                  <c:v>2</c:v>
                </c:pt>
                <c:pt idx="17">
                  <c:v>3</c:v>
                </c:pt>
                <c:pt idx="18">
                  <c:v>13</c:v>
                </c:pt>
                <c:pt idx="19">
                  <c:v>7</c:v>
                </c:pt>
                <c:pt idx="20">
                  <c:v>5</c:v>
                </c:pt>
                <c:pt idx="21">
                  <c:v>10</c:v>
                </c:pt>
                <c:pt idx="22">
                  <c:v>10</c:v>
                </c:pt>
                <c:pt idx="23">
                  <c:v>8</c:v>
                </c:pt>
                <c:pt idx="24">
                  <c:v>7</c:v>
                </c:pt>
                <c:pt idx="25">
                  <c:v>4</c:v>
                </c:pt>
                <c:pt idx="26">
                  <c:v>21</c:v>
                </c:pt>
                <c:pt idx="27">
                  <c:v>8</c:v>
                </c:pt>
                <c:pt idx="28">
                  <c:v>2</c:v>
                </c:pt>
                <c:pt idx="29">
                  <c:v>9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06E-4784-88B4-75986E8DC7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24</c:v>
                </c:pt>
                <c:pt idx="1">
                  <c:v>44</c:v>
                </c:pt>
                <c:pt idx="2">
                  <c:v>26</c:v>
                </c:pt>
                <c:pt idx="3">
                  <c:v>17</c:v>
                </c:pt>
                <c:pt idx="4">
                  <c:v>2</c:v>
                </c:pt>
                <c:pt idx="5">
                  <c:v>8</c:v>
                </c:pt>
                <c:pt idx="6">
                  <c:v>11</c:v>
                </c:pt>
                <c:pt idx="7">
                  <c:v>11</c:v>
                </c:pt>
                <c:pt idx="8">
                  <c:v>0</c:v>
                </c:pt>
                <c:pt idx="9">
                  <c:v>22</c:v>
                </c:pt>
                <c:pt idx="10">
                  <c:v>25</c:v>
                </c:pt>
                <c:pt idx="11">
                  <c:v>13</c:v>
                </c:pt>
                <c:pt idx="12">
                  <c:v>24</c:v>
                </c:pt>
                <c:pt idx="13">
                  <c:v>22</c:v>
                </c:pt>
                <c:pt idx="14">
                  <c:v>11</c:v>
                </c:pt>
                <c:pt idx="15">
                  <c:v>7</c:v>
                </c:pt>
                <c:pt idx="16">
                  <c:v>3</c:v>
                </c:pt>
                <c:pt idx="17">
                  <c:v>19</c:v>
                </c:pt>
                <c:pt idx="18">
                  <c:v>8</c:v>
                </c:pt>
                <c:pt idx="19">
                  <c:v>23</c:v>
                </c:pt>
                <c:pt idx="20">
                  <c:v>25</c:v>
                </c:pt>
                <c:pt idx="21">
                  <c:v>11</c:v>
                </c:pt>
                <c:pt idx="22">
                  <c:v>29</c:v>
                </c:pt>
                <c:pt idx="23">
                  <c:v>4</c:v>
                </c:pt>
                <c:pt idx="24">
                  <c:v>28</c:v>
                </c:pt>
                <c:pt idx="25">
                  <c:v>18</c:v>
                </c:pt>
                <c:pt idx="26">
                  <c:v>18</c:v>
                </c:pt>
                <c:pt idx="27">
                  <c:v>9</c:v>
                </c:pt>
                <c:pt idx="28">
                  <c:v>31</c:v>
                </c:pt>
                <c:pt idx="29">
                  <c:v>5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06E-4784-88B4-75986E8DC75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14</c:v>
                </c:pt>
                <c:pt idx="1">
                  <c:v>9</c:v>
                </c:pt>
                <c:pt idx="2">
                  <c:v>7</c:v>
                </c:pt>
                <c:pt idx="3">
                  <c:v>-1</c:v>
                </c:pt>
                <c:pt idx="4">
                  <c:v>2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7</c:v>
                </c:pt>
                <c:pt idx="9">
                  <c:v>2</c:v>
                </c:pt>
                <c:pt idx="10">
                  <c:v>4</c:v>
                </c:pt>
                <c:pt idx="11">
                  <c:v>1</c:v>
                </c:pt>
                <c:pt idx="12">
                  <c:v>11</c:v>
                </c:pt>
                <c:pt idx="13">
                  <c:v>7</c:v>
                </c:pt>
                <c:pt idx="14">
                  <c:v>2</c:v>
                </c:pt>
                <c:pt idx="15">
                  <c:v>8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17</c:v>
                </c:pt>
                <c:pt idx="21">
                  <c:v>6</c:v>
                </c:pt>
                <c:pt idx="22">
                  <c:v>6</c:v>
                </c:pt>
                <c:pt idx="23">
                  <c:v>4</c:v>
                </c:pt>
                <c:pt idx="24">
                  <c:v>4</c:v>
                </c:pt>
                <c:pt idx="25">
                  <c:v>11</c:v>
                </c:pt>
                <c:pt idx="26">
                  <c:v>20</c:v>
                </c:pt>
                <c:pt idx="27">
                  <c:v>3</c:v>
                </c:pt>
                <c:pt idx="28">
                  <c:v>11</c:v>
                </c:pt>
                <c:pt idx="29">
                  <c:v>10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06E-4784-88B4-75986E8DC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782048"/>
        <c:axId val="295789920"/>
      </c:lineChart>
      <c:dateAx>
        <c:axId val="29578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89920"/>
        <c:crosses val="autoZero"/>
        <c:auto val="1"/>
        <c:lblOffset val="100"/>
        <c:baseTimeUnit val="days"/>
      </c:dateAx>
      <c:valAx>
        <c:axId val="29578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8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31</c:v>
                </c:pt>
                <c:pt idx="2">
                  <c:v>20</c:v>
                </c:pt>
                <c:pt idx="3">
                  <c:v>20</c:v>
                </c:pt>
                <c:pt idx="4">
                  <c:v>24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F-49BC-89B1-476A9EF804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18</c:v>
                </c:pt>
                <c:pt idx="2">
                  <c:v>11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EF-49BC-89B1-476A9EF804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8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F-49BC-89B1-476A9EF804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7</c:v>
                </c:pt>
                <c:pt idx="2">
                  <c:v>11</c:v>
                </c:pt>
                <c:pt idx="3">
                  <c:v>9</c:v>
                </c:pt>
                <c:pt idx="4">
                  <c:v>13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EF-49BC-89B1-476A9EF804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19</c:v>
                </c:pt>
                <c:pt idx="1">
                  <c:v>27</c:v>
                </c:pt>
                <c:pt idx="2">
                  <c:v>25</c:v>
                </c:pt>
                <c:pt idx="3">
                  <c:v>19</c:v>
                </c:pt>
                <c:pt idx="4">
                  <c:v>23</c:v>
                </c:pt>
                <c:pt idx="5">
                  <c:v>11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EF-49BC-89B1-476A9EF804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EF-49BC-89B1-476A9EF804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EF-49BC-89B1-476A9EF804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17</c:v>
                </c:pt>
                <c:pt idx="3">
                  <c:v>18</c:v>
                </c:pt>
                <c:pt idx="4">
                  <c:v>17</c:v>
                </c:pt>
                <c:pt idx="5">
                  <c:v>15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EF-49BC-89B1-476A9EF804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8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2EF-49BC-89B1-476A9EF80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776544"/>
        <c:axId val="307777528"/>
      </c:barChart>
      <c:catAx>
        <c:axId val="30777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77528"/>
        <c:crosses val="autoZero"/>
        <c:auto val="1"/>
        <c:lblAlgn val="ctr"/>
        <c:lblOffset val="100"/>
        <c:noMultiLvlLbl val="0"/>
      </c:catAx>
      <c:valAx>
        <c:axId val="30777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</c:v>
                </c:pt>
                <c:pt idx="21">
                  <c:v>1</c:v>
                </c:pt>
                <c:pt idx="22">
                  <c:v>18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59-4F5F-AEBE-4F1DABDC20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59-4F5F-AEBE-4F1DABDC20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59-4F5F-AEBE-4F1DABDC20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5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59-4F5F-AEBE-4F1DABDC20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10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7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59-4F5F-AEBE-4F1DABDC20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59-4F5F-AEBE-4F1DABDC20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859-4F5F-AEBE-4F1DABDC20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10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859-4F5F-AEBE-4F1DABDC207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859-4F5F-AEBE-4F1DABDC2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78184"/>
        <c:axId val="307780152"/>
      </c:lineChart>
      <c:dateAx>
        <c:axId val="307778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80152"/>
        <c:crosses val="autoZero"/>
        <c:auto val="1"/>
        <c:lblOffset val="100"/>
        <c:baseTimeUnit val="days"/>
      </c:dateAx>
      <c:valAx>
        <c:axId val="30778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7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</c:v>
                </c:pt>
                <c:pt idx="1">
                  <c:v>7</c:v>
                </c:pt>
                <c:pt idx="2">
                  <c:v>1</c:v>
                </c:pt>
                <c:pt idx="3">
                  <c:v>52</c:v>
                </c:pt>
                <c:pt idx="4">
                  <c:v>60</c:v>
                </c:pt>
                <c:pt idx="5">
                  <c:v>3</c:v>
                </c:pt>
                <c:pt idx="6">
                  <c:v>59</c:v>
                </c:pt>
                <c:pt idx="7">
                  <c:v>67</c:v>
                </c:pt>
                <c:pt idx="8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5-4068-A083-65CD5E1EC4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5-4068-A083-65CD5E1EC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774904"/>
        <c:axId val="310392960"/>
      </c:barChart>
      <c:catAx>
        <c:axId val="30777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2960"/>
        <c:crosses val="autoZero"/>
        <c:auto val="1"/>
        <c:lblAlgn val="ctr"/>
        <c:lblOffset val="100"/>
        <c:noMultiLvlLbl val="0"/>
      </c:catAx>
      <c:valAx>
        <c:axId val="31039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7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2</c:v>
                </c:pt>
                <c:pt idx="4">
                  <c:v>21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D-4184-9941-83314786B9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FD-4184-9941-83314786B9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FD-4184-9941-83314786B9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12</c:v>
                </c:pt>
                <c:pt idx="2">
                  <c:v>8</c:v>
                </c:pt>
                <c:pt idx="3">
                  <c:v>10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FD-4184-9941-83314786B9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15</c:v>
                </c:pt>
                <c:pt idx="3">
                  <c:v>20</c:v>
                </c:pt>
                <c:pt idx="4">
                  <c:v>9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FD-4184-9941-83314786B9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FD-4184-9941-83314786B9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13</c:v>
                </c:pt>
                <c:pt idx="3">
                  <c:v>9</c:v>
                </c:pt>
                <c:pt idx="4">
                  <c:v>14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FD-4184-9941-83314786B9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15</c:v>
                </c:pt>
                <c:pt idx="5">
                  <c:v>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FD-4184-9941-83314786B98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11</c:v>
                </c:pt>
                <c:pt idx="3">
                  <c:v>13</c:v>
                </c:pt>
                <c:pt idx="4">
                  <c:v>18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FD-4184-9941-83314786B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394928"/>
        <c:axId val="310389352"/>
      </c:barChart>
      <c:catAx>
        <c:axId val="3103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89352"/>
        <c:crosses val="autoZero"/>
        <c:auto val="1"/>
        <c:lblAlgn val="ctr"/>
        <c:lblOffset val="100"/>
        <c:noMultiLvlLbl val="0"/>
      </c:catAx>
      <c:valAx>
        <c:axId val="31038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7.5159324810092996E-3</c:v>
                </c:pt>
                <c:pt idx="3">
                  <c:v>4.9890241468769003E-3</c:v>
                </c:pt>
                <c:pt idx="4">
                  <c:v>5.2808990289390997E-2</c:v>
                </c:pt>
                <c:pt idx="5">
                  <c:v>7.9417119072733994E-3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D-4E84-B825-30939D470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0.22866565037489001</c:v>
                </c:pt>
                <c:pt idx="1">
                  <c:v>4.7444233581183999E-2</c:v>
                </c:pt>
                <c:pt idx="4">
                  <c:v>1.2444389136047999E-2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D-4E84-B825-30939D4707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0.12879682301170001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D-4E84-B825-30939D4707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3.5601124995550001E-3</c:v>
                </c:pt>
                <c:pt idx="1">
                  <c:v>1.8987266664293001E-3</c:v>
                </c:pt>
                <c:pt idx="2">
                  <c:v>3.0260956246217002E-3</c:v>
                </c:pt>
                <c:pt idx="3">
                  <c:v>4.3433372494571E-3</c:v>
                </c:pt>
                <c:pt idx="4">
                  <c:v>3.1070072723388999E-3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BD-4E84-B825-30939D4707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2.3023128651323999E-2</c:v>
                </c:pt>
                <c:pt idx="1">
                  <c:v>8.8734975010312002E-3</c:v>
                </c:pt>
                <c:pt idx="2">
                  <c:v>1.2982486433941001E-2</c:v>
                </c:pt>
                <c:pt idx="3">
                  <c:v>1.2950509866370001E-2</c:v>
                </c:pt>
                <c:pt idx="4">
                  <c:v>4.6898965771216002E-2</c:v>
                </c:pt>
                <c:pt idx="5">
                  <c:v>1.0552267298524E-2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BD-4E84-B825-30939D4707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3">
                  <c:v>1.0450685826257E-2</c:v>
                </c:pt>
                <c:pt idx="4">
                  <c:v>3.1352057478771997E-2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BD-4E84-B825-30939D4707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1.2406038357215E-2</c:v>
                </c:pt>
                <c:pt idx="1">
                  <c:v>9.0930622050040995E-3</c:v>
                </c:pt>
                <c:pt idx="2">
                  <c:v>9.4997286721330999E-3</c:v>
                </c:pt>
                <c:pt idx="3">
                  <c:v>3.0639155336758001E-2</c:v>
                </c:pt>
                <c:pt idx="4">
                  <c:v>1.8125705392035001E-2</c:v>
                </c:pt>
                <c:pt idx="5">
                  <c:v>5.6391083441885998E-3</c:v>
                </c:pt>
                <c:pt idx="6">
                  <c:v>3.9473758409319999E-2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BD-4E84-B825-30939D4707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2.0164571202162002E-2</c:v>
                </c:pt>
                <c:pt idx="1">
                  <c:v>1.8710206417600999E-2</c:v>
                </c:pt>
                <c:pt idx="2">
                  <c:v>1.8077361200534998E-2</c:v>
                </c:pt>
                <c:pt idx="3">
                  <c:v>2.1836912035515001E-2</c:v>
                </c:pt>
                <c:pt idx="4">
                  <c:v>2.4103148267380001E-2</c:v>
                </c:pt>
                <c:pt idx="5">
                  <c:v>4.6060125798623001E-2</c:v>
                </c:pt>
                <c:pt idx="6">
                  <c:v>2.6249319003516E-2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BD-4E84-B825-30939D47073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0.16241965105601</c:v>
                </c:pt>
                <c:pt idx="1">
                  <c:v>7.4179292929292998E-2</c:v>
                </c:pt>
                <c:pt idx="2">
                  <c:v>4.7635445362718E-2</c:v>
                </c:pt>
                <c:pt idx="3">
                  <c:v>5.9246309246308998E-2</c:v>
                </c:pt>
                <c:pt idx="4">
                  <c:v>4.6647025813691997E-2</c:v>
                </c:pt>
                <c:pt idx="5">
                  <c:v>3.7878787878787998E-2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BD-4E84-B825-30939D470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386728"/>
        <c:axId val="310393288"/>
      </c:barChart>
      <c:catAx>
        <c:axId val="31038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3288"/>
        <c:crosses val="autoZero"/>
        <c:auto val="1"/>
        <c:lblAlgn val="ctr"/>
        <c:lblOffset val="100"/>
        <c:noMultiLvlLbl val="0"/>
      </c:catAx>
      <c:valAx>
        <c:axId val="31039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8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8</c:v>
                </c:pt>
                <c:pt idx="21">
                  <c:v>7</c:v>
                </c:pt>
                <c:pt idx="22">
                  <c:v>8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8B-4CD4-9F57-7CCF8E2FBD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8B-4CD4-9F57-7CCF8E2FBD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8B-4CD4-9F57-7CCF8E2FBD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24</c:v>
                </c:pt>
                <c:pt idx="11">
                  <c:v>7</c:v>
                </c:pt>
                <c:pt idx="12">
                  <c:v>8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6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8B-4CD4-9F57-7CCF8E2FBD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8</c:v>
                </c:pt>
                <c:pt idx="10">
                  <c:v>6</c:v>
                </c:pt>
                <c:pt idx="11">
                  <c:v>7</c:v>
                </c:pt>
                <c:pt idx="12">
                  <c:v>1</c:v>
                </c:pt>
                <c:pt idx="13">
                  <c:v>17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6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8B-4CD4-9F57-7CCF8E2FBD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8B-4CD4-9F57-7CCF8E2FBD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12</c:v>
                </c:pt>
                <c:pt idx="11">
                  <c:v>7</c:v>
                </c:pt>
                <c:pt idx="12">
                  <c:v>13</c:v>
                </c:pt>
                <c:pt idx="13">
                  <c:v>2</c:v>
                </c:pt>
                <c:pt idx="14">
                  <c:v>7</c:v>
                </c:pt>
                <c:pt idx="15">
                  <c:v>5</c:v>
                </c:pt>
                <c:pt idx="16">
                  <c:v>5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78B-4CD4-9F57-7CCF8E2FBD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13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12</c:v>
                </c:pt>
                <c:pt idx="14">
                  <c:v>4</c:v>
                </c:pt>
                <c:pt idx="15">
                  <c:v>2</c:v>
                </c:pt>
                <c:pt idx="16">
                  <c:v>5</c:v>
                </c:pt>
                <c:pt idx="17">
                  <c:v>8</c:v>
                </c:pt>
                <c:pt idx="18">
                  <c:v>12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78B-4CD4-9F57-7CCF8E2FBD3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15</c:v>
                </c:pt>
                <c:pt idx="9">
                  <c:v>3</c:v>
                </c:pt>
                <c:pt idx="10">
                  <c:v>10</c:v>
                </c:pt>
                <c:pt idx="11">
                  <c:v>1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8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78B-4CD4-9F57-7CCF8E2FB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97552"/>
        <c:axId val="310399848"/>
      </c:lineChart>
      <c:catAx>
        <c:axId val="31039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9848"/>
        <c:crosses val="autoZero"/>
        <c:auto val="1"/>
        <c:lblAlgn val="ctr"/>
        <c:lblOffset val="100"/>
        <c:noMultiLvlLbl val="0"/>
      </c:catAx>
      <c:valAx>
        <c:axId val="31039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4.2766721788218996E-3</c:v>
                </c:pt>
                <c:pt idx="15">
                  <c:v>1.7106688715288001E-2</c:v>
                </c:pt>
                <c:pt idx="16">
                  <c:v>9.4086787934082004E-3</c:v>
                </c:pt>
                <c:pt idx="17">
                  <c:v>5.7022295717625996E-3</c:v>
                </c:pt>
                <c:pt idx="18">
                  <c:v>7.1277869647031998E-3</c:v>
                </c:pt>
                <c:pt idx="19">
                  <c:v>6.1774153694094001E-3</c:v>
                </c:pt>
                <c:pt idx="20">
                  <c:v>2.1739750242345E-2</c:v>
                </c:pt>
                <c:pt idx="21">
                  <c:v>2.4641777792260001E-2</c:v>
                </c:pt>
                <c:pt idx="22">
                  <c:v>4.6152420596452998E-2</c:v>
                </c:pt>
                <c:pt idx="23">
                  <c:v>8.6959000969379002E-2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2D-475D-83BA-C78DD22A3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6.2225817491676997E-3</c:v>
                </c:pt>
                <c:pt idx="11">
                  <c:v>0</c:v>
                </c:pt>
                <c:pt idx="12">
                  <c:v>0.17267664353939999</c:v>
                </c:pt>
                <c:pt idx="13">
                  <c:v>0.44958153137737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1.2445163498335E-2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2D-475D-83BA-C78DD22A3B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0.12882447665055999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2D-475D-83BA-C78DD22A3B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2.4031614924522999E-3</c:v>
                </c:pt>
                <c:pt idx="11">
                  <c:v>2.7464702770883002E-3</c:v>
                </c:pt>
                <c:pt idx="12">
                  <c:v>2.2251495300484002E-3</c:v>
                </c:pt>
                <c:pt idx="13">
                  <c:v>2.1361435488465E-3</c:v>
                </c:pt>
                <c:pt idx="14">
                  <c:v>2.1361435488465E-3</c:v>
                </c:pt>
                <c:pt idx="15">
                  <c:v>0</c:v>
                </c:pt>
                <c:pt idx="16">
                  <c:v>7.2391531377574998E-3</c:v>
                </c:pt>
                <c:pt idx="17">
                  <c:v>5.6963827969239997E-3</c:v>
                </c:pt>
                <c:pt idx="18">
                  <c:v>5.6963827969239997E-3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2D-475D-83BA-C78DD22A3B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2.3025116564653E-2</c:v>
                </c:pt>
                <c:pt idx="9">
                  <c:v>1.2232093174972E-2</c:v>
                </c:pt>
                <c:pt idx="10">
                  <c:v>1.1832351567946001E-2</c:v>
                </c:pt>
                <c:pt idx="11">
                  <c:v>1.4527752118174E-2</c:v>
                </c:pt>
                <c:pt idx="12">
                  <c:v>1.9187597137210999E-3</c:v>
                </c:pt>
                <c:pt idx="13">
                  <c:v>2.8386356941226001E-2</c:v>
                </c:pt>
                <c:pt idx="14">
                  <c:v>2.0786563565311E-2</c:v>
                </c:pt>
                <c:pt idx="15">
                  <c:v>1.3431317996047E-2</c:v>
                </c:pt>
                <c:pt idx="16">
                  <c:v>5.4204961912620003E-2</c:v>
                </c:pt>
                <c:pt idx="17">
                  <c:v>9.1141086401750008E-3</c:v>
                </c:pt>
                <c:pt idx="18">
                  <c:v>1.2280062167814999E-2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2D-475D-83BA-C78DD22A3B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5.2254794377384001E-3</c:v>
                </c:pt>
                <c:pt idx="12">
                  <c:v>0</c:v>
                </c:pt>
                <c:pt idx="13">
                  <c:v>1.5676438313215E-2</c:v>
                </c:pt>
                <c:pt idx="14">
                  <c:v>0</c:v>
                </c:pt>
                <c:pt idx="15">
                  <c:v>3.135287662643E-2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2D-475D-83BA-C78DD22A3B2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3.3834650065132001E-3</c:v>
                </c:pt>
                <c:pt idx="9">
                  <c:v>1.5225592529309001E-2</c:v>
                </c:pt>
                <c:pt idx="10">
                  <c:v>1.7481235866984999E-2</c:v>
                </c:pt>
                <c:pt idx="11">
                  <c:v>2.7792748267787E-2</c:v>
                </c:pt>
                <c:pt idx="12">
                  <c:v>1.5225592529309001E-2</c:v>
                </c:pt>
                <c:pt idx="13">
                  <c:v>1.1842127522796E-2</c:v>
                </c:pt>
                <c:pt idx="14">
                  <c:v>8.7003385881767002E-3</c:v>
                </c:pt>
                <c:pt idx="15">
                  <c:v>6.0902370117237002E-3</c:v>
                </c:pt>
                <c:pt idx="16">
                  <c:v>9.4737020182369003E-3</c:v>
                </c:pt>
                <c:pt idx="17">
                  <c:v>4.7932420925603E-2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42D-475D-83BA-C78DD22A3B2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1.8479675214945E-2</c:v>
                </c:pt>
                <c:pt idx="10">
                  <c:v>1.9813260024271001E-2</c:v>
                </c:pt>
                <c:pt idx="11">
                  <c:v>1.7336602521237001E-2</c:v>
                </c:pt>
                <c:pt idx="12">
                  <c:v>1.6511050020226001E-2</c:v>
                </c:pt>
                <c:pt idx="13">
                  <c:v>1.8574931272753999E-2</c:v>
                </c:pt>
                <c:pt idx="14">
                  <c:v>2.2909081903064E-2</c:v>
                </c:pt>
                <c:pt idx="15">
                  <c:v>2.3528246278821999E-2</c:v>
                </c:pt>
                <c:pt idx="16">
                  <c:v>5.1019144562498002E-2</c:v>
                </c:pt>
                <c:pt idx="17">
                  <c:v>2.5385739406098E-2</c:v>
                </c:pt>
                <c:pt idx="18">
                  <c:v>1.8574931272753999E-2</c:v>
                </c:pt>
                <c:pt idx="19">
                  <c:v>3.5911533793992E-2</c:v>
                </c:pt>
                <c:pt idx="20">
                  <c:v>3.5911533793992E-2</c:v>
                </c:pt>
                <c:pt idx="21">
                  <c:v>0</c:v>
                </c:pt>
                <c:pt idx="22">
                  <c:v>3.5911533793992E-2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42D-475D-83BA-C78DD22A3B2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2.5258903763576999E-2</c:v>
                </c:pt>
                <c:pt idx="7">
                  <c:v>0</c:v>
                </c:pt>
                <c:pt idx="8">
                  <c:v>4.1256209480509003E-2</c:v>
                </c:pt>
                <c:pt idx="9">
                  <c:v>3.7888355645365003E-2</c:v>
                </c:pt>
                <c:pt idx="10">
                  <c:v>5.9989896438494998E-2</c:v>
                </c:pt>
                <c:pt idx="11">
                  <c:v>3.7888355645365003E-2</c:v>
                </c:pt>
                <c:pt idx="12">
                  <c:v>7.9565546855265998E-2</c:v>
                </c:pt>
                <c:pt idx="13">
                  <c:v>0.38046223793887002</c:v>
                </c:pt>
                <c:pt idx="14">
                  <c:v>3.1573629704471001E-2</c:v>
                </c:pt>
                <c:pt idx="15">
                  <c:v>3.1573629704471001E-2</c:v>
                </c:pt>
                <c:pt idx="16">
                  <c:v>5.4306643091689998E-2</c:v>
                </c:pt>
                <c:pt idx="17">
                  <c:v>7.1040666835058996E-2</c:v>
                </c:pt>
                <c:pt idx="18">
                  <c:v>6.3147259408942003E-2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42D-475D-83BA-C78DD22A3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00832"/>
        <c:axId val="310398864"/>
      </c:lineChart>
      <c:catAx>
        <c:axId val="3104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98864"/>
        <c:crosses val="autoZero"/>
        <c:auto val="1"/>
        <c:lblAlgn val="ctr"/>
        <c:lblOffset val="100"/>
        <c:noMultiLvlLbl val="0"/>
      </c:catAx>
      <c:valAx>
        <c:axId val="31039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0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</c:v>
                </c:pt>
                <c:pt idx="1">
                  <c:v>124</c:v>
                </c:pt>
                <c:pt idx="2">
                  <c:v>36</c:v>
                </c:pt>
                <c:pt idx="3">
                  <c:v>25</c:v>
                </c:pt>
                <c:pt idx="4">
                  <c:v>127</c:v>
                </c:pt>
                <c:pt idx="5">
                  <c:v>77</c:v>
                </c:pt>
                <c:pt idx="6">
                  <c:v>61</c:v>
                </c:pt>
                <c:pt idx="7">
                  <c:v>87</c:v>
                </c:pt>
                <c:pt idx="8">
                  <c:v>72</c:v>
                </c:pt>
                <c:pt idx="9">
                  <c:v>15</c:v>
                </c:pt>
                <c:pt idx="10">
                  <c:v>12</c:v>
                </c:pt>
                <c:pt idx="11">
                  <c:v>87</c:v>
                </c:pt>
                <c:pt idx="12">
                  <c:v>76</c:v>
                </c:pt>
                <c:pt idx="13">
                  <c:v>109</c:v>
                </c:pt>
                <c:pt idx="14">
                  <c:v>30</c:v>
                </c:pt>
                <c:pt idx="15">
                  <c:v>43</c:v>
                </c:pt>
                <c:pt idx="16">
                  <c:v>12</c:v>
                </c:pt>
                <c:pt idx="17">
                  <c:v>27</c:v>
                </c:pt>
                <c:pt idx="18">
                  <c:v>110</c:v>
                </c:pt>
                <c:pt idx="19">
                  <c:v>114</c:v>
                </c:pt>
                <c:pt idx="20">
                  <c:v>173</c:v>
                </c:pt>
                <c:pt idx="21">
                  <c:v>112</c:v>
                </c:pt>
                <c:pt idx="22">
                  <c:v>132</c:v>
                </c:pt>
                <c:pt idx="23">
                  <c:v>54</c:v>
                </c:pt>
                <c:pt idx="24">
                  <c:v>15</c:v>
                </c:pt>
                <c:pt idx="25">
                  <c:v>90</c:v>
                </c:pt>
                <c:pt idx="26">
                  <c:v>125</c:v>
                </c:pt>
                <c:pt idx="27">
                  <c:v>112</c:v>
                </c:pt>
                <c:pt idx="28">
                  <c:v>80</c:v>
                </c:pt>
                <c:pt idx="29">
                  <c:v>129</c:v>
                </c:pt>
                <c:pt idx="3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F4-4381-969D-AC25E908F2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21</c:v>
                </c:pt>
                <c:pt idx="1">
                  <c:v>15</c:v>
                </c:pt>
                <c:pt idx="2">
                  <c:v>11</c:v>
                </c:pt>
                <c:pt idx="3">
                  <c:v>4</c:v>
                </c:pt>
                <c:pt idx="4">
                  <c:v>20</c:v>
                </c:pt>
                <c:pt idx="5">
                  <c:v>37</c:v>
                </c:pt>
                <c:pt idx="6">
                  <c:v>37</c:v>
                </c:pt>
                <c:pt idx="7">
                  <c:v>53</c:v>
                </c:pt>
                <c:pt idx="8">
                  <c:v>29</c:v>
                </c:pt>
                <c:pt idx="9">
                  <c:v>28</c:v>
                </c:pt>
                <c:pt idx="10">
                  <c:v>8</c:v>
                </c:pt>
                <c:pt idx="11">
                  <c:v>23</c:v>
                </c:pt>
                <c:pt idx="12">
                  <c:v>33</c:v>
                </c:pt>
                <c:pt idx="13">
                  <c:v>13</c:v>
                </c:pt>
                <c:pt idx="14">
                  <c:v>1</c:v>
                </c:pt>
                <c:pt idx="15">
                  <c:v>7</c:v>
                </c:pt>
                <c:pt idx="16">
                  <c:v>3</c:v>
                </c:pt>
                <c:pt idx="17">
                  <c:v>3</c:v>
                </c:pt>
                <c:pt idx="18">
                  <c:v>26</c:v>
                </c:pt>
                <c:pt idx="19">
                  <c:v>25</c:v>
                </c:pt>
                <c:pt idx="20">
                  <c:v>27</c:v>
                </c:pt>
                <c:pt idx="21">
                  <c:v>43</c:v>
                </c:pt>
                <c:pt idx="22">
                  <c:v>21</c:v>
                </c:pt>
                <c:pt idx="23">
                  <c:v>3</c:v>
                </c:pt>
                <c:pt idx="24">
                  <c:v>6</c:v>
                </c:pt>
                <c:pt idx="25">
                  <c:v>11</c:v>
                </c:pt>
                <c:pt idx="26">
                  <c:v>24</c:v>
                </c:pt>
                <c:pt idx="27">
                  <c:v>23</c:v>
                </c:pt>
                <c:pt idx="28">
                  <c:v>33</c:v>
                </c:pt>
                <c:pt idx="29">
                  <c:v>16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F4-4381-969D-AC25E908F2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</c:v>
                </c:pt>
                <c:pt idx="1">
                  <c:v>25</c:v>
                </c:pt>
                <c:pt idx="2">
                  <c:v>4</c:v>
                </c:pt>
                <c:pt idx="3">
                  <c:v>6</c:v>
                </c:pt>
                <c:pt idx="4">
                  <c:v>21</c:v>
                </c:pt>
                <c:pt idx="5">
                  <c:v>14</c:v>
                </c:pt>
                <c:pt idx="6">
                  <c:v>22</c:v>
                </c:pt>
                <c:pt idx="7">
                  <c:v>37</c:v>
                </c:pt>
                <c:pt idx="8">
                  <c:v>27</c:v>
                </c:pt>
                <c:pt idx="9">
                  <c:v>7</c:v>
                </c:pt>
                <c:pt idx="10">
                  <c:v>5</c:v>
                </c:pt>
                <c:pt idx="11">
                  <c:v>14</c:v>
                </c:pt>
                <c:pt idx="12">
                  <c:v>28</c:v>
                </c:pt>
                <c:pt idx="13">
                  <c:v>13</c:v>
                </c:pt>
                <c:pt idx="14">
                  <c:v>2</c:v>
                </c:pt>
                <c:pt idx="15">
                  <c:v>10</c:v>
                </c:pt>
                <c:pt idx="16">
                  <c:v>1</c:v>
                </c:pt>
                <c:pt idx="17">
                  <c:v>0</c:v>
                </c:pt>
                <c:pt idx="18">
                  <c:v>28</c:v>
                </c:pt>
                <c:pt idx="19">
                  <c:v>9</c:v>
                </c:pt>
                <c:pt idx="20">
                  <c:v>28</c:v>
                </c:pt>
                <c:pt idx="21">
                  <c:v>14</c:v>
                </c:pt>
                <c:pt idx="22">
                  <c:v>15</c:v>
                </c:pt>
                <c:pt idx="23">
                  <c:v>3</c:v>
                </c:pt>
                <c:pt idx="24">
                  <c:v>0</c:v>
                </c:pt>
                <c:pt idx="25">
                  <c:v>16</c:v>
                </c:pt>
                <c:pt idx="26">
                  <c:v>23</c:v>
                </c:pt>
                <c:pt idx="27">
                  <c:v>21</c:v>
                </c:pt>
                <c:pt idx="28">
                  <c:v>23</c:v>
                </c:pt>
                <c:pt idx="29">
                  <c:v>18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F4-4381-969D-AC25E908F2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24</c:v>
                </c:pt>
                <c:pt idx="1">
                  <c:v>34</c:v>
                </c:pt>
                <c:pt idx="2">
                  <c:v>24</c:v>
                </c:pt>
                <c:pt idx="3">
                  <c:v>33</c:v>
                </c:pt>
                <c:pt idx="4">
                  <c:v>23</c:v>
                </c:pt>
                <c:pt idx="5">
                  <c:v>32</c:v>
                </c:pt>
                <c:pt idx="6">
                  <c:v>27</c:v>
                </c:pt>
                <c:pt idx="7">
                  <c:v>48</c:v>
                </c:pt>
                <c:pt idx="8">
                  <c:v>167</c:v>
                </c:pt>
                <c:pt idx="9">
                  <c:v>32</c:v>
                </c:pt>
                <c:pt idx="10">
                  <c:v>12</c:v>
                </c:pt>
                <c:pt idx="11">
                  <c:v>30</c:v>
                </c:pt>
                <c:pt idx="12">
                  <c:v>27</c:v>
                </c:pt>
                <c:pt idx="13">
                  <c:v>11</c:v>
                </c:pt>
                <c:pt idx="14">
                  <c:v>15</c:v>
                </c:pt>
                <c:pt idx="15">
                  <c:v>27</c:v>
                </c:pt>
                <c:pt idx="16">
                  <c:v>7</c:v>
                </c:pt>
                <c:pt idx="17">
                  <c:v>5</c:v>
                </c:pt>
                <c:pt idx="18">
                  <c:v>56</c:v>
                </c:pt>
                <c:pt idx="19">
                  <c:v>39</c:v>
                </c:pt>
                <c:pt idx="20">
                  <c:v>51</c:v>
                </c:pt>
                <c:pt idx="21">
                  <c:v>27</c:v>
                </c:pt>
                <c:pt idx="22">
                  <c:v>64</c:v>
                </c:pt>
                <c:pt idx="23">
                  <c:v>21</c:v>
                </c:pt>
                <c:pt idx="24">
                  <c:v>12</c:v>
                </c:pt>
                <c:pt idx="25">
                  <c:v>62</c:v>
                </c:pt>
                <c:pt idx="26">
                  <c:v>126</c:v>
                </c:pt>
                <c:pt idx="27">
                  <c:v>64</c:v>
                </c:pt>
                <c:pt idx="28">
                  <c:v>50</c:v>
                </c:pt>
                <c:pt idx="29">
                  <c:v>44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F4-4381-969D-AC25E908F2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47</c:v>
                </c:pt>
                <c:pt idx="1">
                  <c:v>25</c:v>
                </c:pt>
                <c:pt idx="2">
                  <c:v>15</c:v>
                </c:pt>
                <c:pt idx="3">
                  <c:v>20</c:v>
                </c:pt>
                <c:pt idx="4">
                  <c:v>34</c:v>
                </c:pt>
                <c:pt idx="5">
                  <c:v>26</c:v>
                </c:pt>
                <c:pt idx="6">
                  <c:v>36</c:v>
                </c:pt>
                <c:pt idx="7">
                  <c:v>75</c:v>
                </c:pt>
                <c:pt idx="8">
                  <c:v>52</c:v>
                </c:pt>
                <c:pt idx="9">
                  <c:v>13</c:v>
                </c:pt>
                <c:pt idx="10">
                  <c:v>5</c:v>
                </c:pt>
                <c:pt idx="11">
                  <c:v>46</c:v>
                </c:pt>
                <c:pt idx="12">
                  <c:v>28</c:v>
                </c:pt>
                <c:pt idx="13">
                  <c:v>47</c:v>
                </c:pt>
                <c:pt idx="14">
                  <c:v>12</c:v>
                </c:pt>
                <c:pt idx="15">
                  <c:v>45</c:v>
                </c:pt>
                <c:pt idx="16">
                  <c:v>7</c:v>
                </c:pt>
                <c:pt idx="17">
                  <c:v>4</c:v>
                </c:pt>
                <c:pt idx="18">
                  <c:v>61</c:v>
                </c:pt>
                <c:pt idx="19">
                  <c:v>56</c:v>
                </c:pt>
                <c:pt idx="20">
                  <c:v>63</c:v>
                </c:pt>
                <c:pt idx="21">
                  <c:v>32</c:v>
                </c:pt>
                <c:pt idx="22">
                  <c:v>34</c:v>
                </c:pt>
                <c:pt idx="23">
                  <c:v>17</c:v>
                </c:pt>
                <c:pt idx="24">
                  <c:v>3</c:v>
                </c:pt>
                <c:pt idx="25">
                  <c:v>34</c:v>
                </c:pt>
                <c:pt idx="26">
                  <c:v>53</c:v>
                </c:pt>
                <c:pt idx="27">
                  <c:v>39</c:v>
                </c:pt>
                <c:pt idx="28">
                  <c:v>80</c:v>
                </c:pt>
                <c:pt idx="29">
                  <c:v>28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F4-4381-969D-AC25E908F2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7</c:v>
                </c:pt>
                <c:pt idx="14">
                  <c:v>0</c:v>
                </c:pt>
                <c:pt idx="15">
                  <c:v>5</c:v>
                </c:pt>
                <c:pt idx="16">
                  <c:v>1</c:v>
                </c:pt>
                <c:pt idx="17">
                  <c:v>0</c:v>
                </c:pt>
                <c:pt idx="18">
                  <c:v>13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7</c:v>
                </c:pt>
                <c:pt idx="23">
                  <c:v>4</c:v>
                </c:pt>
                <c:pt idx="24">
                  <c:v>0</c:v>
                </c:pt>
                <c:pt idx="25">
                  <c:v>6</c:v>
                </c:pt>
                <c:pt idx="26">
                  <c:v>11</c:v>
                </c:pt>
                <c:pt idx="27">
                  <c:v>7</c:v>
                </c:pt>
                <c:pt idx="28">
                  <c:v>7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F4-4381-969D-AC25E908F2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28</c:v>
                </c:pt>
                <c:pt idx="1">
                  <c:v>34</c:v>
                </c:pt>
                <c:pt idx="2">
                  <c:v>12</c:v>
                </c:pt>
                <c:pt idx="3">
                  <c:v>5</c:v>
                </c:pt>
                <c:pt idx="4">
                  <c:v>26</c:v>
                </c:pt>
                <c:pt idx="5">
                  <c:v>18</c:v>
                </c:pt>
                <c:pt idx="6">
                  <c:v>10</c:v>
                </c:pt>
                <c:pt idx="7">
                  <c:v>13</c:v>
                </c:pt>
                <c:pt idx="8">
                  <c:v>9</c:v>
                </c:pt>
                <c:pt idx="9">
                  <c:v>5</c:v>
                </c:pt>
                <c:pt idx="10">
                  <c:v>6</c:v>
                </c:pt>
                <c:pt idx="11">
                  <c:v>16</c:v>
                </c:pt>
                <c:pt idx="12">
                  <c:v>16</c:v>
                </c:pt>
                <c:pt idx="13">
                  <c:v>34</c:v>
                </c:pt>
                <c:pt idx="14">
                  <c:v>9</c:v>
                </c:pt>
                <c:pt idx="15">
                  <c:v>36</c:v>
                </c:pt>
                <c:pt idx="16">
                  <c:v>9</c:v>
                </c:pt>
                <c:pt idx="17">
                  <c:v>9</c:v>
                </c:pt>
                <c:pt idx="18">
                  <c:v>17</c:v>
                </c:pt>
                <c:pt idx="19">
                  <c:v>12</c:v>
                </c:pt>
                <c:pt idx="20">
                  <c:v>139</c:v>
                </c:pt>
                <c:pt idx="21">
                  <c:v>45</c:v>
                </c:pt>
                <c:pt idx="22">
                  <c:v>19</c:v>
                </c:pt>
                <c:pt idx="23">
                  <c:v>12</c:v>
                </c:pt>
                <c:pt idx="24">
                  <c:v>7</c:v>
                </c:pt>
                <c:pt idx="25">
                  <c:v>57</c:v>
                </c:pt>
                <c:pt idx="26">
                  <c:v>30</c:v>
                </c:pt>
                <c:pt idx="27">
                  <c:v>33</c:v>
                </c:pt>
                <c:pt idx="28">
                  <c:v>10</c:v>
                </c:pt>
                <c:pt idx="29">
                  <c:v>22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F4-4381-969D-AC25E908F2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66</c:v>
                </c:pt>
                <c:pt idx="1">
                  <c:v>31</c:v>
                </c:pt>
                <c:pt idx="2">
                  <c:v>24</c:v>
                </c:pt>
                <c:pt idx="3">
                  <c:v>15</c:v>
                </c:pt>
                <c:pt idx="4">
                  <c:v>33</c:v>
                </c:pt>
                <c:pt idx="5">
                  <c:v>28</c:v>
                </c:pt>
                <c:pt idx="6">
                  <c:v>15</c:v>
                </c:pt>
                <c:pt idx="7">
                  <c:v>13</c:v>
                </c:pt>
                <c:pt idx="8">
                  <c:v>23</c:v>
                </c:pt>
                <c:pt idx="9">
                  <c:v>11</c:v>
                </c:pt>
                <c:pt idx="10">
                  <c:v>17</c:v>
                </c:pt>
                <c:pt idx="11">
                  <c:v>20</c:v>
                </c:pt>
                <c:pt idx="12">
                  <c:v>24</c:v>
                </c:pt>
                <c:pt idx="13">
                  <c:v>39</c:v>
                </c:pt>
                <c:pt idx="14">
                  <c:v>26</c:v>
                </c:pt>
                <c:pt idx="15">
                  <c:v>34</c:v>
                </c:pt>
                <c:pt idx="16">
                  <c:v>28</c:v>
                </c:pt>
                <c:pt idx="17">
                  <c:v>33</c:v>
                </c:pt>
                <c:pt idx="18">
                  <c:v>30</c:v>
                </c:pt>
                <c:pt idx="19">
                  <c:v>23</c:v>
                </c:pt>
                <c:pt idx="20">
                  <c:v>58</c:v>
                </c:pt>
                <c:pt idx="21">
                  <c:v>57</c:v>
                </c:pt>
                <c:pt idx="22">
                  <c:v>56</c:v>
                </c:pt>
                <c:pt idx="23">
                  <c:v>16</c:v>
                </c:pt>
                <c:pt idx="24">
                  <c:v>23</c:v>
                </c:pt>
                <c:pt idx="25">
                  <c:v>24</c:v>
                </c:pt>
                <c:pt idx="26">
                  <c:v>53</c:v>
                </c:pt>
                <c:pt idx="27">
                  <c:v>41</c:v>
                </c:pt>
                <c:pt idx="28">
                  <c:v>45</c:v>
                </c:pt>
                <c:pt idx="29">
                  <c:v>25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F4-4381-969D-AC25E908F29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7</c:v>
                </c:pt>
                <c:pt idx="1">
                  <c:v>10</c:v>
                </c:pt>
                <c:pt idx="2">
                  <c:v>13</c:v>
                </c:pt>
                <c:pt idx="3">
                  <c:v>2</c:v>
                </c:pt>
                <c:pt idx="4">
                  <c:v>10</c:v>
                </c:pt>
                <c:pt idx="5">
                  <c:v>5</c:v>
                </c:pt>
                <c:pt idx="6">
                  <c:v>13</c:v>
                </c:pt>
                <c:pt idx="7">
                  <c:v>11</c:v>
                </c:pt>
                <c:pt idx="8">
                  <c:v>10</c:v>
                </c:pt>
                <c:pt idx="9">
                  <c:v>2</c:v>
                </c:pt>
                <c:pt idx="10">
                  <c:v>6</c:v>
                </c:pt>
                <c:pt idx="11">
                  <c:v>6</c:v>
                </c:pt>
                <c:pt idx="12">
                  <c:v>12</c:v>
                </c:pt>
                <c:pt idx="13">
                  <c:v>15</c:v>
                </c:pt>
                <c:pt idx="14">
                  <c:v>2</c:v>
                </c:pt>
                <c:pt idx="15">
                  <c:v>16</c:v>
                </c:pt>
                <c:pt idx="16">
                  <c:v>3</c:v>
                </c:pt>
                <c:pt idx="17">
                  <c:v>4</c:v>
                </c:pt>
                <c:pt idx="18">
                  <c:v>19</c:v>
                </c:pt>
                <c:pt idx="19">
                  <c:v>15</c:v>
                </c:pt>
                <c:pt idx="20">
                  <c:v>50</c:v>
                </c:pt>
                <c:pt idx="21">
                  <c:v>25</c:v>
                </c:pt>
                <c:pt idx="22">
                  <c:v>17</c:v>
                </c:pt>
                <c:pt idx="23">
                  <c:v>11</c:v>
                </c:pt>
                <c:pt idx="24">
                  <c:v>8</c:v>
                </c:pt>
                <c:pt idx="25">
                  <c:v>37</c:v>
                </c:pt>
                <c:pt idx="26">
                  <c:v>40</c:v>
                </c:pt>
                <c:pt idx="27">
                  <c:v>34</c:v>
                </c:pt>
                <c:pt idx="28">
                  <c:v>14</c:v>
                </c:pt>
                <c:pt idx="29">
                  <c:v>17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F4-4381-969D-AC25E908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690944"/>
        <c:axId val="371694224"/>
      </c:lineChart>
      <c:dateAx>
        <c:axId val="37169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4224"/>
        <c:crosses val="autoZero"/>
        <c:auto val="1"/>
        <c:lblOffset val="100"/>
        <c:baseTimeUnit val="days"/>
      </c:dateAx>
      <c:valAx>
        <c:axId val="37169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9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253</c:v>
                </c:pt>
                <c:pt idx="1">
                  <c:v>19</c:v>
                </c:pt>
                <c:pt idx="2">
                  <c:v>44</c:v>
                </c:pt>
                <c:pt idx="3">
                  <c:v>54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1-42D4-80F0-121428D375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  <c:pt idx="4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01-42D4-80F0-121428D375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50</c:v>
                </c:pt>
                <c:pt idx="1">
                  <c:v>1</c:v>
                </c:pt>
                <c:pt idx="2">
                  <c:v>10</c:v>
                </c:pt>
                <c:pt idx="3">
                  <c:v>11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01-42D4-80F0-121428D375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74</c:v>
                </c:pt>
                <c:pt idx="1">
                  <c:v>4</c:v>
                </c:pt>
                <c:pt idx="2">
                  <c:v>31</c:v>
                </c:pt>
                <c:pt idx="3">
                  <c:v>23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01-42D4-80F0-121428D375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01-42D4-80F0-121428D375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01-42D4-80F0-121428D3753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01-42D4-80F0-121428D3753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68</c:v>
                </c:pt>
                <c:pt idx="1">
                  <c:v>2</c:v>
                </c:pt>
                <c:pt idx="2">
                  <c:v>18</c:v>
                </c:pt>
                <c:pt idx="3">
                  <c:v>10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01-42D4-80F0-121428D3753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01-42D4-80F0-121428D37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546904"/>
        <c:axId val="407548544"/>
      </c:barChart>
      <c:catAx>
        <c:axId val="40754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548544"/>
        <c:crosses val="autoZero"/>
        <c:auto val="1"/>
        <c:lblAlgn val="ctr"/>
        <c:lblOffset val="100"/>
        <c:noMultiLvlLbl val="0"/>
      </c:catAx>
      <c:valAx>
        <c:axId val="40754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54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0782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19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2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23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90077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263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121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187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61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095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726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966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855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0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206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85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65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4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6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0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1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52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4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1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1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2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8670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033868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170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06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6835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72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666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49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920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73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74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24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645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02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902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711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470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6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612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5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855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56495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555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849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62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385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817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0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- 2017-05-15 13:00:02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¿Estás pensando en invertir? Contactate con el Centro de Inversiones @bancoprovincia. 
Más info: https://t.co/cMvR1iwGeR https://t.co/5A4sg8jMsC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1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- 2017-05-19 09:56:24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@BAJoven: .@BancoGalicia tiene 85 ofertas de trabajo para vos. #ExpoEmpleoJoven - 30/31 de mayo en La Rural. 👩🏻‍💻 Inscribite https://t.c…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7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23:37:18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verdadera grande: @ValeriaLynch en el @DIRECTVArenaOk 👏🏻 ¡#GrandeVal! 🎵 https://t.co/7iI8kdiKpR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5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- 2017-05-11 17:19:31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Buenas tardes hinchas de @CAHuracan! 
Tenemos entradas para el clásico del domingo ➡️ https://t.co/6hP792qQ9B
#AlentáAlGlobo!🎈 https://t.co/8DqylZwZQC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12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22:06:14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saber cuántos #SuperFans de @ValeriaLynch hay leyendo este TW.  ¡Dejá tu huella acá! 👣#GrandeVal https://t.co/PtEAdZoVR0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42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- 2017-05-26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conocer los estudios donde graba @NetflixLAT en L.A.? Participá por uno de los paquetes para visitarlos: https://t.co/tVCXeRJdKV 😄 https://t.co/3ECL7izxLi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861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697699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19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63036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526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289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421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075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59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9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23:50:26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despide @ValeriaLynch de los #SuperFans👋  #GrandeVal 🎉 @DIRECTVARENAOK https://t.co/7BDubWHL6K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94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- 2017-06-03 00:58:15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@valerialynch: @SantanderRio Gracias x estar a full en las redes con mi show!! 😘👍👏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- 2017-05-12 11:15:21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Gracias por acercarse hinchas de @CAHuracan, entradas agotadas! #AlentáAlGlobo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3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- 2017-05-15 13:07:21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#StoreDays del 15 al 17 de mayo💻Entrá a #ICBCStore y encontrá descuentos en más de 1.000 productos 😉https://t.co/cGwTGGJ4Wg https://t.co/AsisDU1QyU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7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- 2017-05-12 16:44:44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tema de @SpotifyARG no deja de sonar en tu cabeza? Podés escucharlo las veces que quieras en nuestra playlist 🎧 https://t.co/FzvMc4h8oX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4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23:01:25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#SuperFans, ¿pueden describir con emojis cuánto les gusta el show que está dando @ValeriaLynch en el @DIRECTVArenaOk? 😍🤗 https://t.co/wtIM72OhT5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175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87311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63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38516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1687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95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021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154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077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9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23:26:23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está por terminar el súper show de @ValeriaLynch! ¿Cuál fue tu canción favorita?🤔❤️  #GrandeVal @DIRECTVARENAOK https://t.co/LHgD1bvmPa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62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22:31:52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una "Extraña dama" arriba del escenario del @DIRECTVArenaOK 💃🏼 @valerialynch #GrandeVal 💪🏻 https://t.co/3a0QV7rp0z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71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- 2017-05-31 10:48:06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Hinchas de @CAHuracan! Tenemos entradas para hoy! #AlentáAlGlobo en la #Sudamericana🎈➡️https://t.co/y8GB7Of2MI https://t.co/YZzfRxtGGX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6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21:48:31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hay luna llena y @ValeriaLynch se pone “Como una loba” 🌝😍 #GrandeVal @DIRECTVARENAOK https://t.co/HpyrEQnM3m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40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- 2017-05-14 12:10:03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Hincha de @Independiente hoy #AlentáAlRojo y viví la previa del #ClásicodeAvellaneda en nuestro espacio del Rojo Fan Fest! https://t.co/RAJ1g9pXtp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06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- 2017-05-22 18:47:18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@GrupoMassAr: A días de la apertura #arteBA2017 ¡Prepárate para disfrutar de esta nueva edición! @arteBA @HSBC_AR #MassArte 
24 al 27/5…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087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710831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50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35015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151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30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668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271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719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1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- 2017-05-17 11:42:02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@unionargentina: ICBC Nacional de Clubes "A" - Designaciones para el fin de semana #JugamosTodos @ICBCArgentina https://t.co/ghpKH6VGTt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5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20:06:03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Del 1 al 10 ¿Cuál es la ansiedad de los #SuperFans para que comience el show de @ValeriaLynch?😱🙌🏻🎤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6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- 2017-05-17 11:48:16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@VarskySports: Este es el plantel confirmado de #LosPumitas para el Mundial (31/5 a 18/6). GC con Georgia-Francia-Sudáfrica. @ICBCArgent…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6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21:39:27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Tiembla el @DIRECTVArenaOK Arena con la voz de @ValeriaLynch 💣🗣️🎤 #GrandeVal https://t.co/JJokTx9UpE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2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- 2017-06-02 22:45:30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Santander Río, no queremos que los #SuperFans se pierdan nada de sus artistas favoritos. Por eso, ¡este video es para vos! 📹👈🏻 #GrandeVal https://t.co/wwoI16HBVW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28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- 2017-05-25 14:00:04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el #25deMayo se come fuerte: ¿cuál es la comida típica que te vuelve loco en estas fechas? ¡Votá con ❤ o RT! https://t.co/IjEw0TBBnQ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2506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615853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230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414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192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966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00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608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9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8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- 2017-05-30 17:55:40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¡Ponele nombre a tu CBU! 💻
Tenés tiempo hasta el 01/06 
Ingresá en: BIP &amp;gt; Cuentas &amp;gt; CBU &amp;gt; Detalles de CBU &amp;gt; Agregar alias. https://t.co/OSA9H0HgsG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62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699867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1228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7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246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09184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6005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622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887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33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@mjolivan - 2017-06-08 14:07:06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Indignante!Q te enchufen una tarjeta de @BancoGalicia no te toman la baja te cobran x lo q no gastas y no te atienden para cerrarla #chorros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6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@ArianaGrandeAO - 2017-05-12 11:19:35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15 de mayo arranca la preventa de entradas con @SantanderRio en https://t.co/AL8OX2TB5E! ✨✨✨
#DWTArgentina https://t.co/heWoNWMmWx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05/12/2017 17:41:46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74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@RCachanosky - 2017-05-31 20:40:21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cajero automático del @BancoCiudad de la sucursal La Lucila acaba de afanarme $ 2.000! No me dio la plata y me bajó el saldo. De terror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6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@nico_riera - 2017-05-19 18:42:35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@RieraJaz Mañana #francesGoMusicExperience @BBVAFrancesArg https://t.co/LISnx87YKp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3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@FreezeTheTime - 2017-06-06 10:53:43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❂ U2 en #ARG 🇦🇷:
📅10 OCTUBRE
🏟 @estadiounicolp
🎫 @TicketekAr Preventa @Banco_Patagonia 12-13/6, General 15/6
⚠ Inv… https://t.co/anP3gAkooR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1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- 2017-05-20 20:21:00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#LosPumas7s se clasificaron al Mundial 2018 que se disputará en San Francisco. @ICBCArgentina Sponsor Oficial https://t.co/lpNnFQsom4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529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653426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47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5378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15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410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100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2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@valerialynch - 2017-06-03 00:08:30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Gracias x estar a full en las redes con mi show!! 😘👍👏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66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@Los40ar - 2017-05-20 20:45:40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@edsheeran solo su guitarra y su pedalera loop. Impresionante lo que hace!!! @BBVAFrancesArg @ngmagaldi https://t.co/udjL4Gctbr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3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- 2017-06-04 12:37:28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Hinchas de #SanLorenzo y clientes del @BancoCiudad, conocieron el vestuario, la sala de prensa y juegan fútbol-teni… https://t.co/l3eSaGVJ2t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4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@GNRLA - 2017-05-24 18:16:04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 ATENCIÓN 🇦🇷
Se pospone la venta general de entradas y habrá una preventa del Banco @SantanderRio.
Info:… https://t.co/xXncZJSgnJ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4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@AgustinCanapino - 2017-06-10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#STC2000 #Termas Triunfo en la carrera clasificatoria!!! ☝️👏 @EquipoChevrolet @YPFoficial @Banco_Patagonia https://t.co/8up7GSNdpT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46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- 2017-06-10 16:58:49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 PT: #LosPumas vencen 17-13 a Inglaterra en San Juan. @ICBCArgentina Sponsor Oficial https://t.co/OBGNKReQ41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7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@FGRouco - 2017-06-06 17:57:30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Cuenta @gbazzan que @Supervielle_ARG empieza a dar créditos hipotecarios UVA a 30 años. Gran noticia q el sector privado se sume. Revolución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8419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063133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789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08504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1493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469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37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- 2017-05-29 10:40:31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¡@JohnMayer regresa a la Argentina! 🇦🇷 29/10 en el @HipodromoArgPal.
Prev. @SantanderRio Select del 1 al 7 de junio… https://t.co/0LNOhEx1rZ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4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@Candevetranok - 2017-05-22 23:28:25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@BBVAFrancesArg #FrancesGoMusicExperience por habernos invitado a ver @edsheeran 👏🏻🎤❤️ https://t.co/5Qf3wWAy1g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@DipMiguelFunes - 2017-05-29 22:10:25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#Dale RT. #NosMovilizamos @La_Bancaria se moviliza por cierre de sucursales en @HSBC_AR @SergioOPalazzo Sec.Gral https://t.co/rxd7LAuKHp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9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@fertso - 2017-06-01 15:49:34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HechanGente @HSBC_AR y te dicen.. "Con el objetivo de crecer y mejorar relocalizaremos cinco sucursales en cinco pu… https://t.co/ZnReYZ6vEq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6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@GuilleSalatino - 2017-06-04 09:55:43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Mamita, Rafa Nadal. a Bautista Agut 61 62 62 espera ganador de Raonic o Carreño Busta.
Una fiera. Un león enjaulado.@ICBCArgentina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3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@BAJoven - 2017-05-18 22:39:48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.@BancoGalicia tiene 85 ofertas de trabajo para vos. #ExpoEmpleoJoven - 30/31 de mayo en La Rural. 👩🏻‍💻 Inscribite… https://t.co/sCRV0Yub8m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3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@reporte_inmob - 2017-06-09 17:25:40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@BancoCiudad también se sumó a la baja de las tasas hipotecarias UVA en respuesta a reducción de alícuota de ingresos brutos en CABA y PBA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40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9604478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834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9687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33196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4153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4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@EstebanOsella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(7), @ICBCArgentina (2), @BBVAFrancesArg (186), @BancoGalicia (5), @HSBC_AR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7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@HSBC_AR (67),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1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@cruzsimonalfre1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(13), @BBVAFrancesArg (4), @BancoGalicia (4), @HSBC_AR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78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(1), @BancoCiudad (48),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51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(19), @ICBCArgentina (3), @BBVAFrancesArg (6), @BancoGalicia (5), @BancoCiudad (1), @HSBC_AR (4), @bancoprovincia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8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@santander_resp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0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@Litaperalta17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(11), @Banco_Patagonia (3), @BBVAFrancesArg (1), @BancoGalicia (5), @HSBC_AR (11), @bancoprovincia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5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@willyzubeldia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20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956490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628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2301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87039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35538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3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@adriangrimberg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55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4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@federatier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(19), @ICBCArgentina (1), @BBVAFrancesArg (9), @BancoGalicia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8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@Malvuss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71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@sylviafripp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4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@mathui122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08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@Tete_Arellano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@GuilleSalatino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7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@Danorecoleta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(3), @BancoCiudad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17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740789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48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89055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377626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785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2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@mtbfestok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1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@CentroReclamos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(10), @BancoGalicia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951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439800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349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978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874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8933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29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03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00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@sylviafripp - 2017-06-10 23:42:57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no saben cuánto tiempo les lleva solucionarlo ??? Quién les va a creer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5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@sylviafripp - 2017-06-10 23:42:38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@BancoGalicia Tanta rapidez tuvieron en perjudicarme y ahora ...???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8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@terca32 - 2017-06-10 21:11:26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@Banco_Patagonia hola quiero pagar el resumen x pagomiscuentas con que nombre lo busco 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10:24:06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0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@albertowur - 2017-06-10 20:42:04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@HSBC_AR Si no hay emisiones 3D para que sirve esa opción?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02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@Alfred_aranda - 2017-06-10 18:39:53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@Banco_Patagonia Desde que hora del 12 comienza la preventa?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10:20:14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2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@kev_ok - 2017-06-10 15:26:32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consulta, soy cliente Black y tengo una amex con ustedes. Con eso me voy a poder subir a ver una las ferraris en #SalonAutoBA?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10:36:51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71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@AngelesYrbas - 2017-06-10 15:11:39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y el Homebanking???? avisen porfa cuando se muere, asi no estoy perdiendo tiempo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10:50:52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@AdolfoUlrich - 2017-06-10 15:05:31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buen día. Tengo una cuenta sueldo y este mes me cobraron mantenimiento de cuenta. Me pueden explicar el motivo??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11:06:24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696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463696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869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34934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732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717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501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5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@MaxRadwin - 2017-06-10 13:14:45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Solo me mostró esta imagen. Qué debo hacer con esto cuando la línea ni siquiera está abierta? https://t.co/TQpiYZ8v7J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06/12/2017 10:08:40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9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@florws - 2017-06-10 13:14:34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@BancoGalicia me inhabilitó la tarjeta de débito. Un sábado. No puedo sacar plata o llamar a ningún lado. ¿A alguien le pasó?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056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604367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1610</Words>
  <Application>Microsoft Office PowerPoint</Application>
  <PresentationFormat>On-screen Show (4:3)</PresentationFormat>
  <Paragraphs>595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2017-06-13T12:15:19Z</dcterms:created>
  <dcterms:modified xsi:type="dcterms:W3CDTF">2017-06-13T12:16:31Z</dcterms:modified>
</cp:coreProperties>
</file>