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7" r:id="rId29"/>
    <p:sldId id="288" r:id="rId30"/>
    <p:sldId id="289" r:id="rId31"/>
    <p:sldId id="290"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Sheet1!$B$2:$B$32</c:f>
              <c:numCache>
                <c:formatCode>General</c:formatCode>
                <c:ptCount val="31"/>
                <c:pt idx="0">
                  <c:v>512994</c:v>
                </c:pt>
                <c:pt idx="1">
                  <c:v>513054</c:v>
                </c:pt>
                <c:pt idx="2">
                  <c:v>513107</c:v>
                </c:pt>
                <c:pt idx="3">
                  <c:v>513172</c:v>
                </c:pt>
                <c:pt idx="4">
                  <c:v>513313</c:v>
                </c:pt>
                <c:pt idx="5">
                  <c:v>513430</c:v>
                </c:pt>
                <c:pt idx="6">
                  <c:v>513496</c:v>
                </c:pt>
                <c:pt idx="7">
                  <c:v>513598</c:v>
                </c:pt>
                <c:pt idx="8">
                  <c:v>513690</c:v>
                </c:pt>
                <c:pt idx="9">
                  <c:v>513800</c:v>
                </c:pt>
                <c:pt idx="10">
                  <c:v>513895</c:v>
                </c:pt>
                <c:pt idx="11">
                  <c:v>513934</c:v>
                </c:pt>
                <c:pt idx="12">
                  <c:v>514002</c:v>
                </c:pt>
                <c:pt idx="13">
                  <c:v>514067</c:v>
                </c:pt>
                <c:pt idx="14">
                  <c:v>514118</c:v>
                </c:pt>
                <c:pt idx="15">
                  <c:v>514225</c:v>
                </c:pt>
                <c:pt idx="16">
                  <c:v>514299</c:v>
                </c:pt>
                <c:pt idx="17">
                  <c:v>514376</c:v>
                </c:pt>
                <c:pt idx="18">
                  <c:v>514578</c:v>
                </c:pt>
                <c:pt idx="19">
                  <c:v>514738</c:v>
                </c:pt>
                <c:pt idx="20">
                  <c:v>514903</c:v>
                </c:pt>
                <c:pt idx="21">
                  <c:v>514915</c:v>
                </c:pt>
                <c:pt idx="22">
                  <c:v>514959</c:v>
                </c:pt>
                <c:pt idx="23">
                  <c:v>515022</c:v>
                </c:pt>
                <c:pt idx="24">
                  <c:v>515099</c:v>
                </c:pt>
                <c:pt idx="25">
                  <c:v>515192</c:v>
                </c:pt>
                <c:pt idx="26">
                  <c:v>515245</c:v>
                </c:pt>
                <c:pt idx="27">
                  <c:v>515268</c:v>
                </c:pt>
                <c:pt idx="28">
                  <c:v>515291</c:v>
                </c:pt>
                <c:pt idx="29">
                  <c:v>515361</c:v>
                </c:pt>
                <c:pt idx="30">
                  <c:v>515397</c:v>
                </c:pt>
              </c:numCache>
            </c:numRef>
          </c:val>
          <c:smooth val="0"/>
          <c:extLst>
            <c:ext xmlns:c16="http://schemas.microsoft.com/office/drawing/2014/chart" uri="{C3380CC4-5D6E-409C-BE32-E72D297353CC}">
              <c16:uniqueId val="{00000000-7294-4DC0-A471-1F32AA7283EF}"/>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Sheet1!$C$2:$C$32</c:f>
              <c:numCache>
                <c:formatCode>General</c:formatCode>
                <c:ptCount val="31"/>
                <c:pt idx="0">
                  <c:v>1076468</c:v>
                </c:pt>
                <c:pt idx="1">
                  <c:v>1076761</c:v>
                </c:pt>
                <c:pt idx="2">
                  <c:v>1076968</c:v>
                </c:pt>
                <c:pt idx="3">
                  <c:v>1077052</c:v>
                </c:pt>
                <c:pt idx="4">
                  <c:v>1077148</c:v>
                </c:pt>
                <c:pt idx="5">
                  <c:v>1077268</c:v>
                </c:pt>
                <c:pt idx="6">
                  <c:v>1077484</c:v>
                </c:pt>
                <c:pt idx="7">
                  <c:v>1077912</c:v>
                </c:pt>
                <c:pt idx="8">
                  <c:v>1078059</c:v>
                </c:pt>
                <c:pt idx="9">
                  <c:v>1078137</c:v>
                </c:pt>
                <c:pt idx="10">
                  <c:v>1078182</c:v>
                </c:pt>
                <c:pt idx="11">
                  <c:v>1078302</c:v>
                </c:pt>
                <c:pt idx="12">
                  <c:v>1078411</c:v>
                </c:pt>
                <c:pt idx="13">
                  <c:v>1078510</c:v>
                </c:pt>
                <c:pt idx="14">
                  <c:v>1079021</c:v>
                </c:pt>
                <c:pt idx="15">
                  <c:v>1079295</c:v>
                </c:pt>
                <c:pt idx="16">
                  <c:v>1079474</c:v>
                </c:pt>
                <c:pt idx="17">
                  <c:v>1079722</c:v>
                </c:pt>
                <c:pt idx="18">
                  <c:v>1079952</c:v>
                </c:pt>
                <c:pt idx="19">
                  <c:v>1080104</c:v>
                </c:pt>
                <c:pt idx="20">
                  <c:v>1080303</c:v>
                </c:pt>
                <c:pt idx="21">
                  <c:v>1080484</c:v>
                </c:pt>
                <c:pt idx="22">
                  <c:v>1080668</c:v>
                </c:pt>
                <c:pt idx="23">
                  <c:v>1080740</c:v>
                </c:pt>
                <c:pt idx="24">
                  <c:v>1080801</c:v>
                </c:pt>
                <c:pt idx="25">
                  <c:v>1080990</c:v>
                </c:pt>
                <c:pt idx="26">
                  <c:v>1081163</c:v>
                </c:pt>
                <c:pt idx="27">
                  <c:v>1081321</c:v>
                </c:pt>
                <c:pt idx="28">
                  <c:v>1081442</c:v>
                </c:pt>
                <c:pt idx="29">
                  <c:v>1081624</c:v>
                </c:pt>
                <c:pt idx="30">
                  <c:v>1081702</c:v>
                </c:pt>
              </c:numCache>
            </c:numRef>
          </c:val>
          <c:smooth val="0"/>
          <c:extLst>
            <c:ext xmlns:c16="http://schemas.microsoft.com/office/drawing/2014/chart" uri="{C3380CC4-5D6E-409C-BE32-E72D297353CC}">
              <c16:uniqueId val="{00000001-7294-4DC0-A471-1F32AA7283EF}"/>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Sheet1!$D$2:$D$32</c:f>
              <c:numCache>
                <c:formatCode>General</c:formatCode>
                <c:ptCount val="31"/>
                <c:pt idx="0">
                  <c:v>1293028</c:v>
                </c:pt>
                <c:pt idx="1">
                  <c:v>1293194</c:v>
                </c:pt>
                <c:pt idx="2">
                  <c:v>1293426</c:v>
                </c:pt>
                <c:pt idx="3">
                  <c:v>1293692</c:v>
                </c:pt>
                <c:pt idx="4">
                  <c:v>1293913</c:v>
                </c:pt>
                <c:pt idx="5">
                  <c:v>1294195</c:v>
                </c:pt>
                <c:pt idx="6">
                  <c:v>1294356</c:v>
                </c:pt>
                <c:pt idx="7">
                  <c:v>1294522</c:v>
                </c:pt>
                <c:pt idx="8">
                  <c:v>1294747</c:v>
                </c:pt>
                <c:pt idx="9">
                  <c:v>1294938</c:v>
                </c:pt>
                <c:pt idx="10">
                  <c:v>1294997</c:v>
                </c:pt>
                <c:pt idx="11">
                  <c:v>1295106</c:v>
                </c:pt>
                <c:pt idx="12">
                  <c:v>1295549</c:v>
                </c:pt>
                <c:pt idx="13">
                  <c:v>1296220</c:v>
                </c:pt>
                <c:pt idx="14">
                  <c:v>1296870</c:v>
                </c:pt>
                <c:pt idx="15">
                  <c:v>1297321</c:v>
                </c:pt>
                <c:pt idx="16">
                  <c:v>1297781</c:v>
                </c:pt>
                <c:pt idx="17">
                  <c:v>1298150</c:v>
                </c:pt>
                <c:pt idx="18">
                  <c:v>1298625</c:v>
                </c:pt>
                <c:pt idx="19">
                  <c:v>1299229</c:v>
                </c:pt>
                <c:pt idx="20">
                  <c:v>1299813</c:v>
                </c:pt>
                <c:pt idx="21">
                  <c:v>1300201</c:v>
                </c:pt>
                <c:pt idx="22">
                  <c:v>1300697</c:v>
                </c:pt>
                <c:pt idx="23">
                  <c:v>1301281</c:v>
                </c:pt>
                <c:pt idx="24">
                  <c:v>1301901</c:v>
                </c:pt>
                <c:pt idx="25">
                  <c:v>1302471</c:v>
                </c:pt>
                <c:pt idx="26">
                  <c:v>1303015</c:v>
                </c:pt>
                <c:pt idx="27">
                  <c:v>1303365</c:v>
                </c:pt>
                <c:pt idx="28">
                  <c:v>1303670</c:v>
                </c:pt>
                <c:pt idx="29">
                  <c:v>1304049</c:v>
                </c:pt>
                <c:pt idx="30">
                  <c:v>1304217</c:v>
                </c:pt>
              </c:numCache>
            </c:numRef>
          </c:val>
          <c:smooth val="0"/>
          <c:extLst>
            <c:ext xmlns:c16="http://schemas.microsoft.com/office/drawing/2014/chart" uri="{C3380CC4-5D6E-409C-BE32-E72D297353CC}">
              <c16:uniqueId val="{00000002-7294-4DC0-A471-1F32AA7283EF}"/>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Sheet1!$E$2:$E$32</c:f>
              <c:numCache>
                <c:formatCode>General</c:formatCode>
                <c:ptCount val="31"/>
                <c:pt idx="0">
                  <c:v>508692</c:v>
                </c:pt>
                <c:pt idx="1">
                  <c:v>508878</c:v>
                </c:pt>
                <c:pt idx="2">
                  <c:v>509005</c:v>
                </c:pt>
                <c:pt idx="3">
                  <c:v>509118</c:v>
                </c:pt>
                <c:pt idx="4">
                  <c:v>509266</c:v>
                </c:pt>
                <c:pt idx="5">
                  <c:v>509416</c:v>
                </c:pt>
                <c:pt idx="6">
                  <c:v>509590</c:v>
                </c:pt>
                <c:pt idx="7">
                  <c:v>509766</c:v>
                </c:pt>
                <c:pt idx="8">
                  <c:v>509986</c:v>
                </c:pt>
                <c:pt idx="9">
                  <c:v>510113</c:v>
                </c:pt>
                <c:pt idx="10">
                  <c:v>510205</c:v>
                </c:pt>
                <c:pt idx="11">
                  <c:v>510387</c:v>
                </c:pt>
                <c:pt idx="12">
                  <c:v>510568</c:v>
                </c:pt>
                <c:pt idx="13">
                  <c:v>510788</c:v>
                </c:pt>
                <c:pt idx="14">
                  <c:v>510993</c:v>
                </c:pt>
                <c:pt idx="15">
                  <c:v>511170</c:v>
                </c:pt>
                <c:pt idx="16">
                  <c:v>511284</c:v>
                </c:pt>
                <c:pt idx="17">
                  <c:v>511434</c:v>
                </c:pt>
                <c:pt idx="18">
                  <c:v>511616</c:v>
                </c:pt>
                <c:pt idx="19">
                  <c:v>511767</c:v>
                </c:pt>
                <c:pt idx="20">
                  <c:v>511934</c:v>
                </c:pt>
                <c:pt idx="21">
                  <c:v>512076</c:v>
                </c:pt>
                <c:pt idx="22">
                  <c:v>512240</c:v>
                </c:pt>
                <c:pt idx="23">
                  <c:v>512356</c:v>
                </c:pt>
                <c:pt idx="24">
                  <c:v>512474</c:v>
                </c:pt>
                <c:pt idx="25">
                  <c:v>512681</c:v>
                </c:pt>
                <c:pt idx="26">
                  <c:v>512904</c:v>
                </c:pt>
                <c:pt idx="27">
                  <c:v>513092</c:v>
                </c:pt>
                <c:pt idx="28">
                  <c:v>513354</c:v>
                </c:pt>
                <c:pt idx="29">
                  <c:v>513554</c:v>
                </c:pt>
                <c:pt idx="30">
                  <c:v>513956</c:v>
                </c:pt>
              </c:numCache>
            </c:numRef>
          </c:val>
          <c:smooth val="0"/>
          <c:extLst>
            <c:ext xmlns:c16="http://schemas.microsoft.com/office/drawing/2014/chart" uri="{C3380CC4-5D6E-409C-BE32-E72D297353CC}">
              <c16:uniqueId val="{00000003-7294-4DC0-A471-1F32AA7283EF}"/>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Sheet1!$F$2:$F$32</c:f>
              <c:numCache>
                <c:formatCode>General</c:formatCode>
                <c:ptCount val="31"/>
                <c:pt idx="0">
                  <c:v>233481</c:v>
                </c:pt>
                <c:pt idx="1">
                  <c:v>233530</c:v>
                </c:pt>
                <c:pt idx="2">
                  <c:v>233571</c:v>
                </c:pt>
                <c:pt idx="3">
                  <c:v>233611</c:v>
                </c:pt>
                <c:pt idx="4">
                  <c:v>233660</c:v>
                </c:pt>
                <c:pt idx="5">
                  <c:v>233711</c:v>
                </c:pt>
                <c:pt idx="6">
                  <c:v>233784</c:v>
                </c:pt>
                <c:pt idx="7">
                  <c:v>233889</c:v>
                </c:pt>
                <c:pt idx="8">
                  <c:v>234016</c:v>
                </c:pt>
                <c:pt idx="9">
                  <c:v>234176</c:v>
                </c:pt>
                <c:pt idx="10">
                  <c:v>234270</c:v>
                </c:pt>
                <c:pt idx="11">
                  <c:v>234347</c:v>
                </c:pt>
                <c:pt idx="12">
                  <c:v>234428</c:v>
                </c:pt>
                <c:pt idx="13">
                  <c:v>234526</c:v>
                </c:pt>
                <c:pt idx="14">
                  <c:v>234585</c:v>
                </c:pt>
                <c:pt idx="15">
                  <c:v>234639</c:v>
                </c:pt>
                <c:pt idx="16">
                  <c:v>234682</c:v>
                </c:pt>
                <c:pt idx="17">
                  <c:v>234743</c:v>
                </c:pt>
                <c:pt idx="18">
                  <c:v>234815</c:v>
                </c:pt>
                <c:pt idx="19">
                  <c:v>234875</c:v>
                </c:pt>
                <c:pt idx="20">
                  <c:v>234958</c:v>
                </c:pt>
                <c:pt idx="21">
                  <c:v>234996</c:v>
                </c:pt>
                <c:pt idx="22">
                  <c:v>235054</c:v>
                </c:pt>
                <c:pt idx="23">
                  <c:v>235084</c:v>
                </c:pt>
                <c:pt idx="24">
                  <c:v>235127</c:v>
                </c:pt>
                <c:pt idx="25">
                  <c:v>235181</c:v>
                </c:pt>
                <c:pt idx="26">
                  <c:v>235237</c:v>
                </c:pt>
                <c:pt idx="27">
                  <c:v>235291</c:v>
                </c:pt>
                <c:pt idx="28">
                  <c:v>235314</c:v>
                </c:pt>
                <c:pt idx="29">
                  <c:v>235369</c:v>
                </c:pt>
                <c:pt idx="30">
                  <c:v>235442</c:v>
                </c:pt>
              </c:numCache>
            </c:numRef>
          </c:val>
          <c:smooth val="0"/>
          <c:extLst>
            <c:ext xmlns:c16="http://schemas.microsoft.com/office/drawing/2014/chart" uri="{C3380CC4-5D6E-409C-BE32-E72D297353CC}">
              <c16:uniqueId val="{00000004-7294-4DC0-A471-1F32AA7283EF}"/>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Sheet1!$G$2:$G$32</c:f>
              <c:numCache>
                <c:formatCode>General</c:formatCode>
                <c:ptCount val="31"/>
                <c:pt idx="0">
                  <c:v>710900</c:v>
                </c:pt>
                <c:pt idx="1">
                  <c:v>710989</c:v>
                </c:pt>
                <c:pt idx="2">
                  <c:v>711030</c:v>
                </c:pt>
                <c:pt idx="3">
                  <c:v>711071</c:v>
                </c:pt>
                <c:pt idx="4">
                  <c:v>711193</c:v>
                </c:pt>
                <c:pt idx="5">
                  <c:v>711355</c:v>
                </c:pt>
                <c:pt idx="6">
                  <c:v>711503</c:v>
                </c:pt>
                <c:pt idx="7">
                  <c:v>711642</c:v>
                </c:pt>
                <c:pt idx="8">
                  <c:v>711790</c:v>
                </c:pt>
                <c:pt idx="9">
                  <c:v>711904</c:v>
                </c:pt>
                <c:pt idx="10">
                  <c:v>711998</c:v>
                </c:pt>
                <c:pt idx="11">
                  <c:v>712121</c:v>
                </c:pt>
                <c:pt idx="12">
                  <c:v>712212</c:v>
                </c:pt>
                <c:pt idx="13">
                  <c:v>712354</c:v>
                </c:pt>
                <c:pt idx="14">
                  <c:v>712453</c:v>
                </c:pt>
                <c:pt idx="15">
                  <c:v>712585</c:v>
                </c:pt>
                <c:pt idx="16">
                  <c:v>712743</c:v>
                </c:pt>
                <c:pt idx="17">
                  <c:v>712903</c:v>
                </c:pt>
                <c:pt idx="18">
                  <c:v>713179</c:v>
                </c:pt>
                <c:pt idx="19">
                  <c:v>713402</c:v>
                </c:pt>
                <c:pt idx="20">
                  <c:v>713568</c:v>
                </c:pt>
                <c:pt idx="21">
                  <c:v>713764</c:v>
                </c:pt>
                <c:pt idx="22">
                  <c:v>714045</c:v>
                </c:pt>
                <c:pt idx="23">
                  <c:v>714441</c:v>
                </c:pt>
                <c:pt idx="24">
                  <c:v>714899</c:v>
                </c:pt>
                <c:pt idx="25">
                  <c:v>715363</c:v>
                </c:pt>
                <c:pt idx="26">
                  <c:v>715917</c:v>
                </c:pt>
                <c:pt idx="27">
                  <c:v>716335</c:v>
                </c:pt>
                <c:pt idx="28">
                  <c:v>770623</c:v>
                </c:pt>
                <c:pt idx="29">
                  <c:v>770911</c:v>
                </c:pt>
                <c:pt idx="30">
                  <c:v>771172</c:v>
                </c:pt>
              </c:numCache>
            </c:numRef>
          </c:val>
          <c:smooth val="0"/>
          <c:extLst>
            <c:ext xmlns:c16="http://schemas.microsoft.com/office/drawing/2014/chart" uri="{C3380CC4-5D6E-409C-BE32-E72D297353CC}">
              <c16:uniqueId val="{00000005-7294-4DC0-A471-1F32AA7283EF}"/>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Sheet1!$H$2:$H$32</c:f>
              <c:numCache>
                <c:formatCode>General</c:formatCode>
                <c:ptCount val="31"/>
                <c:pt idx="0">
                  <c:v>447642</c:v>
                </c:pt>
                <c:pt idx="1">
                  <c:v>447642</c:v>
                </c:pt>
                <c:pt idx="2">
                  <c:v>447635</c:v>
                </c:pt>
                <c:pt idx="3">
                  <c:v>447623</c:v>
                </c:pt>
                <c:pt idx="4">
                  <c:v>447628</c:v>
                </c:pt>
                <c:pt idx="5">
                  <c:v>447663</c:v>
                </c:pt>
                <c:pt idx="6">
                  <c:v>447697</c:v>
                </c:pt>
                <c:pt idx="7">
                  <c:v>447727</c:v>
                </c:pt>
                <c:pt idx="8">
                  <c:v>447757</c:v>
                </c:pt>
                <c:pt idx="9">
                  <c:v>447844</c:v>
                </c:pt>
                <c:pt idx="10">
                  <c:v>447937</c:v>
                </c:pt>
                <c:pt idx="11">
                  <c:v>448032</c:v>
                </c:pt>
                <c:pt idx="12">
                  <c:v>448100</c:v>
                </c:pt>
                <c:pt idx="13">
                  <c:v>448216</c:v>
                </c:pt>
                <c:pt idx="14">
                  <c:v>448293</c:v>
                </c:pt>
                <c:pt idx="15">
                  <c:v>448408</c:v>
                </c:pt>
                <c:pt idx="16">
                  <c:v>448594</c:v>
                </c:pt>
                <c:pt idx="17">
                  <c:v>448724</c:v>
                </c:pt>
                <c:pt idx="18">
                  <c:v>448879</c:v>
                </c:pt>
                <c:pt idx="19">
                  <c:v>448992</c:v>
                </c:pt>
                <c:pt idx="20">
                  <c:v>449039</c:v>
                </c:pt>
                <c:pt idx="21">
                  <c:v>449043</c:v>
                </c:pt>
                <c:pt idx="22">
                  <c:v>449036</c:v>
                </c:pt>
                <c:pt idx="23">
                  <c:v>449290</c:v>
                </c:pt>
                <c:pt idx="24">
                  <c:v>449486</c:v>
                </c:pt>
                <c:pt idx="25">
                  <c:v>449754</c:v>
                </c:pt>
                <c:pt idx="26">
                  <c:v>449810</c:v>
                </c:pt>
                <c:pt idx="27">
                  <c:v>449814</c:v>
                </c:pt>
                <c:pt idx="28">
                  <c:v>449842</c:v>
                </c:pt>
                <c:pt idx="29">
                  <c:v>449894</c:v>
                </c:pt>
                <c:pt idx="30">
                  <c:v>449948</c:v>
                </c:pt>
              </c:numCache>
            </c:numRef>
          </c:val>
          <c:smooth val="0"/>
          <c:extLst>
            <c:ext xmlns:c16="http://schemas.microsoft.com/office/drawing/2014/chart" uri="{C3380CC4-5D6E-409C-BE32-E72D297353CC}">
              <c16:uniqueId val="{00000006-7294-4DC0-A471-1F32AA7283EF}"/>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Sheet1!$I$2:$I$32</c:f>
              <c:numCache>
                <c:formatCode>General</c:formatCode>
                <c:ptCount val="31"/>
                <c:pt idx="0">
                  <c:v>124097</c:v>
                </c:pt>
                <c:pt idx="1">
                  <c:v>124213</c:v>
                </c:pt>
                <c:pt idx="2">
                  <c:v>124285</c:v>
                </c:pt>
                <c:pt idx="3">
                  <c:v>124333</c:v>
                </c:pt>
                <c:pt idx="4">
                  <c:v>124423</c:v>
                </c:pt>
                <c:pt idx="5">
                  <c:v>124502</c:v>
                </c:pt>
                <c:pt idx="6">
                  <c:v>124606</c:v>
                </c:pt>
                <c:pt idx="7">
                  <c:v>124969</c:v>
                </c:pt>
                <c:pt idx="8">
                  <c:v>125221</c:v>
                </c:pt>
                <c:pt idx="9">
                  <c:v>125366</c:v>
                </c:pt>
                <c:pt idx="10">
                  <c:v>125569</c:v>
                </c:pt>
                <c:pt idx="11">
                  <c:v>125655</c:v>
                </c:pt>
                <c:pt idx="12">
                  <c:v>125712</c:v>
                </c:pt>
                <c:pt idx="13">
                  <c:v>125795</c:v>
                </c:pt>
                <c:pt idx="14">
                  <c:v>125856</c:v>
                </c:pt>
                <c:pt idx="15">
                  <c:v>125935</c:v>
                </c:pt>
                <c:pt idx="16">
                  <c:v>126043</c:v>
                </c:pt>
                <c:pt idx="17">
                  <c:v>126185</c:v>
                </c:pt>
                <c:pt idx="18">
                  <c:v>126322</c:v>
                </c:pt>
                <c:pt idx="19">
                  <c:v>126465</c:v>
                </c:pt>
                <c:pt idx="20">
                  <c:v>126592</c:v>
                </c:pt>
                <c:pt idx="21">
                  <c:v>126716</c:v>
                </c:pt>
                <c:pt idx="22">
                  <c:v>126794</c:v>
                </c:pt>
                <c:pt idx="23">
                  <c:v>126930</c:v>
                </c:pt>
                <c:pt idx="24">
                  <c:v>127053</c:v>
                </c:pt>
                <c:pt idx="25">
                  <c:v>127158</c:v>
                </c:pt>
                <c:pt idx="26">
                  <c:v>127249</c:v>
                </c:pt>
                <c:pt idx="27">
                  <c:v>127322</c:v>
                </c:pt>
                <c:pt idx="28">
                  <c:v>127372</c:v>
                </c:pt>
                <c:pt idx="29">
                  <c:v>127447</c:v>
                </c:pt>
                <c:pt idx="30">
                  <c:v>127505</c:v>
                </c:pt>
              </c:numCache>
            </c:numRef>
          </c:val>
          <c:smooth val="0"/>
          <c:extLst>
            <c:ext xmlns:c16="http://schemas.microsoft.com/office/drawing/2014/chart" uri="{C3380CC4-5D6E-409C-BE32-E72D297353CC}">
              <c16:uniqueId val="{00000007-7294-4DC0-A471-1F32AA7283EF}"/>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Sheet1!$J$2:$J$32</c:f>
              <c:numCache>
                <c:formatCode>General</c:formatCode>
                <c:ptCount val="31"/>
                <c:pt idx="0">
                  <c:v>432399</c:v>
                </c:pt>
                <c:pt idx="1">
                  <c:v>432486</c:v>
                </c:pt>
                <c:pt idx="2">
                  <c:v>432569</c:v>
                </c:pt>
                <c:pt idx="3">
                  <c:v>432682</c:v>
                </c:pt>
                <c:pt idx="4">
                  <c:v>432806</c:v>
                </c:pt>
                <c:pt idx="5">
                  <c:v>432894</c:v>
                </c:pt>
                <c:pt idx="6">
                  <c:v>432985</c:v>
                </c:pt>
                <c:pt idx="7">
                  <c:v>433085</c:v>
                </c:pt>
                <c:pt idx="8">
                  <c:v>433189</c:v>
                </c:pt>
                <c:pt idx="9">
                  <c:v>433253</c:v>
                </c:pt>
                <c:pt idx="10">
                  <c:v>433339</c:v>
                </c:pt>
                <c:pt idx="11">
                  <c:v>433436</c:v>
                </c:pt>
                <c:pt idx="12">
                  <c:v>433553</c:v>
                </c:pt>
                <c:pt idx="13">
                  <c:v>433644</c:v>
                </c:pt>
                <c:pt idx="14">
                  <c:v>433736</c:v>
                </c:pt>
                <c:pt idx="15">
                  <c:v>433821</c:v>
                </c:pt>
                <c:pt idx="16">
                  <c:v>433851</c:v>
                </c:pt>
                <c:pt idx="17">
                  <c:v>433870</c:v>
                </c:pt>
                <c:pt idx="18">
                  <c:v>433899</c:v>
                </c:pt>
                <c:pt idx="19">
                  <c:v>433921</c:v>
                </c:pt>
                <c:pt idx="20">
                  <c:v>434195</c:v>
                </c:pt>
                <c:pt idx="21">
                  <c:v>434276</c:v>
                </c:pt>
                <c:pt idx="22">
                  <c:v>434296</c:v>
                </c:pt>
                <c:pt idx="23">
                  <c:v>434306</c:v>
                </c:pt>
                <c:pt idx="24">
                  <c:v>434312</c:v>
                </c:pt>
                <c:pt idx="25">
                  <c:v>434343</c:v>
                </c:pt>
                <c:pt idx="26">
                  <c:v>434380</c:v>
                </c:pt>
                <c:pt idx="27">
                  <c:v>434401</c:v>
                </c:pt>
                <c:pt idx="28">
                  <c:v>434435</c:v>
                </c:pt>
                <c:pt idx="29">
                  <c:v>434445</c:v>
                </c:pt>
                <c:pt idx="30">
                  <c:v>434442</c:v>
                </c:pt>
              </c:numCache>
            </c:numRef>
          </c:val>
          <c:smooth val="0"/>
          <c:extLst>
            <c:ext xmlns:c16="http://schemas.microsoft.com/office/drawing/2014/chart" uri="{C3380CC4-5D6E-409C-BE32-E72D297353CC}">
              <c16:uniqueId val="{00000008-7294-4DC0-A471-1F32AA7283EF}"/>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Sheet1!$K$2:$K$32</c:f>
              <c:numCache>
                <c:formatCode>General</c:formatCode>
                <c:ptCount val="31"/>
                <c:pt idx="8">
                  <c:v>156620</c:v>
                </c:pt>
                <c:pt idx="9">
                  <c:v>156957</c:v>
                </c:pt>
                <c:pt idx="10">
                  <c:v>157244</c:v>
                </c:pt>
                <c:pt idx="11">
                  <c:v>157505</c:v>
                </c:pt>
                <c:pt idx="12">
                  <c:v>157949</c:v>
                </c:pt>
                <c:pt idx="13">
                  <c:v>158480</c:v>
                </c:pt>
                <c:pt idx="14">
                  <c:v>158934</c:v>
                </c:pt>
                <c:pt idx="15">
                  <c:v>159500</c:v>
                </c:pt>
                <c:pt idx="16">
                  <c:v>159992</c:v>
                </c:pt>
                <c:pt idx="17">
                  <c:v>160535</c:v>
                </c:pt>
                <c:pt idx="18">
                  <c:v>161033</c:v>
                </c:pt>
                <c:pt idx="19">
                  <c:v>161463</c:v>
                </c:pt>
                <c:pt idx="20">
                  <c:v>161631</c:v>
                </c:pt>
                <c:pt idx="21">
                  <c:v>158493</c:v>
                </c:pt>
                <c:pt idx="22">
                  <c:v>158650</c:v>
                </c:pt>
                <c:pt idx="23">
                  <c:v>158800</c:v>
                </c:pt>
                <c:pt idx="24">
                  <c:v>159045</c:v>
                </c:pt>
                <c:pt idx="25">
                  <c:v>159275</c:v>
                </c:pt>
                <c:pt idx="26">
                  <c:v>159525</c:v>
                </c:pt>
                <c:pt idx="27">
                  <c:v>159774</c:v>
                </c:pt>
                <c:pt idx="28">
                  <c:v>159990</c:v>
                </c:pt>
                <c:pt idx="29">
                  <c:v>160242</c:v>
                </c:pt>
                <c:pt idx="30">
                  <c:v>160496</c:v>
                </c:pt>
              </c:numCache>
            </c:numRef>
          </c:val>
          <c:smooth val="0"/>
          <c:extLst>
            <c:ext xmlns:c16="http://schemas.microsoft.com/office/drawing/2014/chart" uri="{C3380CC4-5D6E-409C-BE32-E72D297353CC}">
              <c16:uniqueId val="{00000009-7294-4DC0-A471-1F32AA7283EF}"/>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Sheet1!$L$2:$L$32</c:f>
              <c:numCache>
                <c:formatCode>General</c:formatCode>
                <c:ptCount val="31"/>
                <c:pt idx="0">
                  <c:v>52072</c:v>
                </c:pt>
                <c:pt idx="1">
                  <c:v>52167</c:v>
                </c:pt>
                <c:pt idx="2">
                  <c:v>52223</c:v>
                </c:pt>
                <c:pt idx="3">
                  <c:v>52276</c:v>
                </c:pt>
                <c:pt idx="4">
                  <c:v>52347</c:v>
                </c:pt>
                <c:pt idx="5">
                  <c:v>52420</c:v>
                </c:pt>
                <c:pt idx="6">
                  <c:v>52491</c:v>
                </c:pt>
                <c:pt idx="7">
                  <c:v>52543</c:v>
                </c:pt>
                <c:pt idx="8">
                  <c:v>52600</c:v>
                </c:pt>
                <c:pt idx="9">
                  <c:v>52641</c:v>
                </c:pt>
                <c:pt idx="10">
                  <c:v>52675</c:v>
                </c:pt>
                <c:pt idx="11">
                  <c:v>52756</c:v>
                </c:pt>
                <c:pt idx="12">
                  <c:v>52811</c:v>
                </c:pt>
                <c:pt idx="13">
                  <c:v>52869</c:v>
                </c:pt>
                <c:pt idx="14">
                  <c:v>52918</c:v>
                </c:pt>
                <c:pt idx="15">
                  <c:v>52972</c:v>
                </c:pt>
                <c:pt idx="16">
                  <c:v>52998</c:v>
                </c:pt>
                <c:pt idx="17">
                  <c:v>53032</c:v>
                </c:pt>
                <c:pt idx="18">
                  <c:v>53111</c:v>
                </c:pt>
                <c:pt idx="19">
                  <c:v>53174</c:v>
                </c:pt>
                <c:pt idx="20">
                  <c:v>53267</c:v>
                </c:pt>
                <c:pt idx="21">
                  <c:v>53337</c:v>
                </c:pt>
                <c:pt idx="22">
                  <c:v>53383</c:v>
                </c:pt>
                <c:pt idx="23">
                  <c:v>53419</c:v>
                </c:pt>
                <c:pt idx="24">
                  <c:v>53460</c:v>
                </c:pt>
                <c:pt idx="25">
                  <c:v>53514</c:v>
                </c:pt>
                <c:pt idx="26">
                  <c:v>53583</c:v>
                </c:pt>
                <c:pt idx="27">
                  <c:v>53656</c:v>
                </c:pt>
                <c:pt idx="28">
                  <c:v>53719</c:v>
                </c:pt>
                <c:pt idx="29">
                  <c:v>53784</c:v>
                </c:pt>
                <c:pt idx="30">
                  <c:v>53821</c:v>
                </c:pt>
              </c:numCache>
            </c:numRef>
          </c:val>
          <c:smooth val="0"/>
          <c:extLst>
            <c:ext xmlns:c16="http://schemas.microsoft.com/office/drawing/2014/chart" uri="{C3380CC4-5D6E-409C-BE32-E72D297353CC}">
              <c16:uniqueId val="{0000000A-7294-4DC0-A471-1F32AA7283EF}"/>
            </c:ext>
          </c:extLst>
        </c:ser>
        <c:dLbls>
          <c:showLegendKey val="0"/>
          <c:showVal val="0"/>
          <c:showCatName val="0"/>
          <c:showSerName val="0"/>
          <c:showPercent val="0"/>
          <c:showBubbleSize val="0"/>
        </c:dLbls>
        <c:smooth val="0"/>
        <c:axId val="177299264"/>
        <c:axId val="235932200"/>
      </c:lineChart>
      <c:dateAx>
        <c:axId val="17729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32200"/>
        <c:crosses val="autoZero"/>
        <c:auto val="1"/>
        <c:lblOffset val="100"/>
        <c:baseTimeUnit val="days"/>
      </c:dateAx>
      <c:valAx>
        <c:axId val="23593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29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119</c:v>
                </c:pt>
                <c:pt idx="1">
                  <c:v>100</c:v>
                </c:pt>
                <c:pt idx="2">
                  <c:v>80</c:v>
                </c:pt>
                <c:pt idx="3">
                  <c:v>42</c:v>
                </c:pt>
                <c:pt idx="4">
                  <c:v>75</c:v>
                </c:pt>
                <c:pt idx="5">
                  <c:v>67</c:v>
                </c:pt>
                <c:pt idx="6">
                  <c:v>79</c:v>
                </c:pt>
              </c:numCache>
            </c:numRef>
          </c:val>
          <c:extLst>
            <c:ext xmlns:c16="http://schemas.microsoft.com/office/drawing/2014/chart" uri="{C3380CC4-5D6E-409C-BE32-E72D297353CC}">
              <c16:uniqueId val="{00000000-4619-4D3C-8EF0-0AE2EAB90D1E}"/>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159</c:v>
                </c:pt>
                <c:pt idx="1">
                  <c:v>139</c:v>
                </c:pt>
                <c:pt idx="2">
                  <c:v>168</c:v>
                </c:pt>
                <c:pt idx="3">
                  <c:v>297</c:v>
                </c:pt>
                <c:pt idx="4">
                  <c:v>216</c:v>
                </c:pt>
                <c:pt idx="5">
                  <c:v>123</c:v>
                </c:pt>
                <c:pt idx="6">
                  <c:v>110</c:v>
                </c:pt>
              </c:numCache>
            </c:numRef>
          </c:val>
          <c:extLst>
            <c:ext xmlns:c16="http://schemas.microsoft.com/office/drawing/2014/chart" uri="{C3380CC4-5D6E-409C-BE32-E72D297353CC}">
              <c16:uniqueId val="{00000001-4619-4D3C-8EF0-0AE2EAB90D1E}"/>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344</c:v>
                </c:pt>
                <c:pt idx="1">
                  <c:v>468</c:v>
                </c:pt>
                <c:pt idx="2">
                  <c:v>442</c:v>
                </c:pt>
                <c:pt idx="3">
                  <c:v>336</c:v>
                </c:pt>
                <c:pt idx="4">
                  <c:v>343</c:v>
                </c:pt>
                <c:pt idx="5">
                  <c:v>327</c:v>
                </c:pt>
                <c:pt idx="6">
                  <c:v>329</c:v>
                </c:pt>
              </c:numCache>
            </c:numRef>
          </c:val>
          <c:extLst>
            <c:ext xmlns:c16="http://schemas.microsoft.com/office/drawing/2014/chart" uri="{C3380CC4-5D6E-409C-BE32-E72D297353CC}">
              <c16:uniqueId val="{00000002-4619-4D3C-8EF0-0AE2EAB90D1E}"/>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180</c:v>
                </c:pt>
                <c:pt idx="1">
                  <c:v>176</c:v>
                </c:pt>
                <c:pt idx="2">
                  <c:v>187</c:v>
                </c:pt>
                <c:pt idx="3">
                  <c:v>196</c:v>
                </c:pt>
                <c:pt idx="4">
                  <c:v>189</c:v>
                </c:pt>
                <c:pt idx="5">
                  <c:v>177</c:v>
                </c:pt>
                <c:pt idx="6">
                  <c:v>118</c:v>
                </c:pt>
              </c:numCache>
            </c:numRef>
          </c:val>
          <c:extLst>
            <c:ext xmlns:c16="http://schemas.microsoft.com/office/drawing/2014/chart" uri="{C3380CC4-5D6E-409C-BE32-E72D297353CC}">
              <c16:uniqueId val="{00000003-4619-4D3C-8EF0-0AE2EAB90D1E}"/>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63</c:v>
                </c:pt>
                <c:pt idx="1">
                  <c:v>62</c:v>
                </c:pt>
                <c:pt idx="2">
                  <c:v>77</c:v>
                </c:pt>
                <c:pt idx="3">
                  <c:v>53</c:v>
                </c:pt>
                <c:pt idx="4">
                  <c:v>69</c:v>
                </c:pt>
                <c:pt idx="5">
                  <c:v>69</c:v>
                </c:pt>
                <c:pt idx="6">
                  <c:v>60</c:v>
                </c:pt>
              </c:numCache>
            </c:numRef>
          </c:val>
          <c:extLst>
            <c:ext xmlns:c16="http://schemas.microsoft.com/office/drawing/2014/chart" uri="{C3380CC4-5D6E-409C-BE32-E72D297353CC}">
              <c16:uniqueId val="{00000004-4619-4D3C-8EF0-0AE2EAB90D1E}"/>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246</c:v>
                </c:pt>
                <c:pt idx="1">
                  <c:v>258</c:v>
                </c:pt>
                <c:pt idx="2">
                  <c:v>219</c:v>
                </c:pt>
                <c:pt idx="3">
                  <c:v>10970</c:v>
                </c:pt>
                <c:pt idx="4">
                  <c:v>188</c:v>
                </c:pt>
                <c:pt idx="5">
                  <c:v>194</c:v>
                </c:pt>
                <c:pt idx="6">
                  <c:v>188</c:v>
                </c:pt>
              </c:numCache>
            </c:numRef>
          </c:val>
          <c:extLst>
            <c:ext xmlns:c16="http://schemas.microsoft.com/office/drawing/2014/chart" uri="{C3380CC4-5D6E-409C-BE32-E72D297353CC}">
              <c16:uniqueId val="{00000005-4619-4D3C-8EF0-0AE2EAB90D1E}"/>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131</c:v>
                </c:pt>
                <c:pt idx="1">
                  <c:v>68</c:v>
                </c:pt>
                <c:pt idx="2">
                  <c:v>50</c:v>
                </c:pt>
                <c:pt idx="3">
                  <c:v>27</c:v>
                </c:pt>
                <c:pt idx="4">
                  <c:v>38</c:v>
                </c:pt>
                <c:pt idx="5">
                  <c:v>115</c:v>
                </c:pt>
                <c:pt idx="6">
                  <c:v>102</c:v>
                </c:pt>
              </c:numCache>
            </c:numRef>
          </c:val>
          <c:extLst>
            <c:ext xmlns:c16="http://schemas.microsoft.com/office/drawing/2014/chart" uri="{C3380CC4-5D6E-409C-BE32-E72D297353CC}">
              <c16:uniqueId val="{00000006-4619-4D3C-8EF0-0AE2EAB90D1E}"/>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105</c:v>
                </c:pt>
                <c:pt idx="1">
                  <c:v>93</c:v>
                </c:pt>
                <c:pt idx="2">
                  <c:v>97</c:v>
                </c:pt>
                <c:pt idx="3">
                  <c:v>130</c:v>
                </c:pt>
                <c:pt idx="4">
                  <c:v>120</c:v>
                </c:pt>
                <c:pt idx="5">
                  <c:v>104</c:v>
                </c:pt>
                <c:pt idx="6">
                  <c:v>129</c:v>
                </c:pt>
              </c:numCache>
            </c:numRef>
          </c:val>
          <c:extLst>
            <c:ext xmlns:c16="http://schemas.microsoft.com/office/drawing/2014/chart" uri="{C3380CC4-5D6E-409C-BE32-E72D297353CC}">
              <c16:uniqueId val="{00000007-4619-4D3C-8EF0-0AE2EAB90D1E}"/>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70</c:v>
                </c:pt>
                <c:pt idx="1">
                  <c:v>66</c:v>
                </c:pt>
                <c:pt idx="2">
                  <c:v>119</c:v>
                </c:pt>
                <c:pt idx="3">
                  <c:v>72</c:v>
                </c:pt>
                <c:pt idx="4">
                  <c:v>61</c:v>
                </c:pt>
                <c:pt idx="5">
                  <c:v>37</c:v>
                </c:pt>
                <c:pt idx="6">
                  <c:v>56</c:v>
                </c:pt>
              </c:numCache>
            </c:numRef>
          </c:val>
          <c:extLst>
            <c:ext xmlns:c16="http://schemas.microsoft.com/office/drawing/2014/chart" uri="{C3380CC4-5D6E-409C-BE32-E72D297353CC}">
              <c16:uniqueId val="{00000008-4619-4D3C-8EF0-0AE2EAB90D1E}"/>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330</c:v>
                </c:pt>
                <c:pt idx="1">
                  <c:v>375</c:v>
                </c:pt>
                <c:pt idx="2">
                  <c:v>316</c:v>
                </c:pt>
                <c:pt idx="3">
                  <c:v>-823</c:v>
                </c:pt>
                <c:pt idx="4">
                  <c:v>325</c:v>
                </c:pt>
                <c:pt idx="5">
                  <c:v>308</c:v>
                </c:pt>
                <c:pt idx="6">
                  <c:v>358</c:v>
                </c:pt>
              </c:numCache>
            </c:numRef>
          </c:val>
          <c:extLst>
            <c:ext xmlns:c16="http://schemas.microsoft.com/office/drawing/2014/chart" uri="{C3380CC4-5D6E-409C-BE32-E72D297353CC}">
              <c16:uniqueId val="{00000009-4619-4D3C-8EF0-0AE2EAB90D1E}"/>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71</c:v>
                </c:pt>
                <c:pt idx="1">
                  <c:v>65</c:v>
                </c:pt>
                <c:pt idx="2">
                  <c:v>74</c:v>
                </c:pt>
                <c:pt idx="3">
                  <c:v>60</c:v>
                </c:pt>
                <c:pt idx="4">
                  <c:v>63</c:v>
                </c:pt>
                <c:pt idx="5">
                  <c:v>39</c:v>
                </c:pt>
                <c:pt idx="6">
                  <c:v>41</c:v>
                </c:pt>
              </c:numCache>
            </c:numRef>
          </c:val>
          <c:extLst>
            <c:ext xmlns:c16="http://schemas.microsoft.com/office/drawing/2014/chart" uri="{C3380CC4-5D6E-409C-BE32-E72D297353CC}">
              <c16:uniqueId val="{0000000A-4619-4D3C-8EF0-0AE2EAB90D1E}"/>
            </c:ext>
          </c:extLst>
        </c:ser>
        <c:dLbls>
          <c:showLegendKey val="0"/>
          <c:showVal val="0"/>
          <c:showCatName val="0"/>
          <c:showSerName val="0"/>
          <c:showPercent val="0"/>
          <c:showBubbleSize val="0"/>
        </c:dLbls>
        <c:gapWidth val="219"/>
        <c:overlap val="-27"/>
        <c:axId val="288179448"/>
        <c:axId val="288184696"/>
      </c:barChart>
      <c:catAx>
        <c:axId val="28817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84696"/>
        <c:crosses val="autoZero"/>
        <c:auto val="1"/>
        <c:lblAlgn val="ctr"/>
        <c:lblOffset val="100"/>
        <c:noMultiLvlLbl val="0"/>
      </c:catAx>
      <c:valAx>
        <c:axId val="28818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7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39.517699999999998</c:v>
                </c:pt>
                <c:pt idx="1">
                  <c:v>6.4516</c:v>
                </c:pt>
                <c:pt idx="2">
                  <c:v>2.5754999999999999</c:v>
                </c:pt>
                <c:pt idx="3">
                  <c:v>0</c:v>
                </c:pt>
                <c:pt idx="4">
                  <c:v>18.2636</c:v>
                </c:pt>
                <c:pt idx="5">
                  <c:v>5.5629999999999997</c:v>
                </c:pt>
              </c:numCache>
            </c:numRef>
          </c:val>
          <c:extLst>
            <c:ext xmlns:c16="http://schemas.microsoft.com/office/drawing/2014/chart" uri="{C3380CC4-5D6E-409C-BE32-E72D297353CC}">
              <c16:uniqueId val="{00000000-DCAE-484E-B0A9-0CEA4C51032F}"/>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82.938800000000001</c:v>
                </c:pt>
                <c:pt idx="1">
                  <c:v>37.634399999999999</c:v>
                </c:pt>
                <c:pt idx="2">
                  <c:v>59.095500000000001</c:v>
                </c:pt>
                <c:pt idx="3">
                  <c:v>0</c:v>
                </c:pt>
                <c:pt idx="4">
                  <c:v>34.235199999999999</c:v>
                </c:pt>
                <c:pt idx="5">
                  <c:v>5.992</c:v>
                </c:pt>
              </c:numCache>
            </c:numRef>
          </c:val>
          <c:extLst>
            <c:ext xmlns:c16="http://schemas.microsoft.com/office/drawing/2014/chart" uri="{C3380CC4-5D6E-409C-BE32-E72D297353CC}">
              <c16:uniqueId val="{00000001-DCAE-484E-B0A9-0CEA4C51032F}"/>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76.344099999999997</c:v>
                </c:pt>
                <c:pt idx="2">
                  <c:v>100</c:v>
                </c:pt>
                <c:pt idx="3">
                  <c:v>0</c:v>
                </c:pt>
                <c:pt idx="4">
                  <c:v>23.729099999999999</c:v>
                </c:pt>
                <c:pt idx="5">
                  <c:v>10.34</c:v>
                </c:pt>
              </c:numCache>
            </c:numRef>
          </c:val>
          <c:extLst>
            <c:ext xmlns:c16="http://schemas.microsoft.com/office/drawing/2014/chart" uri="{C3380CC4-5D6E-409C-BE32-E72D297353CC}">
              <c16:uniqueId val="{00000002-DCAE-484E-B0A9-0CEA4C51032F}"/>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39.407200000000003</c:v>
                </c:pt>
                <c:pt idx="1">
                  <c:v>20.430099999999999</c:v>
                </c:pt>
                <c:pt idx="2">
                  <c:v>8.5570000000000004</c:v>
                </c:pt>
                <c:pt idx="3">
                  <c:v>92.222200000000001</c:v>
                </c:pt>
                <c:pt idx="4">
                  <c:v>19.273</c:v>
                </c:pt>
                <c:pt idx="5">
                  <c:v>12.6287</c:v>
                </c:pt>
              </c:numCache>
            </c:numRef>
          </c:val>
          <c:extLst>
            <c:ext xmlns:c16="http://schemas.microsoft.com/office/drawing/2014/chart" uri="{C3380CC4-5D6E-409C-BE32-E72D297353CC}">
              <c16:uniqueId val="{00000003-DCAE-484E-B0A9-0CEA4C51032F}"/>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18.052399999999999</c:v>
                </c:pt>
                <c:pt idx="1">
                  <c:v>30.107500000000002</c:v>
                </c:pt>
                <c:pt idx="2">
                  <c:v>10.5715</c:v>
                </c:pt>
                <c:pt idx="3">
                  <c:v>72.5</c:v>
                </c:pt>
                <c:pt idx="4">
                  <c:v>35.231999999999999</c:v>
                </c:pt>
                <c:pt idx="5">
                  <c:v>10.087</c:v>
                </c:pt>
              </c:numCache>
            </c:numRef>
          </c:val>
          <c:extLst>
            <c:ext xmlns:c16="http://schemas.microsoft.com/office/drawing/2014/chart" uri="{C3380CC4-5D6E-409C-BE32-E72D297353CC}">
              <c16:uniqueId val="{00000004-DCAE-484E-B0A9-0CEA4C51032F}"/>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59.129100000000001</c:v>
                </c:pt>
                <c:pt idx="1">
                  <c:v>16.129000000000001</c:v>
                </c:pt>
                <c:pt idx="2">
                  <c:v>2.2387000000000001</c:v>
                </c:pt>
                <c:pt idx="3">
                  <c:v>100</c:v>
                </c:pt>
                <c:pt idx="4">
                  <c:v>4.4065000000000003</c:v>
                </c:pt>
                <c:pt idx="5">
                  <c:v>100</c:v>
                </c:pt>
              </c:numCache>
            </c:numRef>
          </c:val>
          <c:extLst>
            <c:ext xmlns:c16="http://schemas.microsoft.com/office/drawing/2014/chart" uri="{C3380CC4-5D6E-409C-BE32-E72D297353CC}">
              <c16:uniqueId val="{00000005-DCAE-484E-B0A9-0CEA4C51032F}"/>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34.499499999999998</c:v>
                </c:pt>
                <c:pt idx="1">
                  <c:v>64.516099999999994</c:v>
                </c:pt>
                <c:pt idx="2">
                  <c:v>10.1249</c:v>
                </c:pt>
                <c:pt idx="3">
                  <c:v>0</c:v>
                </c:pt>
                <c:pt idx="4">
                  <c:v>8.2257999999999996</c:v>
                </c:pt>
                <c:pt idx="5">
                  <c:v>6.0461999999999998</c:v>
                </c:pt>
              </c:numCache>
            </c:numRef>
          </c:val>
          <c:extLst>
            <c:ext xmlns:c16="http://schemas.microsoft.com/office/drawing/2014/chart" uri="{C3380CC4-5D6E-409C-BE32-E72D297353CC}">
              <c16:uniqueId val="{00000006-DCAE-484E-B0A9-0CEA4C51032F}"/>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9.7764000000000006</c:v>
                </c:pt>
                <c:pt idx="1">
                  <c:v>54.838700000000003</c:v>
                </c:pt>
                <c:pt idx="2">
                  <c:v>29.320699999999999</c:v>
                </c:pt>
                <c:pt idx="3">
                  <c:v>68.421099999999996</c:v>
                </c:pt>
                <c:pt idx="4">
                  <c:v>100</c:v>
                </c:pt>
                <c:pt idx="5">
                  <c:v>32.804400000000001</c:v>
                </c:pt>
              </c:numCache>
            </c:numRef>
          </c:val>
          <c:extLst>
            <c:ext xmlns:c16="http://schemas.microsoft.com/office/drawing/2014/chart" uri="{C3380CC4-5D6E-409C-BE32-E72D297353CC}">
              <c16:uniqueId val="{00000007-DCAE-484E-B0A9-0CEA4C51032F}"/>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33.310600000000001</c:v>
                </c:pt>
                <c:pt idx="1">
                  <c:v>26.881699999999999</c:v>
                </c:pt>
                <c:pt idx="2">
                  <c:v>5.3235999999999999</c:v>
                </c:pt>
                <c:pt idx="3">
                  <c:v>0</c:v>
                </c:pt>
                <c:pt idx="4">
                  <c:v>10.7491</c:v>
                </c:pt>
                <c:pt idx="5">
                  <c:v>5.7022000000000004</c:v>
                </c:pt>
              </c:numCache>
            </c:numRef>
          </c:val>
          <c:extLst>
            <c:ext xmlns:c16="http://schemas.microsoft.com/office/drawing/2014/chart" uri="{C3380CC4-5D6E-409C-BE32-E72D297353CC}">
              <c16:uniqueId val="{00000008-DCAE-484E-B0A9-0CEA4C51032F}"/>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12.305899999999999</c:v>
                </c:pt>
                <c:pt idx="1">
                  <c:v>100</c:v>
                </c:pt>
                <c:pt idx="2">
                  <c:v>11.8154</c:v>
                </c:pt>
                <c:pt idx="3">
                  <c:v>0</c:v>
                </c:pt>
                <c:pt idx="4">
                  <c:v>0</c:v>
                </c:pt>
                <c:pt idx="5">
                  <c:v>0</c:v>
                </c:pt>
              </c:numCache>
            </c:numRef>
          </c:val>
          <c:extLst>
            <c:ext xmlns:c16="http://schemas.microsoft.com/office/drawing/2014/chart" uri="{C3380CC4-5D6E-409C-BE32-E72D297353CC}">
              <c16:uniqueId val="{00000009-DCAE-484E-B0A9-0CEA4C51032F}"/>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4.1266999999999996</c:v>
                </c:pt>
                <c:pt idx="1">
                  <c:v>49.462400000000002</c:v>
                </c:pt>
                <c:pt idx="2">
                  <c:v>3.371</c:v>
                </c:pt>
                <c:pt idx="3">
                  <c:v>0</c:v>
                </c:pt>
                <c:pt idx="4">
                  <c:v>30.2988</c:v>
                </c:pt>
                <c:pt idx="5">
                  <c:v>41.069200000000002</c:v>
                </c:pt>
              </c:numCache>
            </c:numRef>
          </c:val>
          <c:extLst>
            <c:ext xmlns:c16="http://schemas.microsoft.com/office/drawing/2014/chart" uri="{C3380CC4-5D6E-409C-BE32-E72D297353CC}">
              <c16:uniqueId val="{0000000A-DCAE-484E-B0A9-0CEA4C51032F}"/>
            </c:ext>
          </c:extLst>
        </c:ser>
        <c:dLbls>
          <c:showLegendKey val="0"/>
          <c:showVal val="0"/>
          <c:showCatName val="0"/>
          <c:showSerName val="0"/>
          <c:showPercent val="0"/>
          <c:showBubbleSize val="0"/>
        </c:dLbls>
        <c:axId val="283655752"/>
        <c:axId val="239184472"/>
      </c:radarChart>
      <c:catAx>
        <c:axId val="28365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84472"/>
        <c:crosses val="autoZero"/>
        <c:auto val="1"/>
        <c:lblAlgn val="ctr"/>
        <c:lblOffset val="100"/>
        <c:noMultiLvlLbl val="0"/>
      </c:catAx>
      <c:valAx>
        <c:axId val="23918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5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Sheet1!$B$2:$B$32</c:f>
              <c:numCache>
                <c:formatCode>General</c:formatCode>
                <c:ptCount val="31"/>
                <c:pt idx="0">
                  <c:v>22</c:v>
                </c:pt>
                <c:pt idx="1">
                  <c:v>60</c:v>
                </c:pt>
                <c:pt idx="2">
                  <c:v>53</c:v>
                </c:pt>
                <c:pt idx="3">
                  <c:v>65</c:v>
                </c:pt>
                <c:pt idx="4">
                  <c:v>141</c:v>
                </c:pt>
                <c:pt idx="5">
                  <c:v>117</c:v>
                </c:pt>
                <c:pt idx="6">
                  <c:v>66</c:v>
                </c:pt>
                <c:pt idx="7">
                  <c:v>102</c:v>
                </c:pt>
                <c:pt idx="8">
                  <c:v>92</c:v>
                </c:pt>
                <c:pt idx="9">
                  <c:v>110</c:v>
                </c:pt>
                <c:pt idx="10">
                  <c:v>95</c:v>
                </c:pt>
                <c:pt idx="11">
                  <c:v>39</c:v>
                </c:pt>
                <c:pt idx="12">
                  <c:v>68</c:v>
                </c:pt>
                <c:pt idx="13">
                  <c:v>65</c:v>
                </c:pt>
                <c:pt idx="14">
                  <c:v>51</c:v>
                </c:pt>
                <c:pt idx="15">
                  <c:v>107</c:v>
                </c:pt>
                <c:pt idx="16">
                  <c:v>74</c:v>
                </c:pt>
                <c:pt idx="17">
                  <c:v>77</c:v>
                </c:pt>
                <c:pt idx="18">
                  <c:v>202</c:v>
                </c:pt>
                <c:pt idx="19">
                  <c:v>160</c:v>
                </c:pt>
                <c:pt idx="20">
                  <c:v>165</c:v>
                </c:pt>
                <c:pt idx="21">
                  <c:v>12</c:v>
                </c:pt>
                <c:pt idx="22">
                  <c:v>44</c:v>
                </c:pt>
                <c:pt idx="23">
                  <c:v>63</c:v>
                </c:pt>
                <c:pt idx="24">
                  <c:v>77</c:v>
                </c:pt>
                <c:pt idx="25">
                  <c:v>93</c:v>
                </c:pt>
                <c:pt idx="26">
                  <c:v>53</c:v>
                </c:pt>
                <c:pt idx="27">
                  <c:v>23</c:v>
                </c:pt>
                <c:pt idx="28">
                  <c:v>23</c:v>
                </c:pt>
                <c:pt idx="29">
                  <c:v>70</c:v>
                </c:pt>
                <c:pt idx="30">
                  <c:v>36</c:v>
                </c:pt>
              </c:numCache>
            </c:numRef>
          </c:val>
          <c:smooth val="0"/>
          <c:extLst>
            <c:ext xmlns:c16="http://schemas.microsoft.com/office/drawing/2014/chart" uri="{C3380CC4-5D6E-409C-BE32-E72D297353CC}">
              <c16:uniqueId val="{00000000-2270-4B96-AEF3-2604CC46090F}"/>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Sheet1!$C$2:$C$32</c:f>
              <c:numCache>
                <c:formatCode>General</c:formatCode>
                <c:ptCount val="31"/>
                <c:pt idx="0">
                  <c:v>246</c:v>
                </c:pt>
                <c:pt idx="1">
                  <c:v>293</c:v>
                </c:pt>
                <c:pt idx="2">
                  <c:v>207</c:v>
                </c:pt>
                <c:pt idx="3">
                  <c:v>84</c:v>
                </c:pt>
                <c:pt idx="4">
                  <c:v>96</c:v>
                </c:pt>
                <c:pt idx="5">
                  <c:v>120</c:v>
                </c:pt>
                <c:pt idx="6">
                  <c:v>216</c:v>
                </c:pt>
                <c:pt idx="7">
                  <c:v>428</c:v>
                </c:pt>
                <c:pt idx="8">
                  <c:v>147</c:v>
                </c:pt>
                <c:pt idx="9">
                  <c:v>78</c:v>
                </c:pt>
                <c:pt idx="10">
                  <c:v>45</c:v>
                </c:pt>
                <c:pt idx="11">
                  <c:v>120</c:v>
                </c:pt>
                <c:pt idx="12">
                  <c:v>109</c:v>
                </c:pt>
                <c:pt idx="13">
                  <c:v>99</c:v>
                </c:pt>
                <c:pt idx="14">
                  <c:v>511</c:v>
                </c:pt>
                <c:pt idx="15">
                  <c:v>274</c:v>
                </c:pt>
                <c:pt idx="16">
                  <c:v>179</c:v>
                </c:pt>
                <c:pt idx="17">
                  <c:v>248</c:v>
                </c:pt>
                <c:pt idx="18">
                  <c:v>230</c:v>
                </c:pt>
                <c:pt idx="19">
                  <c:v>152</c:v>
                </c:pt>
                <c:pt idx="20">
                  <c:v>199</c:v>
                </c:pt>
                <c:pt idx="21">
                  <c:v>181</c:v>
                </c:pt>
                <c:pt idx="22">
                  <c:v>184</c:v>
                </c:pt>
                <c:pt idx="23">
                  <c:v>72</c:v>
                </c:pt>
                <c:pt idx="24">
                  <c:v>61</c:v>
                </c:pt>
                <c:pt idx="25">
                  <c:v>189</c:v>
                </c:pt>
                <c:pt idx="26">
                  <c:v>173</c:v>
                </c:pt>
                <c:pt idx="27">
                  <c:v>158</c:v>
                </c:pt>
                <c:pt idx="28">
                  <c:v>121</c:v>
                </c:pt>
                <c:pt idx="29">
                  <c:v>182</c:v>
                </c:pt>
                <c:pt idx="30">
                  <c:v>78</c:v>
                </c:pt>
              </c:numCache>
            </c:numRef>
          </c:val>
          <c:smooth val="0"/>
          <c:extLst>
            <c:ext xmlns:c16="http://schemas.microsoft.com/office/drawing/2014/chart" uri="{C3380CC4-5D6E-409C-BE32-E72D297353CC}">
              <c16:uniqueId val="{00000001-2270-4B96-AEF3-2604CC46090F}"/>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Sheet1!$D$2:$D$32</c:f>
              <c:numCache>
                <c:formatCode>General</c:formatCode>
                <c:ptCount val="31"/>
                <c:pt idx="0">
                  <c:v>171</c:v>
                </c:pt>
                <c:pt idx="1">
                  <c:v>166</c:v>
                </c:pt>
                <c:pt idx="2">
                  <c:v>232</c:v>
                </c:pt>
                <c:pt idx="3">
                  <c:v>266</c:v>
                </c:pt>
                <c:pt idx="4">
                  <c:v>221</c:v>
                </c:pt>
                <c:pt idx="5">
                  <c:v>282</c:v>
                </c:pt>
                <c:pt idx="6">
                  <c:v>161</c:v>
                </c:pt>
                <c:pt idx="7">
                  <c:v>166</c:v>
                </c:pt>
                <c:pt idx="8">
                  <c:v>225</c:v>
                </c:pt>
                <c:pt idx="9">
                  <c:v>191</c:v>
                </c:pt>
                <c:pt idx="10">
                  <c:v>59</c:v>
                </c:pt>
                <c:pt idx="11">
                  <c:v>109</c:v>
                </c:pt>
                <c:pt idx="12">
                  <c:v>443</c:v>
                </c:pt>
                <c:pt idx="13">
                  <c:v>671</c:v>
                </c:pt>
                <c:pt idx="14">
                  <c:v>650</c:v>
                </c:pt>
                <c:pt idx="15">
                  <c:v>451</c:v>
                </c:pt>
                <c:pt idx="16">
                  <c:v>460</c:v>
                </c:pt>
                <c:pt idx="17">
                  <c:v>369</c:v>
                </c:pt>
                <c:pt idx="18">
                  <c:v>475</c:v>
                </c:pt>
                <c:pt idx="19">
                  <c:v>604</c:v>
                </c:pt>
                <c:pt idx="20">
                  <c:v>584</c:v>
                </c:pt>
                <c:pt idx="21">
                  <c:v>388</c:v>
                </c:pt>
                <c:pt idx="22">
                  <c:v>496</c:v>
                </c:pt>
                <c:pt idx="23">
                  <c:v>584</c:v>
                </c:pt>
                <c:pt idx="24">
                  <c:v>620</c:v>
                </c:pt>
                <c:pt idx="25">
                  <c:v>570</c:v>
                </c:pt>
                <c:pt idx="26">
                  <c:v>544</c:v>
                </c:pt>
                <c:pt idx="27">
                  <c:v>350</c:v>
                </c:pt>
                <c:pt idx="28">
                  <c:v>305</c:v>
                </c:pt>
                <c:pt idx="29">
                  <c:v>379</c:v>
                </c:pt>
                <c:pt idx="30">
                  <c:v>168</c:v>
                </c:pt>
              </c:numCache>
            </c:numRef>
          </c:val>
          <c:smooth val="0"/>
          <c:extLst>
            <c:ext xmlns:c16="http://schemas.microsoft.com/office/drawing/2014/chart" uri="{C3380CC4-5D6E-409C-BE32-E72D297353CC}">
              <c16:uniqueId val="{00000002-2270-4B96-AEF3-2604CC46090F}"/>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Sheet1!$E$2:$E$32</c:f>
              <c:numCache>
                <c:formatCode>General</c:formatCode>
                <c:ptCount val="31"/>
                <c:pt idx="0">
                  <c:v>193</c:v>
                </c:pt>
                <c:pt idx="1">
                  <c:v>186</c:v>
                </c:pt>
                <c:pt idx="2">
                  <c:v>127</c:v>
                </c:pt>
                <c:pt idx="3">
                  <c:v>113</c:v>
                </c:pt>
                <c:pt idx="4">
                  <c:v>148</c:v>
                </c:pt>
                <c:pt idx="5">
                  <c:v>150</c:v>
                </c:pt>
                <c:pt idx="6">
                  <c:v>174</c:v>
                </c:pt>
                <c:pt idx="7">
                  <c:v>176</c:v>
                </c:pt>
                <c:pt idx="8">
                  <c:v>220</c:v>
                </c:pt>
                <c:pt idx="9">
                  <c:v>127</c:v>
                </c:pt>
                <c:pt idx="10">
                  <c:v>92</c:v>
                </c:pt>
                <c:pt idx="11">
                  <c:v>182</c:v>
                </c:pt>
                <c:pt idx="12">
                  <c:v>181</c:v>
                </c:pt>
                <c:pt idx="13">
                  <c:v>220</c:v>
                </c:pt>
                <c:pt idx="14">
                  <c:v>205</c:v>
                </c:pt>
                <c:pt idx="15">
                  <c:v>177</c:v>
                </c:pt>
                <c:pt idx="16">
                  <c:v>114</c:v>
                </c:pt>
                <c:pt idx="17">
                  <c:v>150</c:v>
                </c:pt>
                <c:pt idx="18">
                  <c:v>182</c:v>
                </c:pt>
                <c:pt idx="19">
                  <c:v>151</c:v>
                </c:pt>
                <c:pt idx="20">
                  <c:v>167</c:v>
                </c:pt>
                <c:pt idx="21">
                  <c:v>142</c:v>
                </c:pt>
                <c:pt idx="22">
                  <c:v>164</c:v>
                </c:pt>
                <c:pt idx="23">
                  <c:v>116</c:v>
                </c:pt>
                <c:pt idx="24">
                  <c:v>118</c:v>
                </c:pt>
                <c:pt idx="25">
                  <c:v>207</c:v>
                </c:pt>
                <c:pt idx="26">
                  <c:v>223</c:v>
                </c:pt>
                <c:pt idx="27">
                  <c:v>188</c:v>
                </c:pt>
                <c:pt idx="28">
                  <c:v>262</c:v>
                </c:pt>
                <c:pt idx="29">
                  <c:v>200</c:v>
                </c:pt>
                <c:pt idx="30">
                  <c:v>402</c:v>
                </c:pt>
              </c:numCache>
            </c:numRef>
          </c:val>
          <c:smooth val="0"/>
          <c:extLst>
            <c:ext xmlns:c16="http://schemas.microsoft.com/office/drawing/2014/chart" uri="{C3380CC4-5D6E-409C-BE32-E72D297353CC}">
              <c16:uniqueId val="{00000003-2270-4B96-AEF3-2604CC46090F}"/>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Sheet1!$F$2:$F$32</c:f>
              <c:numCache>
                <c:formatCode>General</c:formatCode>
                <c:ptCount val="31"/>
                <c:pt idx="0">
                  <c:v>40</c:v>
                </c:pt>
                <c:pt idx="1">
                  <c:v>49</c:v>
                </c:pt>
                <c:pt idx="2">
                  <c:v>41</c:v>
                </c:pt>
                <c:pt idx="3">
                  <c:v>40</c:v>
                </c:pt>
                <c:pt idx="4">
                  <c:v>49</c:v>
                </c:pt>
                <c:pt idx="5">
                  <c:v>51</c:v>
                </c:pt>
                <c:pt idx="6">
                  <c:v>73</c:v>
                </c:pt>
                <c:pt idx="7">
                  <c:v>105</c:v>
                </c:pt>
                <c:pt idx="8">
                  <c:v>127</c:v>
                </c:pt>
                <c:pt idx="9">
                  <c:v>160</c:v>
                </c:pt>
                <c:pt idx="10">
                  <c:v>94</c:v>
                </c:pt>
                <c:pt idx="11">
                  <c:v>77</c:v>
                </c:pt>
                <c:pt idx="12">
                  <c:v>81</c:v>
                </c:pt>
                <c:pt idx="13">
                  <c:v>98</c:v>
                </c:pt>
                <c:pt idx="14">
                  <c:v>59</c:v>
                </c:pt>
                <c:pt idx="15">
                  <c:v>54</c:v>
                </c:pt>
                <c:pt idx="16">
                  <c:v>43</c:v>
                </c:pt>
                <c:pt idx="17">
                  <c:v>61</c:v>
                </c:pt>
                <c:pt idx="18">
                  <c:v>72</c:v>
                </c:pt>
                <c:pt idx="19">
                  <c:v>60</c:v>
                </c:pt>
                <c:pt idx="20">
                  <c:v>83</c:v>
                </c:pt>
                <c:pt idx="21">
                  <c:v>38</c:v>
                </c:pt>
                <c:pt idx="22">
                  <c:v>58</c:v>
                </c:pt>
                <c:pt idx="23">
                  <c:v>30</c:v>
                </c:pt>
                <c:pt idx="24">
                  <c:v>43</c:v>
                </c:pt>
                <c:pt idx="25">
                  <c:v>54</c:v>
                </c:pt>
                <c:pt idx="26">
                  <c:v>56</c:v>
                </c:pt>
                <c:pt idx="27">
                  <c:v>54</c:v>
                </c:pt>
                <c:pt idx="28">
                  <c:v>23</c:v>
                </c:pt>
                <c:pt idx="29">
                  <c:v>55</c:v>
                </c:pt>
                <c:pt idx="30">
                  <c:v>73</c:v>
                </c:pt>
              </c:numCache>
            </c:numRef>
          </c:val>
          <c:smooth val="0"/>
          <c:extLst>
            <c:ext xmlns:c16="http://schemas.microsoft.com/office/drawing/2014/chart" uri="{C3380CC4-5D6E-409C-BE32-E72D297353CC}">
              <c16:uniqueId val="{00000004-2270-4B96-AEF3-2604CC46090F}"/>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Sheet1!$G$2:$G$32</c:f>
              <c:numCache>
                <c:formatCode>General</c:formatCode>
                <c:ptCount val="31"/>
                <c:pt idx="0">
                  <c:v>128</c:v>
                </c:pt>
                <c:pt idx="1">
                  <c:v>89</c:v>
                </c:pt>
                <c:pt idx="2">
                  <c:v>41</c:v>
                </c:pt>
                <c:pt idx="3">
                  <c:v>41</c:v>
                </c:pt>
                <c:pt idx="4">
                  <c:v>122</c:v>
                </c:pt>
                <c:pt idx="5">
                  <c:v>162</c:v>
                </c:pt>
                <c:pt idx="6">
                  <c:v>148</c:v>
                </c:pt>
                <c:pt idx="7">
                  <c:v>139</c:v>
                </c:pt>
                <c:pt idx="8">
                  <c:v>148</c:v>
                </c:pt>
                <c:pt idx="9">
                  <c:v>114</c:v>
                </c:pt>
                <c:pt idx="10">
                  <c:v>94</c:v>
                </c:pt>
                <c:pt idx="11">
                  <c:v>123</c:v>
                </c:pt>
                <c:pt idx="12">
                  <c:v>91</c:v>
                </c:pt>
                <c:pt idx="13">
                  <c:v>142</c:v>
                </c:pt>
                <c:pt idx="14">
                  <c:v>99</c:v>
                </c:pt>
                <c:pt idx="15">
                  <c:v>132</c:v>
                </c:pt>
                <c:pt idx="16">
                  <c:v>158</c:v>
                </c:pt>
                <c:pt idx="17">
                  <c:v>160</c:v>
                </c:pt>
                <c:pt idx="18">
                  <c:v>276</c:v>
                </c:pt>
                <c:pt idx="19">
                  <c:v>223</c:v>
                </c:pt>
                <c:pt idx="20">
                  <c:v>166</c:v>
                </c:pt>
                <c:pt idx="21">
                  <c:v>196</c:v>
                </c:pt>
                <c:pt idx="22">
                  <c:v>281</c:v>
                </c:pt>
                <c:pt idx="23">
                  <c:v>396</c:v>
                </c:pt>
                <c:pt idx="24">
                  <c:v>458</c:v>
                </c:pt>
                <c:pt idx="25">
                  <c:v>464</c:v>
                </c:pt>
                <c:pt idx="26">
                  <c:v>554</c:v>
                </c:pt>
                <c:pt idx="27">
                  <c:v>418</c:v>
                </c:pt>
                <c:pt idx="28">
                  <c:v>54288</c:v>
                </c:pt>
                <c:pt idx="29">
                  <c:v>288</c:v>
                </c:pt>
                <c:pt idx="30">
                  <c:v>261</c:v>
                </c:pt>
              </c:numCache>
            </c:numRef>
          </c:val>
          <c:smooth val="0"/>
          <c:extLst>
            <c:ext xmlns:c16="http://schemas.microsoft.com/office/drawing/2014/chart" uri="{C3380CC4-5D6E-409C-BE32-E72D297353CC}">
              <c16:uniqueId val="{00000005-2270-4B96-AEF3-2604CC46090F}"/>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Sheet1!$H$2:$H$32</c:f>
              <c:numCache>
                <c:formatCode>General</c:formatCode>
                <c:ptCount val="31"/>
                <c:pt idx="0">
                  <c:v>-6</c:v>
                </c:pt>
                <c:pt idx="1">
                  <c:v>0</c:v>
                </c:pt>
                <c:pt idx="2">
                  <c:v>-7</c:v>
                </c:pt>
                <c:pt idx="3">
                  <c:v>-12</c:v>
                </c:pt>
                <c:pt idx="4">
                  <c:v>5</c:v>
                </c:pt>
                <c:pt idx="5">
                  <c:v>35</c:v>
                </c:pt>
                <c:pt idx="6">
                  <c:v>34</c:v>
                </c:pt>
                <c:pt idx="7">
                  <c:v>30</c:v>
                </c:pt>
                <c:pt idx="8">
                  <c:v>30</c:v>
                </c:pt>
                <c:pt idx="9">
                  <c:v>87</c:v>
                </c:pt>
                <c:pt idx="10">
                  <c:v>93</c:v>
                </c:pt>
                <c:pt idx="11">
                  <c:v>95</c:v>
                </c:pt>
                <c:pt idx="12">
                  <c:v>68</c:v>
                </c:pt>
                <c:pt idx="13">
                  <c:v>116</c:v>
                </c:pt>
                <c:pt idx="14">
                  <c:v>77</c:v>
                </c:pt>
                <c:pt idx="15">
                  <c:v>115</c:v>
                </c:pt>
                <c:pt idx="16">
                  <c:v>186</c:v>
                </c:pt>
                <c:pt idx="17">
                  <c:v>130</c:v>
                </c:pt>
                <c:pt idx="18">
                  <c:v>155</c:v>
                </c:pt>
                <c:pt idx="19">
                  <c:v>113</c:v>
                </c:pt>
                <c:pt idx="20">
                  <c:v>47</c:v>
                </c:pt>
                <c:pt idx="21">
                  <c:v>4</c:v>
                </c:pt>
                <c:pt idx="22">
                  <c:v>-7</c:v>
                </c:pt>
                <c:pt idx="23">
                  <c:v>254</c:v>
                </c:pt>
                <c:pt idx="24">
                  <c:v>196</c:v>
                </c:pt>
                <c:pt idx="25">
                  <c:v>268</c:v>
                </c:pt>
                <c:pt idx="26">
                  <c:v>56</c:v>
                </c:pt>
                <c:pt idx="27">
                  <c:v>4</c:v>
                </c:pt>
                <c:pt idx="28">
                  <c:v>28</c:v>
                </c:pt>
                <c:pt idx="29">
                  <c:v>52</c:v>
                </c:pt>
                <c:pt idx="30">
                  <c:v>54</c:v>
                </c:pt>
              </c:numCache>
            </c:numRef>
          </c:val>
          <c:smooth val="0"/>
          <c:extLst>
            <c:ext xmlns:c16="http://schemas.microsoft.com/office/drawing/2014/chart" uri="{C3380CC4-5D6E-409C-BE32-E72D297353CC}">
              <c16:uniqueId val="{00000006-2270-4B96-AEF3-2604CC46090F}"/>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Sheet1!$I$2:$I$32</c:f>
              <c:numCache>
                <c:formatCode>General</c:formatCode>
                <c:ptCount val="31"/>
                <c:pt idx="0">
                  <c:v>50</c:v>
                </c:pt>
                <c:pt idx="1">
                  <c:v>116</c:v>
                </c:pt>
                <c:pt idx="2">
                  <c:v>72</c:v>
                </c:pt>
                <c:pt idx="3">
                  <c:v>48</c:v>
                </c:pt>
                <c:pt idx="4">
                  <c:v>90</c:v>
                </c:pt>
                <c:pt idx="5">
                  <c:v>79</c:v>
                </c:pt>
                <c:pt idx="6">
                  <c:v>104</c:v>
                </c:pt>
                <c:pt idx="7">
                  <c:v>363</c:v>
                </c:pt>
                <c:pt idx="8">
                  <c:v>252</c:v>
                </c:pt>
                <c:pt idx="9">
                  <c:v>145</c:v>
                </c:pt>
                <c:pt idx="10">
                  <c:v>203</c:v>
                </c:pt>
                <c:pt idx="11">
                  <c:v>86</c:v>
                </c:pt>
                <c:pt idx="12">
                  <c:v>57</c:v>
                </c:pt>
                <c:pt idx="13">
                  <c:v>83</c:v>
                </c:pt>
                <c:pt idx="14">
                  <c:v>61</c:v>
                </c:pt>
                <c:pt idx="15">
                  <c:v>79</c:v>
                </c:pt>
                <c:pt idx="16">
                  <c:v>108</c:v>
                </c:pt>
                <c:pt idx="17">
                  <c:v>142</c:v>
                </c:pt>
                <c:pt idx="18">
                  <c:v>137</c:v>
                </c:pt>
                <c:pt idx="19">
                  <c:v>143</c:v>
                </c:pt>
                <c:pt idx="20">
                  <c:v>127</c:v>
                </c:pt>
                <c:pt idx="21">
                  <c:v>124</c:v>
                </c:pt>
                <c:pt idx="22">
                  <c:v>78</c:v>
                </c:pt>
                <c:pt idx="23">
                  <c:v>136</c:v>
                </c:pt>
                <c:pt idx="24">
                  <c:v>123</c:v>
                </c:pt>
                <c:pt idx="25">
                  <c:v>105</c:v>
                </c:pt>
                <c:pt idx="26">
                  <c:v>91</c:v>
                </c:pt>
                <c:pt idx="27">
                  <c:v>73</c:v>
                </c:pt>
                <c:pt idx="28">
                  <c:v>50</c:v>
                </c:pt>
                <c:pt idx="29">
                  <c:v>75</c:v>
                </c:pt>
                <c:pt idx="30">
                  <c:v>58</c:v>
                </c:pt>
              </c:numCache>
            </c:numRef>
          </c:val>
          <c:smooth val="0"/>
          <c:extLst>
            <c:ext xmlns:c16="http://schemas.microsoft.com/office/drawing/2014/chart" uri="{C3380CC4-5D6E-409C-BE32-E72D297353CC}">
              <c16:uniqueId val="{00000007-2270-4B96-AEF3-2604CC46090F}"/>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Sheet1!$J$2:$J$32</c:f>
              <c:numCache>
                <c:formatCode>General</c:formatCode>
                <c:ptCount val="31"/>
                <c:pt idx="0">
                  <c:v>52</c:v>
                </c:pt>
                <c:pt idx="1">
                  <c:v>87</c:v>
                </c:pt>
                <c:pt idx="2">
                  <c:v>83</c:v>
                </c:pt>
                <c:pt idx="3">
                  <c:v>113</c:v>
                </c:pt>
                <c:pt idx="4">
                  <c:v>124</c:v>
                </c:pt>
                <c:pt idx="5">
                  <c:v>88</c:v>
                </c:pt>
                <c:pt idx="6">
                  <c:v>91</c:v>
                </c:pt>
                <c:pt idx="7">
                  <c:v>100</c:v>
                </c:pt>
                <c:pt idx="8">
                  <c:v>104</c:v>
                </c:pt>
                <c:pt idx="9">
                  <c:v>64</c:v>
                </c:pt>
                <c:pt idx="10">
                  <c:v>86</c:v>
                </c:pt>
                <c:pt idx="11">
                  <c:v>97</c:v>
                </c:pt>
                <c:pt idx="12">
                  <c:v>117</c:v>
                </c:pt>
                <c:pt idx="13">
                  <c:v>91</c:v>
                </c:pt>
                <c:pt idx="14">
                  <c:v>92</c:v>
                </c:pt>
                <c:pt idx="15">
                  <c:v>85</c:v>
                </c:pt>
                <c:pt idx="16">
                  <c:v>30</c:v>
                </c:pt>
                <c:pt idx="17">
                  <c:v>19</c:v>
                </c:pt>
                <c:pt idx="18">
                  <c:v>29</c:v>
                </c:pt>
                <c:pt idx="19">
                  <c:v>22</c:v>
                </c:pt>
                <c:pt idx="20">
                  <c:v>274</c:v>
                </c:pt>
                <c:pt idx="21">
                  <c:v>81</c:v>
                </c:pt>
                <c:pt idx="22">
                  <c:v>20</c:v>
                </c:pt>
                <c:pt idx="23">
                  <c:v>10</c:v>
                </c:pt>
                <c:pt idx="24">
                  <c:v>6</c:v>
                </c:pt>
                <c:pt idx="25">
                  <c:v>31</c:v>
                </c:pt>
                <c:pt idx="26">
                  <c:v>37</c:v>
                </c:pt>
                <c:pt idx="27">
                  <c:v>21</c:v>
                </c:pt>
                <c:pt idx="28">
                  <c:v>34</c:v>
                </c:pt>
                <c:pt idx="29">
                  <c:v>10</c:v>
                </c:pt>
                <c:pt idx="30">
                  <c:v>-3</c:v>
                </c:pt>
              </c:numCache>
            </c:numRef>
          </c:val>
          <c:smooth val="0"/>
          <c:extLst>
            <c:ext xmlns:c16="http://schemas.microsoft.com/office/drawing/2014/chart" uri="{C3380CC4-5D6E-409C-BE32-E72D297353CC}">
              <c16:uniqueId val="{00000008-2270-4B96-AEF3-2604CC46090F}"/>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Sheet1!$K$2:$K$32</c:f>
              <c:numCache>
                <c:formatCode>General</c:formatCode>
                <c:ptCount val="31"/>
                <c:pt idx="9">
                  <c:v>337</c:v>
                </c:pt>
                <c:pt idx="10">
                  <c:v>287</c:v>
                </c:pt>
                <c:pt idx="11">
                  <c:v>261</c:v>
                </c:pt>
                <c:pt idx="12">
                  <c:v>444</c:v>
                </c:pt>
                <c:pt idx="13">
                  <c:v>531</c:v>
                </c:pt>
                <c:pt idx="14">
                  <c:v>454</c:v>
                </c:pt>
                <c:pt idx="15">
                  <c:v>566</c:v>
                </c:pt>
                <c:pt idx="16">
                  <c:v>492</c:v>
                </c:pt>
                <c:pt idx="17">
                  <c:v>543</c:v>
                </c:pt>
                <c:pt idx="18">
                  <c:v>498</c:v>
                </c:pt>
                <c:pt idx="19">
                  <c:v>430</c:v>
                </c:pt>
                <c:pt idx="20">
                  <c:v>168</c:v>
                </c:pt>
                <c:pt idx="21">
                  <c:v>-3138</c:v>
                </c:pt>
                <c:pt idx="22">
                  <c:v>157</c:v>
                </c:pt>
                <c:pt idx="23">
                  <c:v>150</c:v>
                </c:pt>
                <c:pt idx="24">
                  <c:v>245</c:v>
                </c:pt>
                <c:pt idx="25">
                  <c:v>230</c:v>
                </c:pt>
                <c:pt idx="26">
                  <c:v>250</c:v>
                </c:pt>
                <c:pt idx="27">
                  <c:v>249</c:v>
                </c:pt>
                <c:pt idx="28">
                  <c:v>216</c:v>
                </c:pt>
                <c:pt idx="29">
                  <c:v>252</c:v>
                </c:pt>
                <c:pt idx="30">
                  <c:v>254</c:v>
                </c:pt>
              </c:numCache>
            </c:numRef>
          </c:val>
          <c:smooth val="0"/>
          <c:extLst>
            <c:ext xmlns:c16="http://schemas.microsoft.com/office/drawing/2014/chart" uri="{C3380CC4-5D6E-409C-BE32-E72D297353CC}">
              <c16:uniqueId val="{00000009-2270-4B96-AEF3-2604CC46090F}"/>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Sheet1!$L$2:$L$32</c:f>
              <c:numCache>
                <c:formatCode>General</c:formatCode>
                <c:ptCount val="31"/>
                <c:pt idx="0">
                  <c:v>66</c:v>
                </c:pt>
                <c:pt idx="1">
                  <c:v>95</c:v>
                </c:pt>
                <c:pt idx="2">
                  <c:v>56</c:v>
                </c:pt>
                <c:pt idx="3">
                  <c:v>53</c:v>
                </c:pt>
                <c:pt idx="4">
                  <c:v>71</c:v>
                </c:pt>
                <c:pt idx="5">
                  <c:v>73</c:v>
                </c:pt>
                <c:pt idx="6">
                  <c:v>71</c:v>
                </c:pt>
                <c:pt idx="7">
                  <c:v>52</c:v>
                </c:pt>
                <c:pt idx="8">
                  <c:v>57</c:v>
                </c:pt>
                <c:pt idx="9">
                  <c:v>41</c:v>
                </c:pt>
                <c:pt idx="10">
                  <c:v>34</c:v>
                </c:pt>
                <c:pt idx="11">
                  <c:v>81</c:v>
                </c:pt>
                <c:pt idx="12">
                  <c:v>55</c:v>
                </c:pt>
                <c:pt idx="13">
                  <c:v>58</c:v>
                </c:pt>
                <c:pt idx="14">
                  <c:v>49</c:v>
                </c:pt>
                <c:pt idx="15">
                  <c:v>54</c:v>
                </c:pt>
                <c:pt idx="16">
                  <c:v>26</c:v>
                </c:pt>
                <c:pt idx="17">
                  <c:v>34</c:v>
                </c:pt>
                <c:pt idx="18">
                  <c:v>79</c:v>
                </c:pt>
                <c:pt idx="19">
                  <c:v>63</c:v>
                </c:pt>
                <c:pt idx="20">
                  <c:v>93</c:v>
                </c:pt>
                <c:pt idx="21">
                  <c:v>70</c:v>
                </c:pt>
                <c:pt idx="22">
                  <c:v>46</c:v>
                </c:pt>
                <c:pt idx="23">
                  <c:v>36</c:v>
                </c:pt>
                <c:pt idx="24">
                  <c:v>41</c:v>
                </c:pt>
                <c:pt idx="25">
                  <c:v>54</c:v>
                </c:pt>
                <c:pt idx="26">
                  <c:v>69</c:v>
                </c:pt>
                <c:pt idx="27">
                  <c:v>73</c:v>
                </c:pt>
                <c:pt idx="28">
                  <c:v>63</c:v>
                </c:pt>
                <c:pt idx="29">
                  <c:v>65</c:v>
                </c:pt>
                <c:pt idx="30">
                  <c:v>37</c:v>
                </c:pt>
              </c:numCache>
            </c:numRef>
          </c:val>
          <c:smooth val="0"/>
          <c:extLst>
            <c:ext xmlns:c16="http://schemas.microsoft.com/office/drawing/2014/chart" uri="{C3380CC4-5D6E-409C-BE32-E72D297353CC}">
              <c16:uniqueId val="{0000000A-2270-4B96-AEF3-2604CC46090F}"/>
            </c:ext>
          </c:extLst>
        </c:ser>
        <c:dLbls>
          <c:showLegendKey val="0"/>
          <c:showVal val="0"/>
          <c:showCatName val="0"/>
          <c:showSerName val="0"/>
          <c:showPercent val="0"/>
          <c:showBubbleSize val="0"/>
        </c:dLbls>
        <c:smooth val="0"/>
        <c:axId val="239187096"/>
        <c:axId val="239192672"/>
      </c:lineChart>
      <c:dateAx>
        <c:axId val="23918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92672"/>
        <c:crosses val="autoZero"/>
        <c:auto val="1"/>
        <c:lblOffset val="100"/>
        <c:baseTimeUnit val="days"/>
      </c:dateAx>
      <c:valAx>
        <c:axId val="23919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8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0.11104736529916</c:v>
                </c:pt>
                <c:pt idx="1">
                  <c:v>1.9253396085142999E-2</c:v>
                </c:pt>
                <c:pt idx="2">
                  <c:v>3.3839302210250999E-2</c:v>
                </c:pt>
                <c:pt idx="3">
                  <c:v>0.23940333920011</c:v>
                </c:pt>
                <c:pt idx="4">
                  <c:v>6.9623391903850002E-2</c:v>
                </c:pt>
              </c:numCache>
            </c:numRef>
          </c:val>
          <c:extLst>
            <c:ext xmlns:c16="http://schemas.microsoft.com/office/drawing/2014/chart" uri="{C3380CC4-5D6E-409C-BE32-E72D297353CC}">
              <c16:uniqueId val="{00000000-B8A6-43C1-B7EA-A82BE01DB5D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0.12545814277837</c:v>
                </c:pt>
                <c:pt idx="1">
                  <c:v>1.9206086638217001E-2</c:v>
                </c:pt>
                <c:pt idx="2">
                  <c:v>0.11384130485035</c:v>
                </c:pt>
                <c:pt idx="3">
                  <c:v>0.47227512197833998</c:v>
                </c:pt>
                <c:pt idx="4">
                  <c:v>4.7529980389763998E-2</c:v>
                </c:pt>
              </c:numCache>
            </c:numRef>
          </c:val>
          <c:extLst>
            <c:ext xmlns:c16="http://schemas.microsoft.com/office/drawing/2014/chart" uri="{C3380CC4-5D6E-409C-BE32-E72D297353CC}">
              <c16:uniqueId val="{00000001-B8A6-43C1-B7EA-A82BE01DB5D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1.4410879928327999E-2</c:v>
                </c:pt>
                <c:pt idx="1">
                  <c:v>3.7988986274168999E-3</c:v>
                </c:pt>
                <c:pt idx="2">
                  <c:v>6.3965239050830002E-3</c:v>
                </c:pt>
                <c:pt idx="3">
                  <c:v>3.7629630998602002E-3</c:v>
                </c:pt>
                <c:pt idx="4">
                  <c:v>3.5678845216955998E-3</c:v>
                </c:pt>
                <c:pt idx="5">
                  <c:v>3.9474150291617001</c:v>
                </c:pt>
                <c:pt idx="6">
                  <c:v>7.3924513830815001E-3</c:v>
                </c:pt>
              </c:numCache>
            </c:numRef>
          </c:val>
          <c:extLst>
            <c:ext xmlns:c16="http://schemas.microsoft.com/office/drawing/2014/chart" uri="{C3380CC4-5D6E-409C-BE32-E72D297353CC}">
              <c16:uniqueId val="{00000002-B8A6-43C1-B7EA-A82BE01DB5D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2.8422943834698001E-2</c:v>
                </c:pt>
                <c:pt idx="2">
                  <c:v>5.7448897372311999E-2</c:v>
                </c:pt>
                <c:pt idx="3">
                  <c:v>0.23331586234950999</c:v>
                </c:pt>
                <c:pt idx="4">
                  <c:v>7.0649920598290006E-2</c:v>
                </c:pt>
              </c:numCache>
            </c:numRef>
          </c:val>
          <c:extLst>
            <c:ext xmlns:c16="http://schemas.microsoft.com/office/drawing/2014/chart" uri="{C3380CC4-5D6E-409C-BE32-E72D297353CC}">
              <c16:uniqueId val="{00000003-B8A6-43C1-B7EA-A82BE01DB5D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0.22330853684468999</c:v>
                </c:pt>
                <c:pt idx="1">
                  <c:v>0.20421306741845999</c:v>
                </c:pt>
                <c:pt idx="2">
                  <c:v>0.53143166667377995</c:v>
                </c:pt>
                <c:pt idx="3">
                  <c:v>1.6740524010390001E-2</c:v>
                </c:pt>
                <c:pt idx="4">
                  <c:v>1.3648325307834001E-2</c:v>
                </c:pt>
              </c:numCache>
            </c:numRef>
          </c:val>
          <c:extLst>
            <c:ext xmlns:c16="http://schemas.microsoft.com/office/drawing/2014/chart" uri="{C3380CC4-5D6E-409C-BE32-E72D297353CC}">
              <c16:uniqueId val="{00000004-B8A6-43C1-B7EA-A82BE01DB5D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4.1806335994472997E-2</c:v>
                </c:pt>
                <c:pt idx="1">
                  <c:v>1.3494621044052E-2</c:v>
                </c:pt>
                <c:pt idx="2">
                  <c:v>2.7259134508985001E-2</c:v>
                </c:pt>
                <c:pt idx="3">
                  <c:v>6.4774181011449002E-3</c:v>
                </c:pt>
                <c:pt idx="4">
                  <c:v>1.0840678905388E-2</c:v>
                </c:pt>
                <c:pt idx="5">
                  <c:v>9.3112885203958003E-3</c:v>
                </c:pt>
              </c:numCache>
            </c:numRef>
          </c:val>
          <c:extLst>
            <c:ext xmlns:c16="http://schemas.microsoft.com/office/drawing/2014/chart" uri="{C3380CC4-5D6E-409C-BE32-E72D297353CC}">
              <c16:uniqueId val="{00000005-B8A6-43C1-B7EA-A82BE01DB5D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1.5646837024081001E-2</c:v>
                </c:pt>
                <c:pt idx="1">
                  <c:v>1.9434758012505E-2</c:v>
                </c:pt>
                <c:pt idx="2">
                  <c:v>5.8362631363666997E-2</c:v>
                </c:pt>
                <c:pt idx="3">
                  <c:v>2.1390612640514998E-2</c:v>
                </c:pt>
                <c:pt idx="4">
                  <c:v>7.8495908886175997E-2</c:v>
                </c:pt>
                <c:pt idx="5">
                  <c:v>6.9816582923904E-3</c:v>
                </c:pt>
                <c:pt idx="6">
                  <c:v>6.9816582923904E-3</c:v>
                </c:pt>
              </c:numCache>
            </c:numRef>
          </c:val>
          <c:extLst>
            <c:ext xmlns:c16="http://schemas.microsoft.com/office/drawing/2014/chart" uri="{C3380CC4-5D6E-409C-BE32-E72D297353CC}">
              <c16:uniqueId val="{00000006-B8A6-43C1-B7EA-A82BE01DB5D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1.6754352395564001</c:v>
                </c:pt>
                <c:pt idx="1">
                  <c:v>0.12515357146958001</c:v>
                </c:pt>
                <c:pt idx="2">
                  <c:v>9.7887025653895995E-2</c:v>
                </c:pt>
                <c:pt idx="3">
                  <c:v>0.62063833417002001</c:v>
                </c:pt>
                <c:pt idx="4">
                  <c:v>0.14039267145362999</c:v>
                </c:pt>
                <c:pt idx="5">
                  <c:v>0.91215491132821003</c:v>
                </c:pt>
              </c:numCache>
            </c:numRef>
          </c:val>
          <c:extLst>
            <c:ext xmlns:c16="http://schemas.microsoft.com/office/drawing/2014/chart" uri="{C3380CC4-5D6E-409C-BE32-E72D297353CC}">
              <c16:uniqueId val="{00000007-B8A6-43C1-B7EA-A82BE01DB5D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1.4074108255272E-2</c:v>
                </c:pt>
                <c:pt idx="1">
                  <c:v>1.0497900419916001E-2</c:v>
                </c:pt>
                <c:pt idx="2">
                  <c:v>0.11697660467906</c:v>
                </c:pt>
                <c:pt idx="3">
                  <c:v>4.3760478673496001E-2</c:v>
                </c:pt>
                <c:pt idx="4">
                  <c:v>8.1368341716271997E-2</c:v>
                </c:pt>
              </c:numCache>
            </c:numRef>
          </c:val>
          <c:extLst>
            <c:ext xmlns:c16="http://schemas.microsoft.com/office/drawing/2014/chart" uri="{C3380CC4-5D6E-409C-BE32-E72D297353CC}">
              <c16:uniqueId val="{00000008-B8A6-43C1-B7EA-A82BE01DB5D3}"/>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6.8008762303593998E-2</c:v>
                </c:pt>
                <c:pt idx="1">
                  <c:v>7.0693947382603997E-2</c:v>
                </c:pt>
                <c:pt idx="2">
                  <c:v>5.0974110049170997E-2</c:v>
                </c:pt>
                <c:pt idx="3">
                  <c:v>0.24361222181577999</c:v>
                </c:pt>
                <c:pt idx="4">
                  <c:v>7.3446023193119006E-2</c:v>
                </c:pt>
                <c:pt idx="5">
                  <c:v>3.1954658022091E-2</c:v>
                </c:pt>
                <c:pt idx="6">
                  <c:v>1.5325622169805E-2</c:v>
                </c:pt>
              </c:numCache>
            </c:numRef>
          </c:val>
          <c:extLst>
            <c:ext xmlns:c16="http://schemas.microsoft.com/office/drawing/2014/chart" uri="{C3380CC4-5D6E-409C-BE32-E72D297353CC}">
              <c16:uniqueId val="{00000009-B8A6-43C1-B7EA-A82BE01DB5D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0.12748838439164001</c:v>
                </c:pt>
                <c:pt idx="1">
                  <c:v>0.10269897631549001</c:v>
                </c:pt>
                <c:pt idx="2">
                  <c:v>0.12635515430815999</c:v>
                </c:pt>
                <c:pt idx="3">
                  <c:v>0.33073529843824001</c:v>
                </c:pt>
                <c:pt idx="4">
                  <c:v>8.252239582274E-2</c:v>
                </c:pt>
              </c:numCache>
            </c:numRef>
          </c:val>
          <c:extLst>
            <c:ext xmlns:c16="http://schemas.microsoft.com/office/drawing/2014/chart" uri="{C3380CC4-5D6E-409C-BE32-E72D297353CC}">
              <c16:uniqueId val="{0000000A-B8A6-43C1-B7EA-A82BE01DB5D3}"/>
            </c:ext>
          </c:extLst>
        </c:ser>
        <c:dLbls>
          <c:showLegendKey val="0"/>
          <c:showVal val="0"/>
          <c:showCatName val="0"/>
          <c:showSerName val="0"/>
          <c:showPercent val="0"/>
          <c:showBubbleSize val="0"/>
        </c:dLbls>
        <c:gapWidth val="219"/>
        <c:overlap val="-27"/>
        <c:axId val="239185456"/>
        <c:axId val="239189720"/>
      </c:barChart>
      <c:catAx>
        <c:axId val="23918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89720"/>
        <c:crosses val="autoZero"/>
        <c:auto val="1"/>
        <c:lblAlgn val="ctr"/>
        <c:lblOffset val="100"/>
        <c:noMultiLvlLbl val="0"/>
      </c:catAx>
      <c:valAx>
        <c:axId val="23918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8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Sheet1!$B$2:$B$32</c:f>
              <c:numCache>
                <c:formatCode>General</c:formatCode>
                <c:ptCount val="31"/>
                <c:pt idx="0">
                  <c:v>1</c:v>
                </c:pt>
                <c:pt idx="1">
                  <c:v>0</c:v>
                </c:pt>
                <c:pt idx="2">
                  <c:v>0</c:v>
                </c:pt>
                <c:pt idx="3">
                  <c:v>0</c:v>
                </c:pt>
                <c:pt idx="4">
                  <c:v>1</c:v>
                </c:pt>
                <c:pt idx="5">
                  <c:v>0</c:v>
                </c:pt>
                <c:pt idx="6">
                  <c:v>0</c:v>
                </c:pt>
                <c:pt idx="7">
                  <c:v>0</c:v>
                </c:pt>
                <c:pt idx="8">
                  <c:v>0</c:v>
                </c:pt>
                <c:pt idx="9">
                  <c:v>0</c:v>
                </c:pt>
                <c:pt idx="10">
                  <c:v>0</c:v>
                </c:pt>
                <c:pt idx="11">
                  <c:v>0</c:v>
                </c:pt>
                <c:pt idx="12">
                  <c:v>1</c:v>
                </c:pt>
                <c:pt idx="13">
                  <c:v>1</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ABDA-4D97-A63F-0FBEA6E21AA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Sheet1!$C$2:$C$32</c:f>
              <c:numCache>
                <c:formatCode>General</c:formatCode>
                <c:ptCount val="31"/>
                <c:pt idx="0">
                  <c:v>1</c:v>
                </c:pt>
                <c:pt idx="1">
                  <c:v>2</c:v>
                </c:pt>
                <c:pt idx="2">
                  <c:v>0</c:v>
                </c:pt>
                <c:pt idx="3">
                  <c:v>0</c:v>
                </c:pt>
                <c:pt idx="4">
                  <c:v>1</c:v>
                </c:pt>
                <c:pt idx="5">
                  <c:v>1</c:v>
                </c:pt>
                <c:pt idx="6">
                  <c:v>4</c:v>
                </c:pt>
                <c:pt idx="7">
                  <c:v>3</c:v>
                </c:pt>
                <c:pt idx="8">
                  <c:v>3</c:v>
                </c:pt>
                <c:pt idx="9">
                  <c:v>0</c:v>
                </c:pt>
                <c:pt idx="10">
                  <c:v>0</c:v>
                </c:pt>
                <c:pt idx="11">
                  <c:v>1</c:v>
                </c:pt>
                <c:pt idx="12">
                  <c:v>1</c:v>
                </c:pt>
                <c:pt idx="13">
                  <c:v>2</c:v>
                </c:pt>
                <c:pt idx="14">
                  <c:v>2</c:v>
                </c:pt>
                <c:pt idx="15">
                  <c:v>1</c:v>
                </c:pt>
                <c:pt idx="16">
                  <c:v>0</c:v>
                </c:pt>
                <c:pt idx="17">
                  <c:v>0</c:v>
                </c:pt>
                <c:pt idx="18">
                  <c:v>1</c:v>
                </c:pt>
                <c:pt idx="19">
                  <c:v>1</c:v>
                </c:pt>
                <c:pt idx="20">
                  <c:v>1</c:v>
                </c:pt>
                <c:pt idx="21">
                  <c:v>1</c:v>
                </c:pt>
                <c:pt idx="22">
                  <c:v>2</c:v>
                </c:pt>
                <c:pt idx="23">
                  <c:v>0</c:v>
                </c:pt>
                <c:pt idx="24">
                  <c:v>0</c:v>
                </c:pt>
                <c:pt idx="25">
                  <c:v>2</c:v>
                </c:pt>
                <c:pt idx="26">
                  <c:v>1</c:v>
                </c:pt>
                <c:pt idx="27">
                  <c:v>2</c:v>
                </c:pt>
                <c:pt idx="28">
                  <c:v>1</c:v>
                </c:pt>
                <c:pt idx="29">
                  <c:v>1</c:v>
                </c:pt>
                <c:pt idx="30">
                  <c:v>0</c:v>
                </c:pt>
              </c:numCache>
            </c:numRef>
          </c:val>
          <c:smooth val="0"/>
          <c:extLst>
            <c:ext xmlns:c16="http://schemas.microsoft.com/office/drawing/2014/chart" uri="{C3380CC4-5D6E-409C-BE32-E72D297353CC}">
              <c16:uniqueId val="{00000001-ABDA-4D97-A63F-0FBEA6E21AA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Sheet1!$D$2:$D$32</c:f>
              <c:numCache>
                <c:formatCode>General</c:formatCode>
                <c:ptCount val="31"/>
                <c:pt idx="0">
                  <c:v>4</c:v>
                </c:pt>
                <c:pt idx="1">
                  <c:v>3</c:v>
                </c:pt>
                <c:pt idx="2">
                  <c:v>1</c:v>
                </c:pt>
                <c:pt idx="3">
                  <c:v>1</c:v>
                </c:pt>
                <c:pt idx="4">
                  <c:v>5</c:v>
                </c:pt>
                <c:pt idx="5">
                  <c:v>1</c:v>
                </c:pt>
                <c:pt idx="6">
                  <c:v>5</c:v>
                </c:pt>
                <c:pt idx="7">
                  <c:v>4</c:v>
                </c:pt>
                <c:pt idx="8">
                  <c:v>3</c:v>
                </c:pt>
                <c:pt idx="9">
                  <c:v>0</c:v>
                </c:pt>
                <c:pt idx="10">
                  <c:v>0</c:v>
                </c:pt>
                <c:pt idx="11">
                  <c:v>1</c:v>
                </c:pt>
                <c:pt idx="12">
                  <c:v>4</c:v>
                </c:pt>
                <c:pt idx="13">
                  <c:v>6</c:v>
                </c:pt>
                <c:pt idx="14">
                  <c:v>0</c:v>
                </c:pt>
                <c:pt idx="15">
                  <c:v>2</c:v>
                </c:pt>
                <c:pt idx="16">
                  <c:v>0</c:v>
                </c:pt>
                <c:pt idx="17">
                  <c:v>0</c:v>
                </c:pt>
                <c:pt idx="18">
                  <c:v>2</c:v>
                </c:pt>
                <c:pt idx="19">
                  <c:v>4</c:v>
                </c:pt>
                <c:pt idx="20">
                  <c:v>2</c:v>
                </c:pt>
                <c:pt idx="21">
                  <c:v>3</c:v>
                </c:pt>
                <c:pt idx="22">
                  <c:v>3</c:v>
                </c:pt>
                <c:pt idx="23">
                  <c:v>1</c:v>
                </c:pt>
                <c:pt idx="24">
                  <c:v>0</c:v>
                </c:pt>
                <c:pt idx="25">
                  <c:v>6</c:v>
                </c:pt>
                <c:pt idx="26">
                  <c:v>3</c:v>
                </c:pt>
                <c:pt idx="27">
                  <c:v>2</c:v>
                </c:pt>
                <c:pt idx="28">
                  <c:v>4</c:v>
                </c:pt>
                <c:pt idx="29">
                  <c:v>1</c:v>
                </c:pt>
                <c:pt idx="30">
                  <c:v>0</c:v>
                </c:pt>
              </c:numCache>
            </c:numRef>
          </c:val>
          <c:smooth val="0"/>
          <c:extLst>
            <c:ext xmlns:c16="http://schemas.microsoft.com/office/drawing/2014/chart" uri="{C3380CC4-5D6E-409C-BE32-E72D297353CC}">
              <c16:uniqueId val="{00000002-ABDA-4D97-A63F-0FBEA6E21AA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Sheet1!$E$2:$E$32</c:f>
              <c:numCache>
                <c:formatCode>General</c:formatCode>
                <c:ptCount val="31"/>
                <c:pt idx="0">
                  <c:v>0</c:v>
                </c:pt>
                <c:pt idx="1">
                  <c:v>1</c:v>
                </c:pt>
                <c:pt idx="2">
                  <c:v>0</c:v>
                </c:pt>
                <c:pt idx="3">
                  <c:v>0</c:v>
                </c:pt>
                <c:pt idx="4">
                  <c:v>1</c:v>
                </c:pt>
                <c:pt idx="5">
                  <c:v>0</c:v>
                </c:pt>
                <c:pt idx="6">
                  <c:v>1</c:v>
                </c:pt>
                <c:pt idx="7">
                  <c:v>1</c:v>
                </c:pt>
                <c:pt idx="8">
                  <c:v>1</c:v>
                </c:pt>
                <c:pt idx="9">
                  <c:v>0</c:v>
                </c:pt>
                <c:pt idx="10">
                  <c:v>0</c:v>
                </c:pt>
                <c:pt idx="11">
                  <c:v>1</c:v>
                </c:pt>
                <c:pt idx="12">
                  <c:v>0</c:v>
                </c:pt>
                <c:pt idx="13">
                  <c:v>2</c:v>
                </c:pt>
                <c:pt idx="14">
                  <c:v>2</c:v>
                </c:pt>
                <c:pt idx="15">
                  <c:v>3</c:v>
                </c:pt>
                <c:pt idx="16">
                  <c:v>0</c:v>
                </c:pt>
                <c:pt idx="17">
                  <c:v>0</c:v>
                </c:pt>
                <c:pt idx="18">
                  <c:v>1</c:v>
                </c:pt>
                <c:pt idx="19">
                  <c:v>0</c:v>
                </c:pt>
                <c:pt idx="20">
                  <c:v>0</c:v>
                </c:pt>
                <c:pt idx="21">
                  <c:v>1</c:v>
                </c:pt>
                <c:pt idx="22">
                  <c:v>1</c:v>
                </c:pt>
                <c:pt idx="23">
                  <c:v>0</c:v>
                </c:pt>
                <c:pt idx="24">
                  <c:v>0</c:v>
                </c:pt>
                <c:pt idx="25">
                  <c:v>0</c:v>
                </c:pt>
                <c:pt idx="26">
                  <c:v>0</c:v>
                </c:pt>
                <c:pt idx="27">
                  <c:v>1</c:v>
                </c:pt>
                <c:pt idx="28">
                  <c:v>0</c:v>
                </c:pt>
                <c:pt idx="29">
                  <c:v>2</c:v>
                </c:pt>
                <c:pt idx="30">
                  <c:v>0</c:v>
                </c:pt>
              </c:numCache>
            </c:numRef>
          </c:val>
          <c:smooth val="0"/>
          <c:extLst>
            <c:ext xmlns:c16="http://schemas.microsoft.com/office/drawing/2014/chart" uri="{C3380CC4-5D6E-409C-BE32-E72D297353CC}">
              <c16:uniqueId val="{00000003-ABDA-4D97-A63F-0FBEA6E21AA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Sheet1!$F$2:$F$32</c:f>
              <c:numCache>
                <c:formatCode>General</c:formatCode>
                <c:ptCount val="31"/>
                <c:pt idx="0">
                  <c:v>1</c:v>
                </c:pt>
                <c:pt idx="1">
                  <c:v>2</c:v>
                </c:pt>
                <c:pt idx="2">
                  <c:v>0</c:v>
                </c:pt>
                <c:pt idx="3">
                  <c:v>0</c:v>
                </c:pt>
                <c:pt idx="4">
                  <c:v>2</c:v>
                </c:pt>
                <c:pt idx="5">
                  <c:v>2</c:v>
                </c:pt>
                <c:pt idx="6">
                  <c:v>1</c:v>
                </c:pt>
                <c:pt idx="7">
                  <c:v>1</c:v>
                </c:pt>
                <c:pt idx="8">
                  <c:v>3</c:v>
                </c:pt>
                <c:pt idx="9">
                  <c:v>0</c:v>
                </c:pt>
                <c:pt idx="10">
                  <c:v>0</c:v>
                </c:pt>
                <c:pt idx="11">
                  <c:v>2</c:v>
                </c:pt>
                <c:pt idx="12">
                  <c:v>1</c:v>
                </c:pt>
                <c:pt idx="13">
                  <c:v>1</c:v>
                </c:pt>
                <c:pt idx="14">
                  <c:v>0</c:v>
                </c:pt>
                <c:pt idx="15">
                  <c:v>1</c:v>
                </c:pt>
                <c:pt idx="16">
                  <c:v>0</c:v>
                </c:pt>
                <c:pt idx="17">
                  <c:v>0</c:v>
                </c:pt>
                <c:pt idx="18">
                  <c:v>2</c:v>
                </c:pt>
                <c:pt idx="19">
                  <c:v>1</c:v>
                </c:pt>
                <c:pt idx="20">
                  <c:v>1</c:v>
                </c:pt>
                <c:pt idx="21">
                  <c:v>1</c:v>
                </c:pt>
                <c:pt idx="22">
                  <c:v>1</c:v>
                </c:pt>
                <c:pt idx="23">
                  <c:v>0</c:v>
                </c:pt>
                <c:pt idx="24">
                  <c:v>0</c:v>
                </c:pt>
                <c:pt idx="25">
                  <c:v>1</c:v>
                </c:pt>
                <c:pt idx="26">
                  <c:v>1</c:v>
                </c:pt>
                <c:pt idx="27">
                  <c:v>1</c:v>
                </c:pt>
                <c:pt idx="28">
                  <c:v>1</c:v>
                </c:pt>
                <c:pt idx="29">
                  <c:v>1</c:v>
                </c:pt>
                <c:pt idx="30">
                  <c:v>0</c:v>
                </c:pt>
              </c:numCache>
            </c:numRef>
          </c:val>
          <c:smooth val="0"/>
          <c:extLst>
            <c:ext xmlns:c16="http://schemas.microsoft.com/office/drawing/2014/chart" uri="{C3380CC4-5D6E-409C-BE32-E72D297353CC}">
              <c16:uniqueId val="{00000004-ABDA-4D97-A63F-0FBEA6E21AA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Sheet1!$G$2:$G$32</c:f>
              <c:numCache>
                <c:formatCode>General</c:formatCode>
                <c:ptCount val="31"/>
                <c:pt idx="0">
                  <c:v>1</c:v>
                </c:pt>
                <c:pt idx="1">
                  <c:v>1</c:v>
                </c:pt>
                <c:pt idx="2">
                  <c:v>0</c:v>
                </c:pt>
                <c:pt idx="3">
                  <c:v>0</c:v>
                </c:pt>
                <c:pt idx="4">
                  <c:v>2</c:v>
                </c:pt>
                <c:pt idx="5">
                  <c:v>1</c:v>
                </c:pt>
                <c:pt idx="6">
                  <c:v>0</c:v>
                </c:pt>
                <c:pt idx="7">
                  <c:v>0</c:v>
                </c:pt>
                <c:pt idx="8">
                  <c:v>1</c:v>
                </c:pt>
                <c:pt idx="9">
                  <c:v>0</c:v>
                </c:pt>
                <c:pt idx="10">
                  <c:v>0</c:v>
                </c:pt>
                <c:pt idx="11">
                  <c:v>1</c:v>
                </c:pt>
                <c:pt idx="12">
                  <c:v>1</c:v>
                </c:pt>
                <c:pt idx="13">
                  <c:v>0</c:v>
                </c:pt>
                <c:pt idx="14">
                  <c:v>0</c:v>
                </c:pt>
                <c:pt idx="15">
                  <c:v>1</c:v>
                </c:pt>
                <c:pt idx="16">
                  <c:v>1</c:v>
                </c:pt>
                <c:pt idx="17">
                  <c:v>0</c:v>
                </c:pt>
                <c:pt idx="18">
                  <c:v>0</c:v>
                </c:pt>
                <c:pt idx="19">
                  <c:v>0</c:v>
                </c:pt>
                <c:pt idx="20">
                  <c:v>1</c:v>
                </c:pt>
                <c:pt idx="21">
                  <c:v>0</c:v>
                </c:pt>
                <c:pt idx="22">
                  <c:v>0</c:v>
                </c:pt>
                <c:pt idx="23">
                  <c:v>1</c:v>
                </c:pt>
                <c:pt idx="24">
                  <c:v>0</c:v>
                </c:pt>
                <c:pt idx="25">
                  <c:v>2</c:v>
                </c:pt>
                <c:pt idx="26">
                  <c:v>0</c:v>
                </c:pt>
                <c:pt idx="27">
                  <c:v>0</c:v>
                </c:pt>
                <c:pt idx="28">
                  <c:v>1</c:v>
                </c:pt>
                <c:pt idx="29">
                  <c:v>0</c:v>
                </c:pt>
                <c:pt idx="30">
                  <c:v>0</c:v>
                </c:pt>
              </c:numCache>
            </c:numRef>
          </c:val>
          <c:smooth val="0"/>
          <c:extLst>
            <c:ext xmlns:c16="http://schemas.microsoft.com/office/drawing/2014/chart" uri="{C3380CC4-5D6E-409C-BE32-E72D297353CC}">
              <c16:uniqueId val="{00000005-ABDA-4D97-A63F-0FBEA6E21AA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Sheet1!$H$2:$H$32</c:f>
              <c:numCache>
                <c:formatCode>General</c:formatCode>
                <c:ptCount val="31"/>
                <c:pt idx="0">
                  <c:v>2</c:v>
                </c:pt>
                <c:pt idx="1">
                  <c:v>3</c:v>
                </c:pt>
                <c:pt idx="2">
                  <c:v>0</c:v>
                </c:pt>
                <c:pt idx="3">
                  <c:v>1</c:v>
                </c:pt>
                <c:pt idx="4">
                  <c:v>2</c:v>
                </c:pt>
                <c:pt idx="5">
                  <c:v>1</c:v>
                </c:pt>
                <c:pt idx="6">
                  <c:v>4</c:v>
                </c:pt>
                <c:pt idx="7">
                  <c:v>2</c:v>
                </c:pt>
                <c:pt idx="8">
                  <c:v>4</c:v>
                </c:pt>
                <c:pt idx="9">
                  <c:v>1</c:v>
                </c:pt>
                <c:pt idx="10">
                  <c:v>1</c:v>
                </c:pt>
                <c:pt idx="11">
                  <c:v>1</c:v>
                </c:pt>
                <c:pt idx="12">
                  <c:v>3</c:v>
                </c:pt>
                <c:pt idx="13">
                  <c:v>3</c:v>
                </c:pt>
                <c:pt idx="14">
                  <c:v>2</c:v>
                </c:pt>
                <c:pt idx="15">
                  <c:v>4</c:v>
                </c:pt>
                <c:pt idx="16">
                  <c:v>1</c:v>
                </c:pt>
                <c:pt idx="17">
                  <c:v>1</c:v>
                </c:pt>
                <c:pt idx="18">
                  <c:v>3</c:v>
                </c:pt>
                <c:pt idx="19">
                  <c:v>2</c:v>
                </c:pt>
                <c:pt idx="20">
                  <c:v>5</c:v>
                </c:pt>
                <c:pt idx="21">
                  <c:v>1</c:v>
                </c:pt>
                <c:pt idx="22">
                  <c:v>2</c:v>
                </c:pt>
                <c:pt idx="23">
                  <c:v>1</c:v>
                </c:pt>
                <c:pt idx="24">
                  <c:v>0</c:v>
                </c:pt>
                <c:pt idx="25">
                  <c:v>3</c:v>
                </c:pt>
                <c:pt idx="26">
                  <c:v>3</c:v>
                </c:pt>
                <c:pt idx="27">
                  <c:v>2</c:v>
                </c:pt>
                <c:pt idx="28">
                  <c:v>1</c:v>
                </c:pt>
                <c:pt idx="29">
                  <c:v>1</c:v>
                </c:pt>
                <c:pt idx="30">
                  <c:v>0</c:v>
                </c:pt>
              </c:numCache>
            </c:numRef>
          </c:val>
          <c:smooth val="0"/>
          <c:extLst>
            <c:ext xmlns:c16="http://schemas.microsoft.com/office/drawing/2014/chart" uri="{C3380CC4-5D6E-409C-BE32-E72D297353CC}">
              <c16:uniqueId val="{00000006-ABDA-4D97-A63F-0FBEA6E21AA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Sheet1!$I$2:$I$32</c:f>
              <c:numCache>
                <c:formatCode>General</c:formatCode>
                <c:ptCount val="31"/>
                <c:pt idx="0">
                  <c:v>4</c:v>
                </c:pt>
                <c:pt idx="1">
                  <c:v>4</c:v>
                </c:pt>
                <c:pt idx="2">
                  <c:v>1</c:v>
                </c:pt>
                <c:pt idx="3">
                  <c:v>0</c:v>
                </c:pt>
                <c:pt idx="4">
                  <c:v>2</c:v>
                </c:pt>
                <c:pt idx="5">
                  <c:v>3</c:v>
                </c:pt>
                <c:pt idx="6">
                  <c:v>2</c:v>
                </c:pt>
                <c:pt idx="7">
                  <c:v>4</c:v>
                </c:pt>
                <c:pt idx="8">
                  <c:v>3</c:v>
                </c:pt>
                <c:pt idx="9">
                  <c:v>0</c:v>
                </c:pt>
                <c:pt idx="10">
                  <c:v>0</c:v>
                </c:pt>
                <c:pt idx="11">
                  <c:v>2</c:v>
                </c:pt>
                <c:pt idx="12">
                  <c:v>2</c:v>
                </c:pt>
                <c:pt idx="13">
                  <c:v>2</c:v>
                </c:pt>
                <c:pt idx="14">
                  <c:v>1</c:v>
                </c:pt>
                <c:pt idx="15">
                  <c:v>2</c:v>
                </c:pt>
                <c:pt idx="16">
                  <c:v>1</c:v>
                </c:pt>
                <c:pt idx="17">
                  <c:v>0</c:v>
                </c:pt>
                <c:pt idx="18">
                  <c:v>1</c:v>
                </c:pt>
                <c:pt idx="19">
                  <c:v>2</c:v>
                </c:pt>
                <c:pt idx="20">
                  <c:v>1</c:v>
                </c:pt>
                <c:pt idx="21">
                  <c:v>2</c:v>
                </c:pt>
                <c:pt idx="22">
                  <c:v>2</c:v>
                </c:pt>
                <c:pt idx="23">
                  <c:v>0</c:v>
                </c:pt>
                <c:pt idx="24">
                  <c:v>0</c:v>
                </c:pt>
                <c:pt idx="25">
                  <c:v>2</c:v>
                </c:pt>
                <c:pt idx="26">
                  <c:v>2</c:v>
                </c:pt>
                <c:pt idx="27">
                  <c:v>2</c:v>
                </c:pt>
                <c:pt idx="28">
                  <c:v>2</c:v>
                </c:pt>
                <c:pt idx="29">
                  <c:v>2</c:v>
                </c:pt>
                <c:pt idx="30">
                  <c:v>0</c:v>
                </c:pt>
              </c:numCache>
            </c:numRef>
          </c:val>
          <c:smooth val="0"/>
          <c:extLst>
            <c:ext xmlns:c16="http://schemas.microsoft.com/office/drawing/2014/chart" uri="{C3380CC4-5D6E-409C-BE32-E72D297353CC}">
              <c16:uniqueId val="{00000007-ABDA-4D97-A63F-0FBEA6E21AA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Sheet1!$J$2:$J$32</c:f>
              <c:numCache>
                <c:formatCode>General</c:formatCode>
                <c:ptCount val="31"/>
                <c:pt idx="0">
                  <c:v>2</c:v>
                </c:pt>
                <c:pt idx="1">
                  <c:v>1</c:v>
                </c:pt>
                <c:pt idx="2">
                  <c:v>0</c:v>
                </c:pt>
                <c:pt idx="3">
                  <c:v>0</c:v>
                </c:pt>
                <c:pt idx="4">
                  <c:v>2</c:v>
                </c:pt>
                <c:pt idx="5">
                  <c:v>2</c:v>
                </c:pt>
                <c:pt idx="6">
                  <c:v>1</c:v>
                </c:pt>
                <c:pt idx="7">
                  <c:v>0</c:v>
                </c:pt>
                <c:pt idx="8">
                  <c:v>1</c:v>
                </c:pt>
                <c:pt idx="9">
                  <c:v>0</c:v>
                </c:pt>
                <c:pt idx="10">
                  <c:v>0</c:v>
                </c:pt>
                <c:pt idx="11">
                  <c:v>1</c:v>
                </c:pt>
                <c:pt idx="12">
                  <c:v>1</c:v>
                </c:pt>
                <c:pt idx="13">
                  <c:v>1</c:v>
                </c:pt>
                <c:pt idx="14">
                  <c:v>1</c:v>
                </c:pt>
                <c:pt idx="15">
                  <c:v>2</c:v>
                </c:pt>
                <c:pt idx="16">
                  <c:v>0</c:v>
                </c:pt>
                <c:pt idx="17">
                  <c:v>0</c:v>
                </c:pt>
                <c:pt idx="18">
                  <c:v>1</c:v>
                </c:pt>
                <c:pt idx="19">
                  <c:v>1</c:v>
                </c:pt>
                <c:pt idx="20">
                  <c:v>1</c:v>
                </c:pt>
                <c:pt idx="21">
                  <c:v>2</c:v>
                </c:pt>
                <c:pt idx="22">
                  <c:v>1</c:v>
                </c:pt>
                <c:pt idx="23">
                  <c:v>0</c:v>
                </c:pt>
                <c:pt idx="24">
                  <c:v>0</c:v>
                </c:pt>
                <c:pt idx="25">
                  <c:v>1</c:v>
                </c:pt>
                <c:pt idx="26">
                  <c:v>0</c:v>
                </c:pt>
                <c:pt idx="27">
                  <c:v>1</c:v>
                </c:pt>
                <c:pt idx="28">
                  <c:v>1</c:v>
                </c:pt>
                <c:pt idx="29">
                  <c:v>1</c:v>
                </c:pt>
                <c:pt idx="30">
                  <c:v>0</c:v>
                </c:pt>
              </c:numCache>
            </c:numRef>
          </c:val>
          <c:smooth val="0"/>
          <c:extLst>
            <c:ext xmlns:c16="http://schemas.microsoft.com/office/drawing/2014/chart" uri="{C3380CC4-5D6E-409C-BE32-E72D297353CC}">
              <c16:uniqueId val="{00000008-ABDA-4D97-A63F-0FBEA6E21AA7}"/>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Sheet1!$K$2:$K$32</c:f>
              <c:numCache>
                <c:formatCode>General</c:formatCode>
                <c:ptCount val="31"/>
                <c:pt idx="0">
                  <c:v>3</c:v>
                </c:pt>
                <c:pt idx="1">
                  <c:v>5</c:v>
                </c:pt>
                <c:pt idx="2">
                  <c:v>6</c:v>
                </c:pt>
                <c:pt idx="3">
                  <c:v>10</c:v>
                </c:pt>
                <c:pt idx="4">
                  <c:v>3</c:v>
                </c:pt>
                <c:pt idx="5">
                  <c:v>1</c:v>
                </c:pt>
                <c:pt idx="6">
                  <c:v>3</c:v>
                </c:pt>
                <c:pt idx="7">
                  <c:v>5</c:v>
                </c:pt>
                <c:pt idx="8">
                  <c:v>3</c:v>
                </c:pt>
                <c:pt idx="9">
                  <c:v>0</c:v>
                </c:pt>
                <c:pt idx="10">
                  <c:v>0</c:v>
                </c:pt>
                <c:pt idx="11">
                  <c:v>3</c:v>
                </c:pt>
                <c:pt idx="12">
                  <c:v>6</c:v>
                </c:pt>
                <c:pt idx="13">
                  <c:v>6</c:v>
                </c:pt>
                <c:pt idx="14">
                  <c:v>2</c:v>
                </c:pt>
                <c:pt idx="15">
                  <c:v>5</c:v>
                </c:pt>
                <c:pt idx="16">
                  <c:v>0</c:v>
                </c:pt>
                <c:pt idx="17">
                  <c:v>0</c:v>
                </c:pt>
                <c:pt idx="18">
                  <c:v>2</c:v>
                </c:pt>
                <c:pt idx="19">
                  <c:v>3</c:v>
                </c:pt>
                <c:pt idx="20">
                  <c:v>4</c:v>
                </c:pt>
                <c:pt idx="21">
                  <c:v>1</c:v>
                </c:pt>
                <c:pt idx="22">
                  <c:v>4</c:v>
                </c:pt>
                <c:pt idx="23">
                  <c:v>0</c:v>
                </c:pt>
                <c:pt idx="24">
                  <c:v>0</c:v>
                </c:pt>
                <c:pt idx="25">
                  <c:v>4</c:v>
                </c:pt>
                <c:pt idx="26">
                  <c:v>1</c:v>
                </c:pt>
                <c:pt idx="27">
                  <c:v>4</c:v>
                </c:pt>
                <c:pt idx="28">
                  <c:v>4</c:v>
                </c:pt>
                <c:pt idx="29">
                  <c:v>5</c:v>
                </c:pt>
                <c:pt idx="30">
                  <c:v>0</c:v>
                </c:pt>
              </c:numCache>
            </c:numRef>
          </c:val>
          <c:smooth val="0"/>
          <c:extLst>
            <c:ext xmlns:c16="http://schemas.microsoft.com/office/drawing/2014/chart" uri="{C3380CC4-5D6E-409C-BE32-E72D297353CC}">
              <c16:uniqueId val="{00000009-ABDA-4D97-A63F-0FBEA6E21AA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pt idx="13">
                  <c:v>42879</c:v>
                </c:pt>
                <c:pt idx="14">
                  <c:v>42880</c:v>
                </c:pt>
                <c:pt idx="15">
                  <c:v>42881</c:v>
                </c:pt>
                <c:pt idx="16">
                  <c:v>42882</c:v>
                </c:pt>
                <c:pt idx="17">
                  <c:v>42883</c:v>
                </c:pt>
                <c:pt idx="18">
                  <c:v>42884</c:v>
                </c:pt>
                <c:pt idx="19">
                  <c:v>42885</c:v>
                </c:pt>
                <c:pt idx="20">
                  <c:v>42886</c:v>
                </c:pt>
                <c:pt idx="21">
                  <c:v>42887</c:v>
                </c:pt>
                <c:pt idx="22">
                  <c:v>42888</c:v>
                </c:pt>
                <c:pt idx="23">
                  <c:v>42889</c:v>
                </c:pt>
                <c:pt idx="24">
                  <c:v>42890</c:v>
                </c:pt>
                <c:pt idx="25">
                  <c:v>42891</c:v>
                </c:pt>
                <c:pt idx="26">
                  <c:v>42892</c:v>
                </c:pt>
                <c:pt idx="27">
                  <c:v>42893</c:v>
                </c:pt>
                <c:pt idx="28">
                  <c:v>42894</c:v>
                </c:pt>
                <c:pt idx="29">
                  <c:v>42895</c:v>
                </c:pt>
                <c:pt idx="30">
                  <c:v>42896</c:v>
                </c:pt>
              </c:numCache>
            </c:numRef>
          </c:cat>
          <c:val>
            <c:numRef>
              <c:f>Sheet1!$L$2:$L$32</c:f>
              <c:numCache>
                <c:formatCode>General</c:formatCode>
                <c:ptCount val="31"/>
                <c:pt idx="0">
                  <c:v>1</c:v>
                </c:pt>
                <c:pt idx="1">
                  <c:v>3</c:v>
                </c:pt>
                <c:pt idx="2">
                  <c:v>0</c:v>
                </c:pt>
                <c:pt idx="3">
                  <c:v>0</c:v>
                </c:pt>
                <c:pt idx="4">
                  <c:v>1</c:v>
                </c:pt>
                <c:pt idx="5">
                  <c:v>2</c:v>
                </c:pt>
                <c:pt idx="6">
                  <c:v>3</c:v>
                </c:pt>
                <c:pt idx="7">
                  <c:v>3</c:v>
                </c:pt>
                <c:pt idx="8">
                  <c:v>1</c:v>
                </c:pt>
                <c:pt idx="9">
                  <c:v>0</c:v>
                </c:pt>
                <c:pt idx="10">
                  <c:v>0</c:v>
                </c:pt>
                <c:pt idx="11">
                  <c:v>1</c:v>
                </c:pt>
                <c:pt idx="12">
                  <c:v>2</c:v>
                </c:pt>
                <c:pt idx="13">
                  <c:v>3</c:v>
                </c:pt>
                <c:pt idx="14">
                  <c:v>1</c:v>
                </c:pt>
                <c:pt idx="15">
                  <c:v>4</c:v>
                </c:pt>
                <c:pt idx="16">
                  <c:v>0</c:v>
                </c:pt>
                <c:pt idx="17">
                  <c:v>0</c:v>
                </c:pt>
                <c:pt idx="18">
                  <c:v>2</c:v>
                </c:pt>
                <c:pt idx="19">
                  <c:v>2</c:v>
                </c:pt>
                <c:pt idx="20">
                  <c:v>2</c:v>
                </c:pt>
                <c:pt idx="21">
                  <c:v>2</c:v>
                </c:pt>
                <c:pt idx="22">
                  <c:v>3</c:v>
                </c:pt>
                <c:pt idx="23">
                  <c:v>0</c:v>
                </c:pt>
                <c:pt idx="24">
                  <c:v>0</c:v>
                </c:pt>
                <c:pt idx="25">
                  <c:v>2</c:v>
                </c:pt>
                <c:pt idx="26">
                  <c:v>2</c:v>
                </c:pt>
                <c:pt idx="27">
                  <c:v>2</c:v>
                </c:pt>
                <c:pt idx="28">
                  <c:v>2</c:v>
                </c:pt>
                <c:pt idx="29">
                  <c:v>2</c:v>
                </c:pt>
                <c:pt idx="30">
                  <c:v>0</c:v>
                </c:pt>
              </c:numCache>
            </c:numRef>
          </c:val>
          <c:smooth val="0"/>
          <c:extLst>
            <c:ext xmlns:c16="http://schemas.microsoft.com/office/drawing/2014/chart" uri="{C3380CC4-5D6E-409C-BE32-E72D297353CC}">
              <c16:uniqueId val="{0000000A-ABDA-4D97-A63F-0FBEA6E21AA7}"/>
            </c:ext>
          </c:extLst>
        </c:ser>
        <c:dLbls>
          <c:showLegendKey val="0"/>
          <c:showVal val="0"/>
          <c:showCatName val="0"/>
          <c:showSerName val="0"/>
          <c:showPercent val="0"/>
          <c:showBubbleSize val="0"/>
        </c:dLbls>
        <c:smooth val="0"/>
        <c:axId val="239192016"/>
        <c:axId val="239183488"/>
      </c:lineChart>
      <c:dateAx>
        <c:axId val="23919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83488"/>
        <c:crosses val="autoZero"/>
        <c:auto val="1"/>
        <c:lblOffset val="100"/>
        <c:baseTimeUnit val="days"/>
      </c:dateAx>
      <c:valAx>
        <c:axId val="23918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9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2</c:v>
                </c:pt>
                <c:pt idx="5">
                  <c:v>0</c:v>
                </c:pt>
                <c:pt idx="6">
                  <c:v>0</c:v>
                </c:pt>
              </c:numCache>
            </c:numRef>
          </c:val>
          <c:extLst>
            <c:ext xmlns:c16="http://schemas.microsoft.com/office/drawing/2014/chart" uri="{C3380CC4-5D6E-409C-BE32-E72D297353CC}">
              <c16:uniqueId val="{00000000-8542-40CF-B65A-7FCB040283F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9</c:v>
                </c:pt>
                <c:pt idx="3">
                  <c:v>8</c:v>
                </c:pt>
                <c:pt idx="4">
                  <c:v>9</c:v>
                </c:pt>
                <c:pt idx="5">
                  <c:v>0</c:v>
                </c:pt>
                <c:pt idx="6">
                  <c:v>0</c:v>
                </c:pt>
              </c:numCache>
            </c:numRef>
          </c:val>
          <c:extLst>
            <c:ext xmlns:c16="http://schemas.microsoft.com/office/drawing/2014/chart" uri="{C3380CC4-5D6E-409C-BE32-E72D297353CC}">
              <c16:uniqueId val="{00000001-8542-40CF-B65A-7FCB040283F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12</c:v>
                </c:pt>
                <c:pt idx="2">
                  <c:v>15</c:v>
                </c:pt>
                <c:pt idx="3">
                  <c:v>15</c:v>
                </c:pt>
                <c:pt idx="4">
                  <c:v>12</c:v>
                </c:pt>
                <c:pt idx="5">
                  <c:v>2</c:v>
                </c:pt>
                <c:pt idx="6">
                  <c:v>1</c:v>
                </c:pt>
              </c:numCache>
            </c:numRef>
          </c:val>
          <c:extLst>
            <c:ext xmlns:c16="http://schemas.microsoft.com/office/drawing/2014/chart" uri="{C3380CC4-5D6E-409C-BE32-E72D297353CC}">
              <c16:uniqueId val="{00000002-8542-40CF-B65A-7FCB040283F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4</c:v>
                </c:pt>
                <c:pt idx="3">
                  <c:v>4</c:v>
                </c:pt>
                <c:pt idx="4">
                  <c:v>8</c:v>
                </c:pt>
                <c:pt idx="5">
                  <c:v>0</c:v>
                </c:pt>
                <c:pt idx="6">
                  <c:v>0</c:v>
                </c:pt>
              </c:numCache>
            </c:numRef>
          </c:val>
          <c:extLst>
            <c:ext xmlns:c16="http://schemas.microsoft.com/office/drawing/2014/chart" uri="{C3380CC4-5D6E-409C-BE32-E72D297353CC}">
              <c16:uniqueId val="{00000003-8542-40CF-B65A-7FCB040283F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5</c:v>
                </c:pt>
                <c:pt idx="2">
                  <c:v>4</c:v>
                </c:pt>
                <c:pt idx="3">
                  <c:v>4</c:v>
                </c:pt>
                <c:pt idx="4">
                  <c:v>8</c:v>
                </c:pt>
                <c:pt idx="5">
                  <c:v>0</c:v>
                </c:pt>
                <c:pt idx="6">
                  <c:v>0</c:v>
                </c:pt>
              </c:numCache>
            </c:numRef>
          </c:val>
          <c:extLst>
            <c:ext xmlns:c16="http://schemas.microsoft.com/office/drawing/2014/chart" uri="{C3380CC4-5D6E-409C-BE32-E72D297353CC}">
              <c16:uniqueId val="{00000004-8542-40CF-B65A-7FCB040283F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2</c:v>
                </c:pt>
                <c:pt idx="2">
                  <c:v>1</c:v>
                </c:pt>
                <c:pt idx="3">
                  <c:v>2</c:v>
                </c:pt>
                <c:pt idx="4">
                  <c:v>3</c:v>
                </c:pt>
                <c:pt idx="5">
                  <c:v>2</c:v>
                </c:pt>
                <c:pt idx="6">
                  <c:v>0</c:v>
                </c:pt>
              </c:numCache>
            </c:numRef>
          </c:val>
          <c:extLst>
            <c:ext xmlns:c16="http://schemas.microsoft.com/office/drawing/2014/chart" uri="{C3380CC4-5D6E-409C-BE32-E72D297353CC}">
              <c16:uniqueId val="{00000005-8542-40CF-B65A-7FCB040283F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9</c:v>
                </c:pt>
                <c:pt idx="2">
                  <c:v>14</c:v>
                </c:pt>
                <c:pt idx="3">
                  <c:v>8</c:v>
                </c:pt>
                <c:pt idx="4">
                  <c:v>14</c:v>
                </c:pt>
                <c:pt idx="5">
                  <c:v>3</c:v>
                </c:pt>
                <c:pt idx="6">
                  <c:v>3</c:v>
                </c:pt>
              </c:numCache>
            </c:numRef>
          </c:val>
          <c:extLst>
            <c:ext xmlns:c16="http://schemas.microsoft.com/office/drawing/2014/chart" uri="{C3380CC4-5D6E-409C-BE32-E72D297353CC}">
              <c16:uniqueId val="{00000006-8542-40CF-B65A-7FCB040283F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7</c:v>
                </c:pt>
                <c:pt idx="1">
                  <c:v>9</c:v>
                </c:pt>
                <c:pt idx="2">
                  <c:v>7</c:v>
                </c:pt>
                <c:pt idx="3">
                  <c:v>13</c:v>
                </c:pt>
                <c:pt idx="4">
                  <c:v>13</c:v>
                </c:pt>
                <c:pt idx="5">
                  <c:v>2</c:v>
                </c:pt>
                <c:pt idx="6">
                  <c:v>0</c:v>
                </c:pt>
              </c:numCache>
            </c:numRef>
          </c:val>
          <c:extLst>
            <c:ext xmlns:c16="http://schemas.microsoft.com/office/drawing/2014/chart" uri="{C3380CC4-5D6E-409C-BE32-E72D297353CC}">
              <c16:uniqueId val="{00000007-8542-40CF-B65A-7FCB040283F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5</c:v>
                </c:pt>
                <c:pt idx="1">
                  <c:v>4</c:v>
                </c:pt>
                <c:pt idx="2">
                  <c:v>4</c:v>
                </c:pt>
                <c:pt idx="3">
                  <c:v>6</c:v>
                </c:pt>
                <c:pt idx="4">
                  <c:v>6</c:v>
                </c:pt>
                <c:pt idx="5">
                  <c:v>0</c:v>
                </c:pt>
                <c:pt idx="6">
                  <c:v>0</c:v>
                </c:pt>
              </c:numCache>
            </c:numRef>
          </c:val>
          <c:extLst>
            <c:ext xmlns:c16="http://schemas.microsoft.com/office/drawing/2014/chart" uri="{C3380CC4-5D6E-409C-BE32-E72D297353CC}">
              <c16:uniqueId val="{00000008-8542-40CF-B65A-7FCB040283F7}"/>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12</c:v>
                </c:pt>
                <c:pt idx="1">
                  <c:v>11</c:v>
                </c:pt>
                <c:pt idx="2">
                  <c:v>17</c:v>
                </c:pt>
                <c:pt idx="3">
                  <c:v>15</c:v>
                </c:pt>
                <c:pt idx="4">
                  <c:v>22</c:v>
                </c:pt>
                <c:pt idx="5">
                  <c:v>6</c:v>
                </c:pt>
                <c:pt idx="6">
                  <c:v>10</c:v>
                </c:pt>
              </c:numCache>
            </c:numRef>
          </c:val>
          <c:extLst>
            <c:ext xmlns:c16="http://schemas.microsoft.com/office/drawing/2014/chart" uri="{C3380CC4-5D6E-409C-BE32-E72D297353CC}">
              <c16:uniqueId val="{00000009-8542-40CF-B65A-7FCB040283F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6</c:v>
                </c:pt>
                <c:pt idx="1">
                  <c:v>8</c:v>
                </c:pt>
                <c:pt idx="2">
                  <c:v>10</c:v>
                </c:pt>
                <c:pt idx="3">
                  <c:v>9</c:v>
                </c:pt>
                <c:pt idx="4">
                  <c:v>13</c:v>
                </c:pt>
                <c:pt idx="5">
                  <c:v>0</c:v>
                </c:pt>
                <c:pt idx="6">
                  <c:v>0</c:v>
                </c:pt>
              </c:numCache>
            </c:numRef>
          </c:val>
          <c:extLst>
            <c:ext xmlns:c16="http://schemas.microsoft.com/office/drawing/2014/chart" uri="{C3380CC4-5D6E-409C-BE32-E72D297353CC}">
              <c16:uniqueId val="{0000000A-8542-40CF-B65A-7FCB040283F7}"/>
            </c:ext>
          </c:extLst>
        </c:ser>
        <c:dLbls>
          <c:showLegendKey val="0"/>
          <c:showVal val="0"/>
          <c:showCatName val="0"/>
          <c:showSerName val="0"/>
          <c:showPercent val="0"/>
          <c:showBubbleSize val="0"/>
        </c:dLbls>
        <c:gapWidth val="219"/>
        <c:overlap val="-27"/>
        <c:axId val="378146480"/>
        <c:axId val="378148776"/>
      </c:barChart>
      <c:catAx>
        <c:axId val="37814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8776"/>
        <c:crosses val="autoZero"/>
        <c:auto val="1"/>
        <c:lblAlgn val="ctr"/>
        <c:lblOffset val="100"/>
        <c:noMultiLvlLbl val="0"/>
      </c:catAx>
      <c:valAx>
        <c:axId val="37814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1</c:v>
                </c:pt>
                <c:pt idx="1">
                  <c:v>28</c:v>
                </c:pt>
                <c:pt idx="2">
                  <c:v>16</c:v>
                </c:pt>
                <c:pt idx="3">
                  <c:v>3</c:v>
                </c:pt>
                <c:pt idx="4">
                  <c:v>12</c:v>
                </c:pt>
                <c:pt idx="5">
                  <c:v>3</c:v>
                </c:pt>
                <c:pt idx="6">
                  <c:v>17</c:v>
                </c:pt>
                <c:pt idx="7">
                  <c:v>25</c:v>
                </c:pt>
                <c:pt idx="8">
                  <c:v>10</c:v>
                </c:pt>
                <c:pt idx="9">
                  <c:v>25</c:v>
                </c:pt>
                <c:pt idx="10">
                  <c:v>15</c:v>
                </c:pt>
              </c:numCache>
            </c:numRef>
          </c:val>
          <c:extLst>
            <c:ext xmlns:c16="http://schemas.microsoft.com/office/drawing/2014/chart" uri="{C3380CC4-5D6E-409C-BE32-E72D297353CC}">
              <c16:uniqueId val="{00000000-A138-4E08-B7AE-A5615EA6E699}"/>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5</c:v>
                </c:pt>
                <c:pt idx="1">
                  <c:v>1</c:v>
                </c:pt>
                <c:pt idx="2">
                  <c:v>34</c:v>
                </c:pt>
                <c:pt idx="3">
                  <c:v>7</c:v>
                </c:pt>
                <c:pt idx="4">
                  <c:v>14</c:v>
                </c:pt>
                <c:pt idx="5">
                  <c:v>11</c:v>
                </c:pt>
                <c:pt idx="6">
                  <c:v>35</c:v>
                </c:pt>
                <c:pt idx="7">
                  <c:v>15</c:v>
                </c:pt>
                <c:pt idx="8">
                  <c:v>15</c:v>
                </c:pt>
                <c:pt idx="9">
                  <c:v>54</c:v>
                </c:pt>
                <c:pt idx="10">
                  <c:v>20</c:v>
                </c:pt>
              </c:numCache>
            </c:numRef>
          </c:val>
          <c:extLst>
            <c:ext xmlns:c16="http://schemas.microsoft.com/office/drawing/2014/chart" uri="{C3380CC4-5D6E-409C-BE32-E72D297353CC}">
              <c16:uniqueId val="{00000001-A138-4E08-B7AE-A5615EA6E699}"/>
            </c:ext>
          </c:extLst>
        </c:ser>
        <c:ser>
          <c:idx val="2"/>
          <c:order val="2"/>
          <c:tx>
            <c:strRef>
              <c:f>Sheet1!$D$1</c:f>
              <c:strCache>
                <c:ptCount val="1"/>
                <c:pt idx="0">
                  <c:v>Live 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0</c:v>
                </c:pt>
                <c:pt idx="1">
                  <c:v>1</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2-A138-4E08-B7AE-A5615EA6E699}"/>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0</c:v>
                </c:pt>
                <c:pt idx="1">
                  <c:v>1</c:v>
                </c:pt>
                <c:pt idx="2">
                  <c:v>16</c:v>
                </c:pt>
                <c:pt idx="3">
                  <c:v>5</c:v>
                </c:pt>
                <c:pt idx="4">
                  <c:v>0</c:v>
                </c:pt>
                <c:pt idx="5">
                  <c:v>0</c:v>
                </c:pt>
                <c:pt idx="6">
                  <c:v>4</c:v>
                </c:pt>
                <c:pt idx="7">
                  <c:v>0</c:v>
                </c:pt>
                <c:pt idx="8">
                  <c:v>0</c:v>
                </c:pt>
                <c:pt idx="9">
                  <c:v>0</c:v>
                </c:pt>
                <c:pt idx="10">
                  <c:v>0</c:v>
                </c:pt>
              </c:numCache>
            </c:numRef>
          </c:val>
          <c:extLst>
            <c:ext xmlns:c16="http://schemas.microsoft.com/office/drawing/2014/chart" uri="{C3380CC4-5D6E-409C-BE32-E72D297353CC}">
              <c16:uniqueId val="{00000003-A138-4E08-B7AE-A5615EA6E699}"/>
            </c:ext>
          </c:extLst>
        </c:ser>
        <c:ser>
          <c:idx val="4"/>
          <c:order val="4"/>
          <c:tx>
            <c:strRef>
              <c:f>Sheet1!$F$1</c:f>
              <c:strCache>
                <c:ptCount val="1"/>
                <c:pt idx="0">
                  <c:v>Video</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4</c:v>
                </c:pt>
                <c:pt idx="2">
                  <c:v>5</c:v>
                </c:pt>
                <c:pt idx="3">
                  <c:v>4</c:v>
                </c:pt>
                <c:pt idx="4">
                  <c:v>2</c:v>
                </c:pt>
                <c:pt idx="5">
                  <c:v>1</c:v>
                </c:pt>
                <c:pt idx="6">
                  <c:v>4</c:v>
                </c:pt>
                <c:pt idx="7">
                  <c:v>11</c:v>
                </c:pt>
                <c:pt idx="8">
                  <c:v>0</c:v>
                </c:pt>
                <c:pt idx="9">
                  <c:v>14</c:v>
                </c:pt>
                <c:pt idx="10">
                  <c:v>11</c:v>
                </c:pt>
              </c:numCache>
            </c:numRef>
          </c:val>
          <c:extLst>
            <c:ext xmlns:c16="http://schemas.microsoft.com/office/drawing/2014/chart" uri="{C3380CC4-5D6E-409C-BE32-E72D297353CC}">
              <c16:uniqueId val="{00000004-A138-4E08-B7AE-A5615EA6E699}"/>
            </c:ext>
          </c:extLst>
        </c:ser>
        <c:dLbls>
          <c:showLegendKey val="0"/>
          <c:showVal val="0"/>
          <c:showCatName val="0"/>
          <c:showSerName val="0"/>
          <c:showPercent val="0"/>
          <c:showBubbleSize val="0"/>
        </c:dLbls>
        <c:gapWidth val="150"/>
        <c:overlap val="100"/>
        <c:axId val="378147136"/>
        <c:axId val="378142872"/>
      </c:barChart>
      <c:catAx>
        <c:axId val="37814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2872"/>
        <c:crosses val="autoZero"/>
        <c:auto val="1"/>
        <c:lblAlgn val="ctr"/>
        <c:lblOffset val="100"/>
        <c:noMultiLvlLbl val="0"/>
      </c:catAx>
      <c:valAx>
        <c:axId val="378142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0.11105038887085</c:v>
                </c:pt>
                <c:pt idx="1">
                  <c:v>0</c:v>
                </c:pt>
                <c:pt idx="2">
                  <c:v>0</c:v>
                </c:pt>
                <c:pt idx="3">
                  <c:v>0</c:v>
                </c:pt>
                <c:pt idx="4">
                  <c:v>0</c:v>
                </c:pt>
                <c:pt idx="5">
                  <c:v>0</c:v>
                </c:pt>
                <c:pt idx="6">
                  <c:v>0</c:v>
                </c:pt>
                <c:pt idx="7">
                  <c:v>0</c:v>
                </c:pt>
                <c:pt idx="8">
                  <c:v>0</c:v>
                </c:pt>
                <c:pt idx="9">
                  <c:v>3.3840223578856E-2</c:v>
                </c:pt>
                <c:pt idx="10">
                  <c:v>2.1393244791231E-2</c:v>
                </c:pt>
                <c:pt idx="11">
                  <c:v>0</c:v>
                </c:pt>
                <c:pt idx="12">
                  <c:v>0</c:v>
                </c:pt>
                <c:pt idx="13">
                  <c:v>0.23940985761823</c:v>
                </c:pt>
                <c:pt idx="14">
                  <c:v>0</c:v>
                </c:pt>
                <c:pt idx="15">
                  <c:v>6.8555625353717994E-2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9F1-4950-973E-EED87D3DF33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7.2104067114242998E-2</c:v>
                </c:pt>
                <c:pt idx="10">
                  <c:v>0.76047547905645996</c:v>
                </c:pt>
                <c:pt idx="11">
                  <c:v>2.0389324890917E-2</c:v>
                </c:pt>
                <c:pt idx="12">
                  <c:v>1.7890705804285001</c:v>
                </c:pt>
                <c:pt idx="13">
                  <c:v>5.3466370588955002E-2</c:v>
                </c:pt>
                <c:pt idx="14">
                  <c:v>0.23475527249406</c:v>
                </c:pt>
                <c:pt idx="15">
                  <c:v>9.8494341035555003E-2</c:v>
                </c:pt>
                <c:pt idx="16">
                  <c:v>0</c:v>
                </c:pt>
                <c:pt idx="17">
                  <c:v>2.3580121838132E-2</c:v>
                </c:pt>
                <c:pt idx="18">
                  <c:v>0.1588668231084</c:v>
                </c:pt>
                <c:pt idx="19">
                  <c:v>1.6218781163230001E-2</c:v>
                </c:pt>
                <c:pt idx="20">
                  <c:v>0</c:v>
                </c:pt>
                <c:pt idx="21">
                  <c:v>0</c:v>
                </c:pt>
                <c:pt idx="22">
                  <c:v>0</c:v>
                </c:pt>
                <c:pt idx="23">
                  <c:v>0</c:v>
                </c:pt>
              </c:numCache>
            </c:numRef>
          </c:val>
          <c:smooth val="0"/>
          <c:extLst>
            <c:ext xmlns:c16="http://schemas.microsoft.com/office/drawing/2014/chart" uri="{C3380CC4-5D6E-409C-BE32-E72D297353CC}">
              <c16:uniqueId val="{00000001-59F1-4950-973E-EED87D3DF33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3.4565861922913999</c:v>
                </c:pt>
                <c:pt idx="1">
                  <c:v>0</c:v>
                </c:pt>
                <c:pt idx="2">
                  <c:v>0</c:v>
                </c:pt>
                <c:pt idx="3">
                  <c:v>0</c:v>
                </c:pt>
                <c:pt idx="4">
                  <c:v>0</c:v>
                </c:pt>
                <c:pt idx="5">
                  <c:v>0</c:v>
                </c:pt>
                <c:pt idx="6">
                  <c:v>0</c:v>
                </c:pt>
                <c:pt idx="7">
                  <c:v>0</c:v>
                </c:pt>
                <c:pt idx="8">
                  <c:v>0</c:v>
                </c:pt>
                <c:pt idx="9">
                  <c:v>0</c:v>
                </c:pt>
                <c:pt idx="10">
                  <c:v>2.926340918717E-3</c:v>
                </c:pt>
                <c:pt idx="11">
                  <c:v>0.1189959741421</c:v>
                </c:pt>
                <c:pt idx="12">
                  <c:v>3.4397340623515999E-3</c:v>
                </c:pt>
                <c:pt idx="13">
                  <c:v>1.7373223980593999E-2</c:v>
                </c:pt>
                <c:pt idx="14">
                  <c:v>6.3917446382504E-3</c:v>
                </c:pt>
                <c:pt idx="15">
                  <c:v>3.0521222389074999E-2</c:v>
                </c:pt>
                <c:pt idx="16">
                  <c:v>3.6964306341688998E-3</c:v>
                </c:pt>
                <c:pt idx="17">
                  <c:v>4.8955703339438996E-3</c:v>
                </c:pt>
                <c:pt idx="18">
                  <c:v>3.1766200762389E-3</c:v>
                </c:pt>
                <c:pt idx="19">
                  <c:v>2.0022332601748001E-3</c:v>
                </c:pt>
                <c:pt idx="20">
                  <c:v>0</c:v>
                </c:pt>
                <c:pt idx="21">
                  <c:v>0</c:v>
                </c:pt>
                <c:pt idx="22">
                  <c:v>0</c:v>
                </c:pt>
                <c:pt idx="23">
                  <c:v>7.3928612683377996E-3</c:v>
                </c:pt>
              </c:numCache>
            </c:numRef>
          </c:val>
          <c:smooth val="0"/>
          <c:extLst>
            <c:ext xmlns:c16="http://schemas.microsoft.com/office/drawing/2014/chart" uri="{C3380CC4-5D6E-409C-BE32-E72D297353CC}">
              <c16:uniqueId val="{00000002-59F1-4950-973E-EED87D3DF33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3.4816898322921001E-2</c:v>
                </c:pt>
                <c:pt idx="10">
                  <c:v>3.8337708265687997E-2</c:v>
                </c:pt>
                <c:pt idx="11">
                  <c:v>0</c:v>
                </c:pt>
                <c:pt idx="12">
                  <c:v>3.3643295008665003E-2</c:v>
                </c:pt>
                <c:pt idx="13">
                  <c:v>7.9609424817015995E-2</c:v>
                </c:pt>
                <c:pt idx="14">
                  <c:v>0</c:v>
                </c:pt>
                <c:pt idx="15">
                  <c:v>0.19553535219182999</c:v>
                </c:pt>
                <c:pt idx="16">
                  <c:v>0.10927550859404001</c:v>
                </c:pt>
                <c:pt idx="17">
                  <c:v>0.11129671430191999</c:v>
                </c:pt>
                <c:pt idx="18">
                  <c:v>0.30278965507798999</c:v>
                </c:pt>
                <c:pt idx="19">
                  <c:v>0</c:v>
                </c:pt>
                <c:pt idx="20">
                  <c:v>3.6186102189553003E-2</c:v>
                </c:pt>
                <c:pt idx="21">
                  <c:v>0</c:v>
                </c:pt>
                <c:pt idx="22">
                  <c:v>0</c:v>
                </c:pt>
                <c:pt idx="23">
                  <c:v>0</c:v>
                </c:pt>
              </c:numCache>
            </c:numRef>
          </c:val>
          <c:smooth val="0"/>
          <c:extLst>
            <c:ext xmlns:c16="http://schemas.microsoft.com/office/drawing/2014/chart" uri="{C3380CC4-5D6E-409C-BE32-E72D297353CC}">
              <c16:uniqueId val="{00000003-59F1-4950-973E-EED87D3DF33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0.67563820938813002</c:v>
                </c:pt>
                <c:pt idx="9">
                  <c:v>0.1533675275651</c:v>
                </c:pt>
                <c:pt idx="10">
                  <c:v>8.3743877384177004E-2</c:v>
                </c:pt>
                <c:pt idx="11">
                  <c:v>0.66924012028407998</c:v>
                </c:pt>
                <c:pt idx="12">
                  <c:v>2.943120987865E-2</c:v>
                </c:pt>
                <c:pt idx="13">
                  <c:v>0</c:v>
                </c:pt>
                <c:pt idx="14">
                  <c:v>0</c:v>
                </c:pt>
                <c:pt idx="15">
                  <c:v>0</c:v>
                </c:pt>
                <c:pt idx="16">
                  <c:v>0</c:v>
                </c:pt>
                <c:pt idx="17">
                  <c:v>0.18714410629358999</c:v>
                </c:pt>
                <c:pt idx="18">
                  <c:v>2.9217940241848001E-2</c:v>
                </c:pt>
                <c:pt idx="19">
                  <c:v>0</c:v>
                </c:pt>
                <c:pt idx="20">
                  <c:v>0</c:v>
                </c:pt>
                <c:pt idx="21">
                  <c:v>0</c:v>
                </c:pt>
                <c:pt idx="22">
                  <c:v>0</c:v>
                </c:pt>
                <c:pt idx="23">
                  <c:v>0</c:v>
                </c:pt>
              </c:numCache>
            </c:numRef>
          </c:val>
          <c:smooth val="0"/>
          <c:extLst>
            <c:ext xmlns:c16="http://schemas.microsoft.com/office/drawing/2014/chart" uri="{C3380CC4-5D6E-409C-BE32-E72D297353CC}">
              <c16:uniqueId val="{00000004-59F1-4950-973E-EED87D3DF33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2.7463147425144E-2</c:v>
                </c:pt>
                <c:pt idx="1">
                  <c:v>0</c:v>
                </c:pt>
                <c:pt idx="2">
                  <c:v>0</c:v>
                </c:pt>
                <c:pt idx="3">
                  <c:v>0</c:v>
                </c:pt>
                <c:pt idx="4">
                  <c:v>0</c:v>
                </c:pt>
                <c:pt idx="5">
                  <c:v>0</c:v>
                </c:pt>
                <c:pt idx="6">
                  <c:v>0</c:v>
                </c:pt>
                <c:pt idx="7">
                  <c:v>1.0256507146491E-2</c:v>
                </c:pt>
                <c:pt idx="8">
                  <c:v>0</c:v>
                </c:pt>
                <c:pt idx="9">
                  <c:v>1.1246170116767E-2</c:v>
                </c:pt>
                <c:pt idx="10">
                  <c:v>8.3671505668745007E-3</c:v>
                </c:pt>
                <c:pt idx="11">
                  <c:v>1.4979898595533E-2</c:v>
                </c:pt>
                <c:pt idx="12">
                  <c:v>0</c:v>
                </c:pt>
                <c:pt idx="13">
                  <c:v>0</c:v>
                </c:pt>
                <c:pt idx="14">
                  <c:v>0.14021724901585</c:v>
                </c:pt>
                <c:pt idx="15">
                  <c:v>0</c:v>
                </c:pt>
                <c:pt idx="16">
                  <c:v>8.2321965254732992E-3</c:v>
                </c:pt>
                <c:pt idx="17">
                  <c:v>1.3405434779186E-2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9F1-4950-973E-EED87D3DF33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5.7933167406799997E-3</c:v>
                </c:pt>
                <c:pt idx="9">
                  <c:v>3.713664577359E-2</c:v>
                </c:pt>
                <c:pt idx="10">
                  <c:v>1.2496481302813001E-2</c:v>
                </c:pt>
                <c:pt idx="11">
                  <c:v>1.3464686710482E-2</c:v>
                </c:pt>
                <c:pt idx="12">
                  <c:v>8.8422353586916996E-2</c:v>
                </c:pt>
                <c:pt idx="13">
                  <c:v>2.8966583703399999E-3</c:v>
                </c:pt>
                <c:pt idx="14">
                  <c:v>1.019400926485E-2</c:v>
                </c:pt>
                <c:pt idx="15">
                  <c:v>2.4213093044381E-2</c:v>
                </c:pt>
                <c:pt idx="16">
                  <c:v>8.5042918821521003E-3</c:v>
                </c:pt>
                <c:pt idx="17">
                  <c:v>0.24621596147889999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9F1-4950-973E-EED87D3DF33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3.7764350453172002E-2</c:v>
                </c:pt>
                <c:pt idx="7">
                  <c:v>0</c:v>
                </c:pt>
                <c:pt idx="8">
                  <c:v>0.24407695977103</c:v>
                </c:pt>
                <c:pt idx="9">
                  <c:v>5.5387713997985998E-2</c:v>
                </c:pt>
                <c:pt idx="10">
                  <c:v>0.71601208459214005</c:v>
                </c:pt>
                <c:pt idx="11">
                  <c:v>0.23056129750358001</c:v>
                </c:pt>
                <c:pt idx="12">
                  <c:v>0.48802141304924002</c:v>
                </c:pt>
                <c:pt idx="13">
                  <c:v>2.5480998568929998</c:v>
                </c:pt>
                <c:pt idx="14">
                  <c:v>0.13091641490433001</c:v>
                </c:pt>
                <c:pt idx="15">
                  <c:v>3.6041766046536E-2</c:v>
                </c:pt>
                <c:pt idx="16">
                  <c:v>0.21847670535856001</c:v>
                </c:pt>
                <c:pt idx="17">
                  <c:v>0.20382811257752001</c:v>
                </c:pt>
                <c:pt idx="18">
                  <c:v>0.19915725870567999</c:v>
                </c:pt>
                <c:pt idx="19">
                  <c:v>0</c:v>
                </c:pt>
                <c:pt idx="20">
                  <c:v>0</c:v>
                </c:pt>
                <c:pt idx="21">
                  <c:v>0</c:v>
                </c:pt>
                <c:pt idx="22">
                  <c:v>0</c:v>
                </c:pt>
                <c:pt idx="23">
                  <c:v>0</c:v>
                </c:pt>
              </c:numCache>
            </c:numRef>
          </c:val>
          <c:smooth val="0"/>
          <c:extLst>
            <c:ext xmlns:c16="http://schemas.microsoft.com/office/drawing/2014/chart" uri="{C3380CC4-5D6E-409C-BE32-E72D297353CC}">
              <c16:uniqueId val="{00000007-59F1-4950-973E-EED87D3DF33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8.6871451018576004E-2</c:v>
                </c:pt>
                <c:pt idx="11">
                  <c:v>0</c:v>
                </c:pt>
                <c:pt idx="12">
                  <c:v>0</c:v>
                </c:pt>
                <c:pt idx="13">
                  <c:v>8.9294160807939005E-2</c:v>
                </c:pt>
                <c:pt idx="14">
                  <c:v>1.9958513979035E-2</c:v>
                </c:pt>
                <c:pt idx="15">
                  <c:v>1.3209536708668E-2</c:v>
                </c:pt>
                <c:pt idx="16">
                  <c:v>0</c:v>
                </c:pt>
                <c:pt idx="17">
                  <c:v>0</c:v>
                </c:pt>
                <c:pt idx="18">
                  <c:v>1.0844510485719E-2</c:v>
                </c:pt>
                <c:pt idx="19">
                  <c:v>1.3901739505629E-2</c:v>
                </c:pt>
                <c:pt idx="20">
                  <c:v>7.8812232739675997E-2</c:v>
                </c:pt>
                <c:pt idx="21">
                  <c:v>0</c:v>
                </c:pt>
                <c:pt idx="22">
                  <c:v>0</c:v>
                </c:pt>
                <c:pt idx="23">
                  <c:v>0</c:v>
                </c:pt>
              </c:numCache>
            </c:numRef>
          </c:val>
          <c:smooth val="0"/>
          <c:extLst>
            <c:ext xmlns:c16="http://schemas.microsoft.com/office/drawing/2014/chart" uri="{C3380CC4-5D6E-409C-BE32-E72D297353CC}">
              <c16:uniqueId val="{00000008-59F1-4950-973E-EED87D3DF33C}"/>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2.4649234559804001E-2</c:v>
                </c:pt>
                <c:pt idx="10">
                  <c:v>2.4281335536523001E-2</c:v>
                </c:pt>
                <c:pt idx="11">
                  <c:v>0.27350664530750002</c:v>
                </c:pt>
                <c:pt idx="12">
                  <c:v>1.529408796781E-2</c:v>
                </c:pt>
                <c:pt idx="13">
                  <c:v>5.3257763370151E-2</c:v>
                </c:pt>
                <c:pt idx="14">
                  <c:v>1.7816824127449001E-2</c:v>
                </c:pt>
                <c:pt idx="15">
                  <c:v>0.62437719951059001</c:v>
                </c:pt>
                <c:pt idx="16">
                  <c:v>4.9067218304974E-2</c:v>
                </c:pt>
                <c:pt idx="17">
                  <c:v>2.8380781795935998E-2</c:v>
                </c:pt>
                <c:pt idx="18">
                  <c:v>3.3978102650133998E-2</c:v>
                </c:pt>
                <c:pt idx="19">
                  <c:v>1.8289837157381E-2</c:v>
                </c:pt>
                <c:pt idx="20">
                  <c:v>1.2613680798194001E-2</c:v>
                </c:pt>
                <c:pt idx="21">
                  <c:v>0</c:v>
                </c:pt>
                <c:pt idx="22">
                  <c:v>2.018188927711E-2</c:v>
                </c:pt>
                <c:pt idx="23">
                  <c:v>0</c:v>
                </c:pt>
              </c:numCache>
            </c:numRef>
          </c:val>
          <c:smooth val="0"/>
          <c:extLst>
            <c:ext xmlns:c16="http://schemas.microsoft.com/office/drawing/2014/chart" uri="{C3380CC4-5D6E-409C-BE32-E72D297353CC}">
              <c16:uniqueId val="{00000009-59F1-4950-973E-EED87D3DF33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0.79927441755003004</c:v>
                </c:pt>
                <c:pt idx="1">
                  <c:v>0</c:v>
                </c:pt>
                <c:pt idx="2">
                  <c:v>0</c:v>
                </c:pt>
                <c:pt idx="3">
                  <c:v>0</c:v>
                </c:pt>
                <c:pt idx="4">
                  <c:v>0</c:v>
                </c:pt>
                <c:pt idx="5">
                  <c:v>0</c:v>
                </c:pt>
                <c:pt idx="6">
                  <c:v>0</c:v>
                </c:pt>
                <c:pt idx="7">
                  <c:v>0</c:v>
                </c:pt>
                <c:pt idx="8">
                  <c:v>0</c:v>
                </c:pt>
                <c:pt idx="9">
                  <c:v>0.14549439752092999</c:v>
                </c:pt>
                <c:pt idx="10">
                  <c:v>0.29618502352474002</c:v>
                </c:pt>
                <c:pt idx="11">
                  <c:v>0.1186209734478</c:v>
                </c:pt>
                <c:pt idx="12">
                  <c:v>0.15494208567164</c:v>
                </c:pt>
                <c:pt idx="13">
                  <c:v>7.3219583167998994E-2</c:v>
                </c:pt>
                <c:pt idx="14">
                  <c:v>4.0310136109694E-2</c:v>
                </c:pt>
                <c:pt idx="15">
                  <c:v>7.2852173073248996E-2</c:v>
                </c:pt>
                <c:pt idx="16">
                  <c:v>7.8982672939931997E-2</c:v>
                </c:pt>
                <c:pt idx="17">
                  <c:v>0.50072747198760004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59F1-4950-973E-EED87D3DF33C}"/>
            </c:ext>
          </c:extLst>
        </c:ser>
        <c:dLbls>
          <c:showLegendKey val="0"/>
          <c:showVal val="0"/>
          <c:showCatName val="0"/>
          <c:showSerName val="0"/>
          <c:showPercent val="0"/>
          <c:showBubbleSize val="0"/>
        </c:dLbls>
        <c:smooth val="0"/>
        <c:axId val="378145496"/>
        <c:axId val="378148120"/>
      </c:lineChart>
      <c:catAx>
        <c:axId val="37814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8120"/>
        <c:crosses val="autoZero"/>
        <c:auto val="1"/>
        <c:lblAlgn val="ctr"/>
        <c:lblOffset val="100"/>
        <c:noMultiLvlLbl val="0"/>
      </c:catAx>
      <c:valAx>
        <c:axId val="37814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4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1</c:v>
                </c:pt>
                <c:pt idx="10">
                  <c:v>1</c:v>
                </c:pt>
                <c:pt idx="11">
                  <c:v>0</c:v>
                </c:pt>
                <c:pt idx="12">
                  <c:v>0</c:v>
                </c:pt>
                <c:pt idx="13">
                  <c:v>1</c:v>
                </c:pt>
                <c:pt idx="14">
                  <c:v>0</c:v>
                </c:pt>
                <c:pt idx="15">
                  <c:v>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C51-4948-A1CB-0022C44A1E3F}"/>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1</c:v>
                </c:pt>
                <c:pt idx="13">
                  <c:v>10</c:v>
                </c:pt>
                <c:pt idx="14">
                  <c:v>2</c:v>
                </c:pt>
                <c:pt idx="15">
                  <c:v>4</c:v>
                </c:pt>
                <c:pt idx="16">
                  <c:v>0</c:v>
                </c:pt>
                <c:pt idx="17">
                  <c:v>7</c:v>
                </c:pt>
                <c:pt idx="18">
                  <c:v>6</c:v>
                </c:pt>
                <c:pt idx="19">
                  <c:v>1</c:v>
                </c:pt>
                <c:pt idx="20">
                  <c:v>0</c:v>
                </c:pt>
                <c:pt idx="21">
                  <c:v>0</c:v>
                </c:pt>
                <c:pt idx="22">
                  <c:v>0</c:v>
                </c:pt>
                <c:pt idx="23">
                  <c:v>0</c:v>
                </c:pt>
              </c:numCache>
            </c:numRef>
          </c:val>
          <c:smooth val="0"/>
          <c:extLst>
            <c:ext xmlns:c16="http://schemas.microsoft.com/office/drawing/2014/chart" uri="{C3380CC4-5D6E-409C-BE32-E72D297353CC}">
              <c16:uniqueId val="{00000001-2C51-4948-A1CB-0022C44A1E3F}"/>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2</c:v>
                </c:pt>
                <c:pt idx="1">
                  <c:v>0</c:v>
                </c:pt>
                <c:pt idx="2">
                  <c:v>0</c:v>
                </c:pt>
                <c:pt idx="3">
                  <c:v>0</c:v>
                </c:pt>
                <c:pt idx="4">
                  <c:v>0</c:v>
                </c:pt>
                <c:pt idx="5">
                  <c:v>0</c:v>
                </c:pt>
                <c:pt idx="6">
                  <c:v>0</c:v>
                </c:pt>
                <c:pt idx="7">
                  <c:v>0</c:v>
                </c:pt>
                <c:pt idx="8">
                  <c:v>0</c:v>
                </c:pt>
                <c:pt idx="9">
                  <c:v>0</c:v>
                </c:pt>
                <c:pt idx="10">
                  <c:v>21</c:v>
                </c:pt>
                <c:pt idx="11">
                  <c:v>9</c:v>
                </c:pt>
                <c:pt idx="12">
                  <c:v>9</c:v>
                </c:pt>
                <c:pt idx="13">
                  <c:v>5</c:v>
                </c:pt>
                <c:pt idx="14">
                  <c:v>1</c:v>
                </c:pt>
                <c:pt idx="15">
                  <c:v>3</c:v>
                </c:pt>
                <c:pt idx="16">
                  <c:v>4</c:v>
                </c:pt>
                <c:pt idx="17">
                  <c:v>7</c:v>
                </c:pt>
                <c:pt idx="18">
                  <c:v>8</c:v>
                </c:pt>
                <c:pt idx="19">
                  <c:v>1</c:v>
                </c:pt>
                <c:pt idx="20">
                  <c:v>0</c:v>
                </c:pt>
                <c:pt idx="21">
                  <c:v>0</c:v>
                </c:pt>
                <c:pt idx="22">
                  <c:v>0</c:v>
                </c:pt>
                <c:pt idx="23">
                  <c:v>1</c:v>
                </c:pt>
              </c:numCache>
            </c:numRef>
          </c:val>
          <c:smooth val="0"/>
          <c:extLst>
            <c:ext xmlns:c16="http://schemas.microsoft.com/office/drawing/2014/chart" uri="{C3380CC4-5D6E-409C-BE32-E72D297353CC}">
              <c16:uniqueId val="{00000002-2C51-4948-A1CB-0022C44A1E3F}"/>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1</c:v>
                </c:pt>
                <c:pt idx="13">
                  <c:v>2</c:v>
                </c:pt>
                <c:pt idx="14">
                  <c:v>0</c:v>
                </c:pt>
                <c:pt idx="15">
                  <c:v>3</c:v>
                </c:pt>
                <c:pt idx="16">
                  <c:v>3</c:v>
                </c:pt>
                <c:pt idx="17">
                  <c:v>1</c:v>
                </c:pt>
                <c:pt idx="18">
                  <c:v>1</c:v>
                </c:pt>
                <c:pt idx="19">
                  <c:v>0</c:v>
                </c:pt>
                <c:pt idx="20">
                  <c:v>5</c:v>
                </c:pt>
                <c:pt idx="21">
                  <c:v>0</c:v>
                </c:pt>
                <c:pt idx="22">
                  <c:v>0</c:v>
                </c:pt>
                <c:pt idx="23">
                  <c:v>0</c:v>
                </c:pt>
              </c:numCache>
            </c:numRef>
          </c:val>
          <c:smooth val="0"/>
          <c:extLst>
            <c:ext xmlns:c16="http://schemas.microsoft.com/office/drawing/2014/chart" uri="{C3380CC4-5D6E-409C-BE32-E72D297353CC}">
              <c16:uniqueId val="{00000003-2C51-4948-A1CB-0022C44A1E3F}"/>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16</c:v>
                </c:pt>
                <c:pt idx="10">
                  <c:v>3</c:v>
                </c:pt>
                <c:pt idx="11">
                  <c:v>1</c:v>
                </c:pt>
                <c:pt idx="12">
                  <c:v>1</c:v>
                </c:pt>
                <c:pt idx="13">
                  <c:v>0</c:v>
                </c:pt>
                <c:pt idx="14">
                  <c:v>0</c:v>
                </c:pt>
                <c:pt idx="15">
                  <c:v>0</c:v>
                </c:pt>
                <c:pt idx="16">
                  <c:v>0</c:v>
                </c:pt>
                <c:pt idx="17">
                  <c:v>4</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2C51-4948-A1CB-0022C44A1E3F}"/>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2</c:v>
                </c:pt>
                <c:pt idx="1">
                  <c:v>0</c:v>
                </c:pt>
                <c:pt idx="2">
                  <c:v>0</c:v>
                </c:pt>
                <c:pt idx="3">
                  <c:v>0</c:v>
                </c:pt>
                <c:pt idx="4">
                  <c:v>0</c:v>
                </c:pt>
                <c:pt idx="5">
                  <c:v>0</c:v>
                </c:pt>
                <c:pt idx="6">
                  <c:v>0</c:v>
                </c:pt>
                <c:pt idx="7">
                  <c:v>1</c:v>
                </c:pt>
                <c:pt idx="8">
                  <c:v>0</c:v>
                </c:pt>
                <c:pt idx="9">
                  <c:v>3</c:v>
                </c:pt>
                <c:pt idx="10">
                  <c:v>1</c:v>
                </c:pt>
                <c:pt idx="11">
                  <c:v>1</c:v>
                </c:pt>
                <c:pt idx="12">
                  <c:v>0</c:v>
                </c:pt>
                <c:pt idx="13">
                  <c:v>0</c:v>
                </c:pt>
                <c:pt idx="14">
                  <c:v>1</c:v>
                </c:pt>
                <c:pt idx="15">
                  <c:v>0</c:v>
                </c:pt>
                <c:pt idx="16">
                  <c:v>3</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C51-4948-A1CB-0022C44A1E3F}"/>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c:v>
                </c:pt>
                <c:pt idx="9">
                  <c:v>3</c:v>
                </c:pt>
                <c:pt idx="10">
                  <c:v>12</c:v>
                </c:pt>
                <c:pt idx="11">
                  <c:v>7</c:v>
                </c:pt>
                <c:pt idx="12">
                  <c:v>12</c:v>
                </c:pt>
                <c:pt idx="13">
                  <c:v>2</c:v>
                </c:pt>
                <c:pt idx="14">
                  <c:v>8</c:v>
                </c:pt>
                <c:pt idx="15">
                  <c:v>6</c:v>
                </c:pt>
                <c:pt idx="16">
                  <c:v>6</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C51-4948-A1CB-0022C44A1E3F}"/>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2</c:v>
                </c:pt>
                <c:pt idx="7">
                  <c:v>0</c:v>
                </c:pt>
                <c:pt idx="8">
                  <c:v>2</c:v>
                </c:pt>
                <c:pt idx="9">
                  <c:v>3</c:v>
                </c:pt>
                <c:pt idx="10">
                  <c:v>10</c:v>
                </c:pt>
                <c:pt idx="11">
                  <c:v>1</c:v>
                </c:pt>
                <c:pt idx="12">
                  <c:v>6</c:v>
                </c:pt>
                <c:pt idx="13">
                  <c:v>4</c:v>
                </c:pt>
                <c:pt idx="14">
                  <c:v>3</c:v>
                </c:pt>
                <c:pt idx="15">
                  <c:v>3</c:v>
                </c:pt>
                <c:pt idx="16">
                  <c:v>5</c:v>
                </c:pt>
                <c:pt idx="17">
                  <c:v>8</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7-2C51-4948-A1CB-0022C44A1E3F}"/>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5</c:v>
                </c:pt>
                <c:pt idx="14">
                  <c:v>2</c:v>
                </c:pt>
                <c:pt idx="15">
                  <c:v>4</c:v>
                </c:pt>
                <c:pt idx="16">
                  <c:v>0</c:v>
                </c:pt>
                <c:pt idx="17">
                  <c:v>0</c:v>
                </c:pt>
                <c:pt idx="18">
                  <c:v>1</c:v>
                </c:pt>
                <c:pt idx="19">
                  <c:v>4</c:v>
                </c:pt>
                <c:pt idx="20">
                  <c:v>7</c:v>
                </c:pt>
                <c:pt idx="21">
                  <c:v>0</c:v>
                </c:pt>
                <c:pt idx="22">
                  <c:v>0</c:v>
                </c:pt>
                <c:pt idx="23">
                  <c:v>0</c:v>
                </c:pt>
              </c:numCache>
            </c:numRef>
          </c:val>
          <c:smooth val="0"/>
          <c:extLst>
            <c:ext xmlns:c16="http://schemas.microsoft.com/office/drawing/2014/chart" uri="{C3380CC4-5D6E-409C-BE32-E72D297353CC}">
              <c16:uniqueId val="{00000008-2C51-4948-A1CB-0022C44A1E3F}"/>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12</c:v>
                </c:pt>
                <c:pt idx="10">
                  <c:v>2</c:v>
                </c:pt>
                <c:pt idx="11">
                  <c:v>3</c:v>
                </c:pt>
                <c:pt idx="12">
                  <c:v>4</c:v>
                </c:pt>
                <c:pt idx="13">
                  <c:v>18</c:v>
                </c:pt>
                <c:pt idx="14">
                  <c:v>4</c:v>
                </c:pt>
                <c:pt idx="15">
                  <c:v>7</c:v>
                </c:pt>
                <c:pt idx="16">
                  <c:v>10</c:v>
                </c:pt>
                <c:pt idx="17">
                  <c:v>11</c:v>
                </c:pt>
                <c:pt idx="18">
                  <c:v>16</c:v>
                </c:pt>
                <c:pt idx="19">
                  <c:v>2</c:v>
                </c:pt>
                <c:pt idx="20">
                  <c:v>2</c:v>
                </c:pt>
                <c:pt idx="21">
                  <c:v>0</c:v>
                </c:pt>
                <c:pt idx="22">
                  <c:v>2</c:v>
                </c:pt>
                <c:pt idx="23">
                  <c:v>0</c:v>
                </c:pt>
              </c:numCache>
            </c:numRef>
          </c:val>
          <c:smooth val="0"/>
          <c:extLst>
            <c:ext xmlns:c16="http://schemas.microsoft.com/office/drawing/2014/chart" uri="{C3380CC4-5D6E-409C-BE32-E72D297353CC}">
              <c16:uniqueId val="{00000009-2C51-4948-A1CB-0022C44A1E3F}"/>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1</c:v>
                </c:pt>
                <c:pt idx="1">
                  <c:v>0</c:v>
                </c:pt>
                <c:pt idx="2">
                  <c:v>0</c:v>
                </c:pt>
                <c:pt idx="3">
                  <c:v>0</c:v>
                </c:pt>
                <c:pt idx="4">
                  <c:v>0</c:v>
                </c:pt>
                <c:pt idx="5">
                  <c:v>0</c:v>
                </c:pt>
                <c:pt idx="6">
                  <c:v>0</c:v>
                </c:pt>
                <c:pt idx="7">
                  <c:v>0</c:v>
                </c:pt>
                <c:pt idx="8">
                  <c:v>0</c:v>
                </c:pt>
                <c:pt idx="9">
                  <c:v>1</c:v>
                </c:pt>
                <c:pt idx="10">
                  <c:v>4</c:v>
                </c:pt>
                <c:pt idx="11">
                  <c:v>9</c:v>
                </c:pt>
                <c:pt idx="12">
                  <c:v>8</c:v>
                </c:pt>
                <c:pt idx="13">
                  <c:v>4</c:v>
                </c:pt>
                <c:pt idx="14">
                  <c:v>3</c:v>
                </c:pt>
                <c:pt idx="15">
                  <c:v>9</c:v>
                </c:pt>
                <c:pt idx="16">
                  <c:v>5</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2C51-4948-A1CB-0022C44A1E3F}"/>
            </c:ext>
          </c:extLst>
        </c:ser>
        <c:dLbls>
          <c:showLegendKey val="0"/>
          <c:showVal val="0"/>
          <c:showCatName val="0"/>
          <c:showSerName val="0"/>
          <c:showPercent val="0"/>
          <c:showBubbleSize val="0"/>
        </c:dLbls>
        <c:smooth val="0"/>
        <c:axId val="378119584"/>
        <c:axId val="378126472"/>
      </c:lineChart>
      <c:catAx>
        <c:axId val="37811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6472"/>
        <c:crosses val="autoZero"/>
        <c:auto val="1"/>
        <c:lblAlgn val="ctr"/>
        <c:lblOffset val="100"/>
        <c:noMultiLvlLbl val="0"/>
      </c:catAx>
      <c:valAx>
        <c:axId val="37812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0.11123817242112</c:v>
                </c:pt>
                <c:pt idx="2">
                  <c:v>8.6452736231043006E-2</c:v>
                </c:pt>
                <c:pt idx="3">
                  <c:v>0</c:v>
                </c:pt>
                <c:pt idx="4">
                  <c:v>0</c:v>
                </c:pt>
                <c:pt idx="5">
                  <c:v>0</c:v>
                </c:pt>
                <c:pt idx="6">
                  <c:v>0</c:v>
                </c:pt>
              </c:numCache>
            </c:numRef>
          </c:val>
          <c:extLst>
            <c:ext xmlns:c16="http://schemas.microsoft.com/office/drawing/2014/chart" uri="{C3380CC4-5D6E-409C-BE32-E72D297353CC}">
              <c16:uniqueId val="{00000000-31E1-472D-A9E1-5D005D5FEDF9}"/>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7.2176578421986007E-2</c:v>
                </c:pt>
                <c:pt idx="1">
                  <c:v>0.18479924798145</c:v>
                </c:pt>
                <c:pt idx="2">
                  <c:v>7.5996834389768994E-2</c:v>
                </c:pt>
                <c:pt idx="3">
                  <c:v>0</c:v>
                </c:pt>
                <c:pt idx="4">
                  <c:v>0.12277934966031</c:v>
                </c:pt>
                <c:pt idx="5">
                  <c:v>0</c:v>
                </c:pt>
                <c:pt idx="6">
                  <c:v>0</c:v>
                </c:pt>
              </c:numCache>
            </c:numRef>
          </c:val>
          <c:extLst>
            <c:ext xmlns:c16="http://schemas.microsoft.com/office/drawing/2014/chart" uri="{C3380CC4-5D6E-409C-BE32-E72D297353CC}">
              <c16:uniqueId val="{00000001-31E1-472D-A9E1-5D005D5FEDF9}"/>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3.6282058261552E-3</c:v>
                </c:pt>
                <c:pt idx="1">
                  <c:v>7.3295938873497002E-2</c:v>
                </c:pt>
                <c:pt idx="2">
                  <c:v>0.20809226009597001</c:v>
                </c:pt>
                <c:pt idx="3">
                  <c:v>0</c:v>
                </c:pt>
                <c:pt idx="4">
                  <c:v>5.8415995098356002E-3</c:v>
                </c:pt>
                <c:pt idx="5">
                  <c:v>0</c:v>
                </c:pt>
                <c:pt idx="6">
                  <c:v>0</c:v>
                </c:pt>
              </c:numCache>
            </c:numRef>
          </c:val>
          <c:extLst>
            <c:ext xmlns:c16="http://schemas.microsoft.com/office/drawing/2014/chart" uri="{C3380CC4-5D6E-409C-BE32-E72D297353CC}">
              <c16:uniqueId val="{00000002-31E1-472D-A9E1-5D005D5FEDF9}"/>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3.6206091036281002E-2</c:v>
                </c:pt>
                <c:pt idx="1">
                  <c:v>7.1480253225516002E-2</c:v>
                </c:pt>
                <c:pt idx="2">
                  <c:v>0.10442271702663999</c:v>
                </c:pt>
                <c:pt idx="3">
                  <c:v>0</c:v>
                </c:pt>
                <c:pt idx="4">
                  <c:v>0.17175892475172</c:v>
                </c:pt>
                <c:pt idx="5">
                  <c:v>0</c:v>
                </c:pt>
                <c:pt idx="6">
                  <c:v>0</c:v>
                </c:pt>
              </c:numCache>
            </c:numRef>
          </c:val>
          <c:extLst>
            <c:ext xmlns:c16="http://schemas.microsoft.com/office/drawing/2014/chart" uri="{C3380CC4-5D6E-409C-BE32-E72D297353CC}">
              <c16:uniqueId val="{00000003-31E1-472D-A9E1-5D005D5FEDF9}"/>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2.3577297956818E-2</c:v>
                </c:pt>
                <c:pt idx="2">
                  <c:v>0.30945223466569</c:v>
                </c:pt>
                <c:pt idx="3">
                  <c:v>0</c:v>
                </c:pt>
                <c:pt idx="4">
                  <c:v>0.13586545263103</c:v>
                </c:pt>
                <c:pt idx="5">
                  <c:v>0</c:v>
                </c:pt>
                <c:pt idx="6">
                  <c:v>0</c:v>
                </c:pt>
              </c:numCache>
            </c:numRef>
          </c:val>
          <c:extLst>
            <c:ext xmlns:c16="http://schemas.microsoft.com/office/drawing/2014/chart" uri="{C3380CC4-5D6E-409C-BE32-E72D297353CC}">
              <c16:uniqueId val="{00000004-31E1-472D-A9E1-5D005D5FEDF9}"/>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2.1731922517136001E-2</c:v>
                </c:pt>
                <c:pt idx="2">
                  <c:v>2.2355388237502001E-2</c:v>
                </c:pt>
                <c:pt idx="3">
                  <c:v>0</c:v>
                </c:pt>
                <c:pt idx="4">
                  <c:v>2.8308444324858E-2</c:v>
                </c:pt>
                <c:pt idx="5">
                  <c:v>0</c:v>
                </c:pt>
                <c:pt idx="6">
                  <c:v>0</c:v>
                </c:pt>
              </c:numCache>
            </c:numRef>
          </c:val>
          <c:extLst>
            <c:ext xmlns:c16="http://schemas.microsoft.com/office/drawing/2014/chart" uri="{C3380CC4-5D6E-409C-BE32-E72D297353CC}">
              <c16:uniqueId val="{00000005-31E1-472D-A9E1-5D005D5FEDF9}"/>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2.2333399674703998E-3</c:v>
                </c:pt>
                <c:pt idx="1">
                  <c:v>6.1259460245898997E-2</c:v>
                </c:pt>
                <c:pt idx="2">
                  <c:v>3.9347292234363999E-2</c:v>
                </c:pt>
                <c:pt idx="3">
                  <c:v>0</c:v>
                </c:pt>
                <c:pt idx="4">
                  <c:v>4.5701486028008999E-3</c:v>
                </c:pt>
                <c:pt idx="5">
                  <c:v>0</c:v>
                </c:pt>
                <c:pt idx="6">
                  <c:v>0</c:v>
                </c:pt>
              </c:numCache>
            </c:numRef>
          </c:val>
          <c:extLst>
            <c:ext xmlns:c16="http://schemas.microsoft.com/office/drawing/2014/chart" uri="{C3380CC4-5D6E-409C-BE32-E72D297353CC}">
              <c16:uniqueId val="{00000006-31E1-472D-A9E1-5D005D5FEDF9}"/>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0.30641400875615998</c:v>
                </c:pt>
                <c:pt idx="2">
                  <c:v>0.86512262713594001</c:v>
                </c:pt>
                <c:pt idx="3">
                  <c:v>0</c:v>
                </c:pt>
                <c:pt idx="4">
                  <c:v>0.43401712361049</c:v>
                </c:pt>
                <c:pt idx="5">
                  <c:v>0</c:v>
                </c:pt>
                <c:pt idx="6">
                  <c:v>0</c:v>
                </c:pt>
              </c:numCache>
            </c:numRef>
          </c:val>
          <c:extLst>
            <c:ext xmlns:c16="http://schemas.microsoft.com/office/drawing/2014/chart" uri="{C3380CC4-5D6E-409C-BE32-E72D297353CC}">
              <c16:uniqueId val="{00000007-31E1-472D-A9E1-5D005D5FEDF9}"/>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5.6110778083838998E-2</c:v>
                </c:pt>
                <c:pt idx="2">
                  <c:v>5.1220686336190001E-2</c:v>
                </c:pt>
                <c:pt idx="3">
                  <c:v>0</c:v>
                </c:pt>
                <c:pt idx="4">
                  <c:v>0</c:v>
                </c:pt>
                <c:pt idx="5">
                  <c:v>0</c:v>
                </c:pt>
                <c:pt idx="6">
                  <c:v>0</c:v>
                </c:pt>
              </c:numCache>
            </c:numRef>
          </c:val>
          <c:extLst>
            <c:ext xmlns:c16="http://schemas.microsoft.com/office/drawing/2014/chart" uri="{C3380CC4-5D6E-409C-BE32-E72D297353CC}">
              <c16:uniqueId val="{00000008-31E1-472D-A9E1-5D005D5FEDF9}"/>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0.18374995978299999</c:v>
                </c:pt>
                <c:pt idx="2">
                  <c:v>6.1942795766314999E-2</c:v>
                </c:pt>
                <c:pt idx="3">
                  <c:v>0</c:v>
                </c:pt>
                <c:pt idx="4">
                  <c:v>6.3378486086847999E-2</c:v>
                </c:pt>
                <c:pt idx="5">
                  <c:v>0</c:v>
                </c:pt>
                <c:pt idx="6">
                  <c:v>0</c:v>
                </c:pt>
              </c:numCache>
            </c:numRef>
          </c:val>
          <c:extLst>
            <c:ext xmlns:c16="http://schemas.microsoft.com/office/drawing/2014/chart" uri="{C3380CC4-5D6E-409C-BE32-E72D297353CC}">
              <c16:uniqueId val="{00000009-31E1-472D-A9E1-5D005D5FEDF9}"/>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0.11635975330061001</c:v>
                </c:pt>
                <c:pt idx="2">
                  <c:v>0.18571811529915999</c:v>
                </c:pt>
                <c:pt idx="3">
                  <c:v>0</c:v>
                </c:pt>
                <c:pt idx="4">
                  <c:v>0.13118523261925</c:v>
                </c:pt>
                <c:pt idx="5">
                  <c:v>0</c:v>
                </c:pt>
                <c:pt idx="6">
                  <c:v>0</c:v>
                </c:pt>
              </c:numCache>
            </c:numRef>
          </c:val>
          <c:extLst>
            <c:ext xmlns:c16="http://schemas.microsoft.com/office/drawing/2014/chart" uri="{C3380CC4-5D6E-409C-BE32-E72D297353CC}">
              <c16:uniqueId val="{0000000A-31E1-472D-A9E1-5D005D5FEDF9}"/>
            </c:ext>
          </c:extLst>
        </c:ser>
        <c:dLbls>
          <c:showLegendKey val="0"/>
          <c:showVal val="0"/>
          <c:showCatName val="0"/>
          <c:showSerName val="0"/>
          <c:showPercent val="0"/>
          <c:showBubbleSize val="0"/>
        </c:dLbls>
        <c:gapWidth val="219"/>
        <c:overlap val="-27"/>
        <c:axId val="378124176"/>
        <c:axId val="378124832"/>
      </c:barChart>
      <c:catAx>
        <c:axId val="37812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4832"/>
        <c:crosses val="autoZero"/>
        <c:auto val="1"/>
        <c:lblAlgn val="ctr"/>
        <c:lblOffset val="100"/>
        <c:noMultiLvlLbl val="0"/>
      </c:catAx>
      <c:valAx>
        <c:axId val="37812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1963</c:v>
                </c:pt>
                <c:pt idx="1">
                  <c:v>44222</c:v>
                </c:pt>
                <c:pt idx="2">
                  <c:v>62497</c:v>
                </c:pt>
                <c:pt idx="3">
                  <c:v>6596</c:v>
                </c:pt>
                <c:pt idx="4">
                  <c:v>10791</c:v>
                </c:pt>
                <c:pt idx="5">
                  <c:v>1686</c:v>
                </c:pt>
                <c:pt idx="6">
                  <c:v>6816</c:v>
                </c:pt>
                <c:pt idx="7">
                  <c:v>24536</c:v>
                </c:pt>
                <c:pt idx="8">
                  <c:v>4567</c:v>
                </c:pt>
                <c:pt idx="9">
                  <c:v>10498</c:v>
                </c:pt>
                <c:pt idx="10">
                  <c:v>2133</c:v>
                </c:pt>
              </c:numCache>
            </c:numRef>
          </c:val>
          <c:extLst>
            <c:ext xmlns:c16="http://schemas.microsoft.com/office/drawing/2014/chart" uri="{C3380CC4-5D6E-409C-BE32-E72D297353CC}">
              <c16:uniqueId val="{00000000-03CB-4DA5-8719-FBD2D531E6B6}"/>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105</c:v>
                </c:pt>
                <c:pt idx="1">
                  <c:v>5134</c:v>
                </c:pt>
                <c:pt idx="2">
                  <c:v>36542</c:v>
                </c:pt>
                <c:pt idx="3">
                  <c:v>241</c:v>
                </c:pt>
                <c:pt idx="4">
                  <c:v>156</c:v>
                </c:pt>
                <c:pt idx="5">
                  <c:v>66</c:v>
                </c:pt>
                <c:pt idx="6">
                  <c:v>466</c:v>
                </c:pt>
                <c:pt idx="7">
                  <c:v>999</c:v>
                </c:pt>
                <c:pt idx="8">
                  <c:v>270</c:v>
                </c:pt>
                <c:pt idx="9">
                  <c:v>434</c:v>
                </c:pt>
                <c:pt idx="10">
                  <c:v>187</c:v>
                </c:pt>
              </c:numCache>
            </c:numRef>
          </c:val>
          <c:extLst>
            <c:ext xmlns:c16="http://schemas.microsoft.com/office/drawing/2014/chart" uri="{C3380CC4-5D6E-409C-BE32-E72D297353CC}">
              <c16:uniqueId val="{00000001-03CB-4DA5-8719-FBD2D531E6B6}"/>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11</c:v>
                </c:pt>
                <c:pt idx="1">
                  <c:v>5981</c:v>
                </c:pt>
                <c:pt idx="2">
                  <c:v>239</c:v>
                </c:pt>
                <c:pt idx="3">
                  <c:v>145</c:v>
                </c:pt>
                <c:pt idx="4">
                  <c:v>16</c:v>
                </c:pt>
                <c:pt idx="5">
                  <c:v>15</c:v>
                </c:pt>
                <c:pt idx="6">
                  <c:v>77</c:v>
                </c:pt>
                <c:pt idx="7">
                  <c:v>57</c:v>
                </c:pt>
                <c:pt idx="8">
                  <c:v>4</c:v>
                </c:pt>
                <c:pt idx="9">
                  <c:v>64</c:v>
                </c:pt>
                <c:pt idx="10">
                  <c:v>1</c:v>
                </c:pt>
              </c:numCache>
            </c:numRef>
          </c:val>
          <c:extLst>
            <c:ext xmlns:c16="http://schemas.microsoft.com/office/drawing/2014/chart" uri="{C3380CC4-5D6E-409C-BE32-E72D297353CC}">
              <c16:uniqueId val="{00000002-03CB-4DA5-8719-FBD2D531E6B6}"/>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8</c:v>
                </c:pt>
                <c:pt idx="1">
                  <c:v>1510</c:v>
                </c:pt>
                <c:pt idx="2">
                  <c:v>3251</c:v>
                </c:pt>
                <c:pt idx="3">
                  <c:v>34</c:v>
                </c:pt>
                <c:pt idx="4">
                  <c:v>12</c:v>
                </c:pt>
                <c:pt idx="5">
                  <c:v>4</c:v>
                </c:pt>
                <c:pt idx="6">
                  <c:v>34</c:v>
                </c:pt>
                <c:pt idx="7">
                  <c:v>118</c:v>
                </c:pt>
                <c:pt idx="8">
                  <c:v>8</c:v>
                </c:pt>
                <c:pt idx="9">
                  <c:v>27</c:v>
                </c:pt>
                <c:pt idx="10">
                  <c:v>7</c:v>
                </c:pt>
              </c:numCache>
            </c:numRef>
          </c:val>
          <c:extLst>
            <c:ext xmlns:c16="http://schemas.microsoft.com/office/drawing/2014/chart" uri="{C3380CC4-5D6E-409C-BE32-E72D297353CC}">
              <c16:uniqueId val="{00000003-03CB-4DA5-8719-FBD2D531E6B6}"/>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34</c:v>
                </c:pt>
                <c:pt idx="2">
                  <c:v>55</c:v>
                </c:pt>
                <c:pt idx="3">
                  <c:v>5</c:v>
                </c:pt>
                <c:pt idx="4">
                  <c:v>2</c:v>
                </c:pt>
                <c:pt idx="5">
                  <c:v>2</c:v>
                </c:pt>
                <c:pt idx="6">
                  <c:v>6</c:v>
                </c:pt>
                <c:pt idx="7">
                  <c:v>19</c:v>
                </c:pt>
                <c:pt idx="8">
                  <c:v>5</c:v>
                </c:pt>
                <c:pt idx="9">
                  <c:v>13</c:v>
                </c:pt>
                <c:pt idx="10">
                  <c:v>0</c:v>
                </c:pt>
              </c:numCache>
            </c:numRef>
          </c:val>
          <c:extLst>
            <c:ext xmlns:c16="http://schemas.microsoft.com/office/drawing/2014/chart" uri="{C3380CC4-5D6E-409C-BE32-E72D297353CC}">
              <c16:uniqueId val="{00000004-03CB-4DA5-8719-FBD2D531E6B6}"/>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17</c:v>
                </c:pt>
                <c:pt idx="1">
                  <c:v>64</c:v>
                </c:pt>
                <c:pt idx="2">
                  <c:v>105</c:v>
                </c:pt>
                <c:pt idx="3">
                  <c:v>97</c:v>
                </c:pt>
                <c:pt idx="4">
                  <c:v>36</c:v>
                </c:pt>
                <c:pt idx="5">
                  <c:v>15</c:v>
                </c:pt>
                <c:pt idx="6">
                  <c:v>56</c:v>
                </c:pt>
                <c:pt idx="7">
                  <c:v>35</c:v>
                </c:pt>
                <c:pt idx="8">
                  <c:v>26</c:v>
                </c:pt>
                <c:pt idx="9">
                  <c:v>57</c:v>
                </c:pt>
                <c:pt idx="10">
                  <c:v>0</c:v>
                </c:pt>
              </c:numCache>
            </c:numRef>
          </c:val>
          <c:extLst>
            <c:ext xmlns:c16="http://schemas.microsoft.com/office/drawing/2014/chart" uri="{C3380CC4-5D6E-409C-BE32-E72D297353CC}">
              <c16:uniqueId val="{00000005-03CB-4DA5-8719-FBD2D531E6B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Sheet1!$H$2:$H$12</c:f>
              <c:numCache>
                <c:formatCode>General</c:formatCode>
                <c:ptCount val="11"/>
                <c:pt idx="0">
                  <c:v>445</c:v>
                </c:pt>
                <c:pt idx="1">
                  <c:v>5357</c:v>
                </c:pt>
                <c:pt idx="2">
                  <c:v>4364</c:v>
                </c:pt>
                <c:pt idx="3">
                  <c:v>1796</c:v>
                </c:pt>
                <c:pt idx="4">
                  <c:v>280</c:v>
                </c:pt>
                <c:pt idx="5">
                  <c:v>553</c:v>
                </c:pt>
                <c:pt idx="6">
                  <c:v>1423</c:v>
                </c:pt>
                <c:pt idx="7">
                  <c:v>3666</c:v>
                </c:pt>
                <c:pt idx="8">
                  <c:v>195</c:v>
                </c:pt>
                <c:pt idx="9">
                  <c:v>1256</c:v>
                </c:pt>
                <c:pt idx="10">
                  <c:v>323</c:v>
                </c:pt>
              </c:numCache>
            </c:numRef>
          </c:val>
          <c:extLst>
            <c:ext xmlns:c16="http://schemas.microsoft.com/office/drawing/2014/chart" uri="{C3380CC4-5D6E-409C-BE32-E72D297353CC}">
              <c16:uniqueId val="{00000006-03CB-4DA5-8719-FBD2D531E6B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Sheet1!$I$2:$I$12</c:f>
              <c:numCache>
                <c:formatCode>General</c:formatCode>
                <c:ptCount val="11"/>
                <c:pt idx="0">
                  <c:v>242</c:v>
                </c:pt>
                <c:pt idx="1">
                  <c:v>1738</c:v>
                </c:pt>
                <c:pt idx="2">
                  <c:v>1314</c:v>
                </c:pt>
                <c:pt idx="3">
                  <c:v>359</c:v>
                </c:pt>
                <c:pt idx="4">
                  <c:v>163</c:v>
                </c:pt>
                <c:pt idx="5">
                  <c:v>85</c:v>
                </c:pt>
                <c:pt idx="6">
                  <c:v>2094</c:v>
                </c:pt>
                <c:pt idx="7">
                  <c:v>2344</c:v>
                </c:pt>
                <c:pt idx="8">
                  <c:v>694</c:v>
                </c:pt>
                <c:pt idx="9">
                  <c:v>455</c:v>
                </c:pt>
                <c:pt idx="10">
                  <c:v>1002</c:v>
                </c:pt>
              </c:numCache>
            </c:numRef>
          </c:val>
          <c:extLst>
            <c:ext xmlns:c16="http://schemas.microsoft.com/office/drawing/2014/chart" uri="{C3380CC4-5D6E-409C-BE32-E72D297353CC}">
              <c16:uniqueId val="{00000007-03CB-4DA5-8719-FBD2D531E6B6}"/>
            </c:ext>
          </c:extLst>
        </c:ser>
        <c:dLbls>
          <c:showLegendKey val="0"/>
          <c:showVal val="0"/>
          <c:showCatName val="0"/>
          <c:showSerName val="0"/>
          <c:showPercent val="0"/>
          <c:showBubbleSize val="0"/>
        </c:dLbls>
        <c:gapWidth val="150"/>
        <c:overlap val="100"/>
        <c:axId val="378127128"/>
        <c:axId val="378118928"/>
      </c:barChart>
      <c:catAx>
        <c:axId val="37812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8928"/>
        <c:crosses val="autoZero"/>
        <c:auto val="1"/>
        <c:lblAlgn val="ctr"/>
        <c:lblOffset val="100"/>
        <c:noMultiLvlLbl val="0"/>
      </c:catAx>
      <c:valAx>
        <c:axId val="378118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2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71C-4321-A822-E2815B3EA929}"/>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671C-4321-A822-E2815B3EA929}"/>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71C-4321-A822-E2815B3EA929}"/>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60</c:v>
                </c:pt>
                <c:pt idx="1">
                  <c:v>2</c:v>
                </c:pt>
                <c:pt idx="2">
                  <c:v>14</c:v>
                </c:pt>
                <c:pt idx="3">
                  <c:v>7</c:v>
                </c:pt>
                <c:pt idx="4">
                  <c:v>7</c:v>
                </c:pt>
              </c:numCache>
            </c:numRef>
          </c:val>
          <c:extLst>
            <c:ext xmlns:c16="http://schemas.microsoft.com/office/drawing/2014/chart" uri="{C3380CC4-5D6E-409C-BE32-E72D297353CC}">
              <c16:uniqueId val="{00000003-671C-4321-A822-E2815B3EA929}"/>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3</c:v>
                </c:pt>
                <c:pt idx="1">
                  <c:v>5</c:v>
                </c:pt>
                <c:pt idx="2">
                  <c:v>11</c:v>
                </c:pt>
                <c:pt idx="3">
                  <c:v>10</c:v>
                </c:pt>
                <c:pt idx="4">
                  <c:v>11</c:v>
                </c:pt>
              </c:numCache>
            </c:numRef>
          </c:val>
          <c:extLst>
            <c:ext xmlns:c16="http://schemas.microsoft.com/office/drawing/2014/chart" uri="{C3380CC4-5D6E-409C-BE32-E72D297353CC}">
              <c16:uniqueId val="{00000004-671C-4321-A822-E2815B3EA929}"/>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13</c:v>
                </c:pt>
                <c:pt idx="1">
                  <c:v>0</c:v>
                </c:pt>
                <c:pt idx="2">
                  <c:v>1</c:v>
                </c:pt>
                <c:pt idx="3">
                  <c:v>1</c:v>
                </c:pt>
                <c:pt idx="4">
                  <c:v>0</c:v>
                </c:pt>
              </c:numCache>
            </c:numRef>
          </c:val>
          <c:extLst>
            <c:ext xmlns:c16="http://schemas.microsoft.com/office/drawing/2014/chart" uri="{C3380CC4-5D6E-409C-BE32-E72D297353CC}">
              <c16:uniqueId val="{00000005-671C-4321-A822-E2815B3EA929}"/>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671C-4321-A822-E2815B3EA929}"/>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13</c:v>
                </c:pt>
                <c:pt idx="1">
                  <c:v>2</c:v>
                </c:pt>
                <c:pt idx="2">
                  <c:v>7</c:v>
                </c:pt>
                <c:pt idx="3">
                  <c:v>4</c:v>
                </c:pt>
                <c:pt idx="4">
                  <c:v>12</c:v>
                </c:pt>
              </c:numCache>
            </c:numRef>
          </c:val>
          <c:extLst>
            <c:ext xmlns:c16="http://schemas.microsoft.com/office/drawing/2014/chart" uri="{C3380CC4-5D6E-409C-BE32-E72D297353CC}">
              <c16:uniqueId val="{00000007-671C-4321-A822-E2815B3EA929}"/>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671C-4321-A822-E2815B3EA929}"/>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671C-4321-A822-E2815B3EA929}"/>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671C-4321-A822-E2815B3EA929}"/>
            </c:ext>
          </c:extLst>
        </c:ser>
        <c:dLbls>
          <c:showLegendKey val="0"/>
          <c:showVal val="0"/>
          <c:showCatName val="0"/>
          <c:showSerName val="0"/>
          <c:showPercent val="0"/>
          <c:showBubbleSize val="0"/>
        </c:dLbls>
        <c:gapWidth val="219"/>
        <c:overlap val="-27"/>
        <c:axId val="441432096"/>
        <c:axId val="441432424"/>
      </c:barChart>
      <c:catAx>
        <c:axId val="44143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32424"/>
        <c:crosses val="autoZero"/>
        <c:auto val="1"/>
        <c:lblAlgn val="ctr"/>
        <c:lblOffset val="100"/>
        <c:noMultiLvlLbl val="0"/>
      </c:catAx>
      <c:valAx>
        <c:axId val="44143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3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14328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636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7280727"/>
                    </a:ext>
                  </a:extLst>
                </a:gridCol>
                <a:gridCol w="740664">
                  <a:extLst>
                    <a:ext uri="{9D8B030D-6E8A-4147-A177-3AD203B41FA5}">
                      <a16:colId xmlns:a16="http://schemas.microsoft.com/office/drawing/2014/main" val="2219974962"/>
                    </a:ext>
                  </a:extLst>
                </a:gridCol>
                <a:gridCol w="740664">
                  <a:extLst>
                    <a:ext uri="{9D8B030D-6E8A-4147-A177-3AD203B41FA5}">
                      <a16:colId xmlns:a16="http://schemas.microsoft.com/office/drawing/2014/main" val="3530320653"/>
                    </a:ext>
                  </a:extLst>
                </a:gridCol>
                <a:gridCol w="740664">
                  <a:extLst>
                    <a:ext uri="{9D8B030D-6E8A-4147-A177-3AD203B41FA5}">
                      <a16:colId xmlns:a16="http://schemas.microsoft.com/office/drawing/2014/main" val="3539139977"/>
                    </a:ext>
                  </a:extLst>
                </a:gridCol>
                <a:gridCol w="740664">
                  <a:extLst>
                    <a:ext uri="{9D8B030D-6E8A-4147-A177-3AD203B41FA5}">
                      <a16:colId xmlns:a16="http://schemas.microsoft.com/office/drawing/2014/main" val="491815840"/>
                    </a:ext>
                  </a:extLst>
                </a:gridCol>
                <a:gridCol w="740664">
                  <a:extLst>
                    <a:ext uri="{9D8B030D-6E8A-4147-A177-3AD203B41FA5}">
                      <a16:colId xmlns:a16="http://schemas.microsoft.com/office/drawing/2014/main" val="3584791679"/>
                    </a:ext>
                  </a:extLst>
                </a:gridCol>
                <a:gridCol w="740664">
                  <a:extLst>
                    <a:ext uri="{9D8B030D-6E8A-4147-A177-3AD203B41FA5}">
                      <a16:colId xmlns:a16="http://schemas.microsoft.com/office/drawing/2014/main" val="537320067"/>
                    </a:ext>
                  </a:extLst>
                </a:gridCol>
                <a:gridCol w="740664">
                  <a:extLst>
                    <a:ext uri="{9D8B030D-6E8A-4147-A177-3AD203B41FA5}">
                      <a16:colId xmlns:a16="http://schemas.microsoft.com/office/drawing/2014/main" val="3631433046"/>
                    </a:ext>
                  </a:extLst>
                </a:gridCol>
                <a:gridCol w="740664">
                  <a:extLst>
                    <a:ext uri="{9D8B030D-6E8A-4147-A177-3AD203B41FA5}">
                      <a16:colId xmlns:a16="http://schemas.microsoft.com/office/drawing/2014/main" val="2699833802"/>
                    </a:ext>
                  </a:extLst>
                </a:gridCol>
                <a:gridCol w="740664">
                  <a:extLst>
                    <a:ext uri="{9D8B030D-6E8A-4147-A177-3AD203B41FA5}">
                      <a16:colId xmlns:a16="http://schemas.microsoft.com/office/drawing/2014/main" val="3298838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0667460"/>
                  </a:ext>
                </a:extLst>
              </a:tr>
              <a:tr h="370840">
                <a:tc>
                  <a:txBody>
                    <a:bodyPr/>
                    <a:lstStyle/>
                    <a:p>
                      <a:r>
                        <a:rPr lang="en-US" sz="1000"/>
                        <a:t>Banco Supervielle</a:t>
                      </a:r>
                    </a:p>
                  </a:txBody>
                  <a:tcPr/>
                </a:tc>
                <a:tc>
                  <a:txBody>
                    <a:bodyPr/>
                    <a:lstStyle/>
                    <a:p>
                      <a:r>
                        <a:rPr lang="en-US" sz="1000"/>
                        <a:t>515397</a:t>
                      </a:r>
                    </a:p>
                  </a:txBody>
                  <a:tcPr/>
                </a:tc>
                <a:tc>
                  <a:txBody>
                    <a:bodyPr/>
                    <a:lstStyle/>
                    <a:p>
                      <a:r>
                        <a:rPr lang="en-US" sz="1000"/>
                        <a:t>2425</a:t>
                      </a:r>
                    </a:p>
                  </a:txBody>
                  <a:tcPr/>
                </a:tc>
                <a:tc>
                  <a:txBody>
                    <a:bodyPr/>
                    <a:lstStyle/>
                    <a:p>
                      <a:r>
                        <a:rPr lang="en-US" sz="1000"/>
                        <a:t>6</a:t>
                      </a:r>
                    </a:p>
                  </a:txBody>
                  <a:tcPr/>
                </a:tc>
                <a:tc>
                  <a:txBody>
                    <a:bodyPr/>
                    <a:lstStyle/>
                    <a:p>
                      <a:r>
                        <a:rPr lang="en-US" sz="1000"/>
                        <a:t>2104</a:t>
                      </a:r>
                    </a:p>
                  </a:txBody>
                  <a:tcPr/>
                </a:tc>
                <a:tc>
                  <a:txBody>
                    <a:bodyPr/>
                    <a:lstStyle/>
                    <a:p>
                      <a:r>
                        <a:rPr lang="en-US" sz="1000"/>
                        <a:t>445</a:t>
                      </a:r>
                    </a:p>
                  </a:txBody>
                  <a:tcPr/>
                </a:tc>
                <a:tc>
                  <a:txBody>
                    <a:bodyPr/>
                    <a:lstStyle/>
                    <a:p>
                      <a:r>
                        <a:rPr lang="en-US" sz="1000"/>
                        <a:t>242</a:t>
                      </a:r>
                    </a:p>
                  </a:txBody>
                  <a:tcPr/>
                </a:tc>
                <a:tc>
                  <a:txBody>
                    <a:bodyPr/>
                    <a:lstStyle/>
                    <a:p>
                      <a:r>
                        <a:rPr lang="en-US" sz="1000"/>
                        <a:t>0</a:t>
                      </a:r>
                    </a:p>
                  </a:txBody>
                  <a:tcPr/>
                </a:tc>
                <a:tc>
                  <a:txBody>
                    <a:bodyPr/>
                    <a:lstStyle/>
                    <a:p>
                      <a:r>
                        <a:rPr lang="en-US" sz="1000"/>
                        <a:t>0.0905%</a:t>
                      </a:r>
                    </a:p>
                  </a:txBody>
                  <a:tcPr/>
                </a:tc>
                <a:tc>
                  <a:txBody>
                    <a:bodyPr/>
                    <a:lstStyle/>
                    <a:p>
                      <a:r>
                        <a:rPr lang="en-US" sz="1000"/>
                        <a:t>0.0%</a:t>
                      </a:r>
                    </a:p>
                  </a:txBody>
                  <a:tcPr/>
                </a:tc>
                <a:extLst>
                  <a:ext uri="{0D108BD9-81ED-4DB2-BD59-A6C34878D82A}">
                    <a16:rowId xmlns:a16="http://schemas.microsoft.com/office/drawing/2014/main" val="2620401777"/>
                  </a:ext>
                </a:extLst>
              </a:tr>
              <a:tr h="370840">
                <a:tc>
                  <a:txBody>
                    <a:bodyPr/>
                    <a:lstStyle/>
                    <a:p>
                      <a:r>
                        <a:rPr lang="en-US" sz="1000"/>
                        <a:t>Banco Galicia</a:t>
                      </a:r>
                    </a:p>
                  </a:txBody>
                  <a:tcPr/>
                </a:tc>
                <a:tc>
                  <a:txBody>
                    <a:bodyPr/>
                    <a:lstStyle/>
                    <a:p>
                      <a:r>
                        <a:rPr lang="en-US" sz="1000"/>
                        <a:t>1081702</a:t>
                      </a:r>
                    </a:p>
                  </a:txBody>
                  <a:tcPr/>
                </a:tc>
                <a:tc>
                  <a:txBody>
                    <a:bodyPr/>
                    <a:lstStyle/>
                    <a:p>
                      <a:r>
                        <a:rPr lang="en-US" sz="1000"/>
                        <a:t>5480</a:t>
                      </a:r>
                    </a:p>
                  </a:txBody>
                  <a:tcPr/>
                </a:tc>
                <a:tc>
                  <a:txBody>
                    <a:bodyPr/>
                    <a:lstStyle/>
                    <a:p>
                      <a:r>
                        <a:rPr lang="en-US" sz="1000"/>
                        <a:t>35</a:t>
                      </a:r>
                    </a:p>
                  </a:txBody>
                  <a:tcPr/>
                </a:tc>
                <a:tc>
                  <a:txBody>
                    <a:bodyPr/>
                    <a:lstStyle/>
                    <a:p>
                      <a:r>
                        <a:rPr lang="en-US" sz="1000"/>
                        <a:t>56945</a:t>
                      </a:r>
                    </a:p>
                  </a:txBody>
                  <a:tcPr/>
                </a:tc>
                <a:tc>
                  <a:txBody>
                    <a:bodyPr/>
                    <a:lstStyle/>
                    <a:p>
                      <a:r>
                        <a:rPr lang="en-US" sz="1000"/>
                        <a:t>5357</a:t>
                      </a:r>
                    </a:p>
                  </a:txBody>
                  <a:tcPr/>
                </a:tc>
                <a:tc>
                  <a:txBody>
                    <a:bodyPr/>
                    <a:lstStyle/>
                    <a:p>
                      <a:r>
                        <a:rPr lang="en-US" sz="1000"/>
                        <a:t>1738</a:t>
                      </a:r>
                    </a:p>
                  </a:txBody>
                  <a:tcPr/>
                </a:tc>
                <a:tc>
                  <a:txBody>
                    <a:bodyPr/>
                    <a:lstStyle/>
                    <a:p>
                      <a:r>
                        <a:rPr lang="en-US" sz="1000"/>
                        <a:t>0</a:t>
                      </a:r>
                    </a:p>
                  </a:txBody>
                  <a:tcPr/>
                </a:tc>
                <a:tc>
                  <a:txBody>
                    <a:bodyPr/>
                    <a:lstStyle/>
                    <a:p>
                      <a:r>
                        <a:rPr lang="en-US" sz="1000"/>
                        <a:t>0.1696%</a:t>
                      </a:r>
                    </a:p>
                  </a:txBody>
                  <a:tcPr/>
                </a:tc>
                <a:tc>
                  <a:txBody>
                    <a:bodyPr/>
                    <a:lstStyle/>
                    <a:p>
                      <a:r>
                        <a:rPr lang="en-US" sz="1000"/>
                        <a:t>0.0%</a:t>
                      </a:r>
                    </a:p>
                  </a:txBody>
                  <a:tcPr/>
                </a:tc>
                <a:extLst>
                  <a:ext uri="{0D108BD9-81ED-4DB2-BD59-A6C34878D82A}">
                    <a16:rowId xmlns:a16="http://schemas.microsoft.com/office/drawing/2014/main" val="3400767435"/>
                  </a:ext>
                </a:extLst>
              </a:tr>
              <a:tr h="370840">
                <a:tc>
                  <a:txBody>
                    <a:bodyPr/>
                    <a:lstStyle/>
                    <a:p>
                      <a:r>
                        <a:rPr lang="en-US" sz="1000"/>
                        <a:t>BBVA Francés</a:t>
                      </a:r>
                    </a:p>
                  </a:txBody>
                  <a:tcPr/>
                </a:tc>
                <a:tc>
                  <a:txBody>
                    <a:bodyPr/>
                    <a:lstStyle/>
                    <a:p>
                      <a:r>
                        <a:rPr lang="en-US" sz="1000"/>
                        <a:t>1304217</a:t>
                      </a:r>
                    </a:p>
                  </a:txBody>
                  <a:tcPr/>
                </a:tc>
                <a:tc>
                  <a:txBody>
                    <a:bodyPr/>
                    <a:lstStyle/>
                    <a:p>
                      <a:r>
                        <a:rPr lang="en-US" sz="1000"/>
                        <a:t>11360</a:t>
                      </a:r>
                    </a:p>
                  </a:txBody>
                  <a:tcPr/>
                </a:tc>
                <a:tc>
                  <a:txBody>
                    <a:bodyPr/>
                    <a:lstStyle/>
                    <a:p>
                      <a:r>
                        <a:rPr lang="en-US" sz="1000"/>
                        <a:t>71</a:t>
                      </a:r>
                    </a:p>
                  </a:txBody>
                  <a:tcPr/>
                </a:tc>
                <a:tc>
                  <a:txBody>
                    <a:bodyPr/>
                    <a:lstStyle/>
                    <a:p>
                      <a:r>
                        <a:rPr lang="en-US" sz="1000"/>
                        <a:t>102689</a:t>
                      </a:r>
                    </a:p>
                  </a:txBody>
                  <a:tcPr/>
                </a:tc>
                <a:tc>
                  <a:txBody>
                    <a:bodyPr/>
                    <a:lstStyle/>
                    <a:p>
                      <a:r>
                        <a:rPr lang="en-US" sz="1000"/>
                        <a:t>4364</a:t>
                      </a:r>
                    </a:p>
                  </a:txBody>
                  <a:tcPr/>
                </a:tc>
                <a:tc>
                  <a:txBody>
                    <a:bodyPr/>
                    <a:lstStyle/>
                    <a:p>
                      <a:r>
                        <a:rPr lang="en-US" sz="1000"/>
                        <a:t>1314</a:t>
                      </a:r>
                    </a:p>
                  </a:txBody>
                  <a:tcPr/>
                </a:tc>
                <a:tc>
                  <a:txBody>
                    <a:bodyPr/>
                    <a:lstStyle/>
                    <a:p>
                      <a:r>
                        <a:rPr lang="en-US" sz="1000"/>
                        <a:t>0</a:t>
                      </a:r>
                    </a:p>
                  </a:txBody>
                  <a:tcPr/>
                </a:tc>
                <a:tc>
                  <a:txBody>
                    <a:bodyPr/>
                    <a:lstStyle/>
                    <a:p>
                      <a:r>
                        <a:rPr lang="en-US" sz="1000"/>
                        <a:t>0.1175%</a:t>
                      </a:r>
                    </a:p>
                  </a:txBody>
                  <a:tcPr/>
                </a:tc>
                <a:tc>
                  <a:txBody>
                    <a:bodyPr/>
                    <a:lstStyle/>
                    <a:p>
                      <a:r>
                        <a:rPr lang="en-US" sz="1000"/>
                        <a:t>0.0%</a:t>
                      </a:r>
                    </a:p>
                  </a:txBody>
                  <a:tcPr/>
                </a:tc>
                <a:extLst>
                  <a:ext uri="{0D108BD9-81ED-4DB2-BD59-A6C34878D82A}">
                    <a16:rowId xmlns:a16="http://schemas.microsoft.com/office/drawing/2014/main" val="192379299"/>
                  </a:ext>
                </a:extLst>
              </a:tr>
              <a:tr h="370840">
                <a:tc>
                  <a:txBody>
                    <a:bodyPr/>
                    <a:lstStyle/>
                    <a:p>
                      <a:r>
                        <a:rPr lang="en-US" sz="1000"/>
                        <a:t>Santander Río</a:t>
                      </a:r>
                    </a:p>
                  </a:txBody>
                  <a:tcPr/>
                </a:tc>
                <a:tc>
                  <a:txBody>
                    <a:bodyPr/>
                    <a:lstStyle/>
                    <a:p>
                      <a:r>
                        <a:rPr lang="en-US" sz="1000"/>
                        <a:t>513956</a:t>
                      </a:r>
                    </a:p>
                  </a:txBody>
                  <a:tcPr/>
                </a:tc>
                <a:tc>
                  <a:txBody>
                    <a:bodyPr/>
                    <a:lstStyle/>
                    <a:p>
                      <a:r>
                        <a:rPr lang="en-US" sz="1000"/>
                        <a:t>5457</a:t>
                      </a:r>
                    </a:p>
                  </a:txBody>
                  <a:tcPr/>
                </a:tc>
                <a:tc>
                  <a:txBody>
                    <a:bodyPr/>
                    <a:lstStyle/>
                    <a:p>
                      <a:r>
                        <a:rPr lang="en-US" sz="1000"/>
                        <a:t>19</a:t>
                      </a:r>
                    </a:p>
                  </a:txBody>
                  <a:tcPr/>
                </a:tc>
                <a:tc>
                  <a:txBody>
                    <a:bodyPr/>
                    <a:lstStyle/>
                    <a:p>
                      <a:r>
                        <a:rPr lang="en-US" sz="1000"/>
                        <a:t>7118</a:t>
                      </a:r>
                    </a:p>
                  </a:txBody>
                  <a:tcPr/>
                </a:tc>
                <a:tc>
                  <a:txBody>
                    <a:bodyPr/>
                    <a:lstStyle/>
                    <a:p>
                      <a:r>
                        <a:rPr lang="en-US" sz="1000"/>
                        <a:t>1796</a:t>
                      </a:r>
                    </a:p>
                  </a:txBody>
                  <a:tcPr/>
                </a:tc>
                <a:tc>
                  <a:txBody>
                    <a:bodyPr/>
                    <a:lstStyle/>
                    <a:p>
                      <a:r>
                        <a:rPr lang="en-US" sz="1000"/>
                        <a:t>359</a:t>
                      </a:r>
                    </a:p>
                  </a:txBody>
                  <a:tcPr/>
                </a:tc>
                <a:tc>
                  <a:txBody>
                    <a:bodyPr/>
                    <a:lstStyle/>
                    <a:p>
                      <a:r>
                        <a:rPr lang="en-US" sz="1000"/>
                        <a:t>180</a:t>
                      </a:r>
                    </a:p>
                  </a:txBody>
                  <a:tcPr/>
                </a:tc>
                <a:tc>
                  <a:txBody>
                    <a:bodyPr/>
                    <a:lstStyle/>
                    <a:p>
                      <a:r>
                        <a:rPr lang="en-US" sz="1000"/>
                        <a:t>0.0955%</a:t>
                      </a:r>
                    </a:p>
                  </a:txBody>
                  <a:tcPr/>
                </a:tc>
                <a:tc>
                  <a:txBody>
                    <a:bodyPr/>
                    <a:lstStyle/>
                    <a:p>
                      <a:r>
                        <a:rPr lang="en-US" sz="1000"/>
                        <a:t>92.2%</a:t>
                      </a:r>
                    </a:p>
                  </a:txBody>
                  <a:tcPr/>
                </a:tc>
                <a:extLst>
                  <a:ext uri="{0D108BD9-81ED-4DB2-BD59-A6C34878D82A}">
                    <a16:rowId xmlns:a16="http://schemas.microsoft.com/office/drawing/2014/main" val="2555823662"/>
                  </a:ext>
                </a:extLst>
              </a:tr>
              <a:tr h="370840">
                <a:tc>
                  <a:txBody>
                    <a:bodyPr/>
                    <a:lstStyle/>
                    <a:p>
                      <a:r>
                        <a:rPr lang="en-US" sz="1000"/>
                        <a:t>ICBC Argentina</a:t>
                      </a:r>
                    </a:p>
                  </a:txBody>
                  <a:tcPr/>
                </a:tc>
                <a:tc>
                  <a:txBody>
                    <a:bodyPr/>
                    <a:lstStyle/>
                    <a:p>
                      <a:r>
                        <a:rPr lang="en-US" sz="1000"/>
                        <a:t>235442</a:t>
                      </a:r>
                    </a:p>
                  </a:txBody>
                  <a:tcPr/>
                </a:tc>
                <a:tc>
                  <a:txBody>
                    <a:bodyPr/>
                    <a:lstStyle/>
                    <a:p>
                      <a:r>
                        <a:rPr lang="en-US" sz="1000"/>
                        <a:t>2001</a:t>
                      </a:r>
                    </a:p>
                  </a:txBody>
                  <a:tcPr/>
                </a:tc>
                <a:tc>
                  <a:txBody>
                    <a:bodyPr/>
                    <a:lstStyle/>
                    <a:p>
                      <a:r>
                        <a:rPr lang="en-US" sz="1000"/>
                        <a:t>28</a:t>
                      </a:r>
                    </a:p>
                  </a:txBody>
                  <a:tcPr/>
                </a:tc>
                <a:tc>
                  <a:txBody>
                    <a:bodyPr/>
                    <a:lstStyle/>
                    <a:p>
                      <a:r>
                        <a:rPr lang="en-US" sz="1000"/>
                        <a:t>11013</a:t>
                      </a:r>
                    </a:p>
                  </a:txBody>
                  <a:tcPr/>
                </a:tc>
                <a:tc>
                  <a:txBody>
                    <a:bodyPr/>
                    <a:lstStyle/>
                    <a:p>
                      <a:r>
                        <a:rPr lang="en-US" sz="1000"/>
                        <a:t>280</a:t>
                      </a:r>
                    </a:p>
                  </a:txBody>
                  <a:tcPr/>
                </a:tc>
                <a:tc>
                  <a:txBody>
                    <a:bodyPr/>
                    <a:lstStyle/>
                    <a:p>
                      <a:r>
                        <a:rPr lang="en-US" sz="1000"/>
                        <a:t>163</a:t>
                      </a:r>
                    </a:p>
                  </a:txBody>
                  <a:tcPr/>
                </a:tc>
                <a:tc>
                  <a:txBody>
                    <a:bodyPr/>
                    <a:lstStyle/>
                    <a:p>
                      <a:r>
                        <a:rPr lang="en-US" sz="1000"/>
                        <a:t>81</a:t>
                      </a:r>
                    </a:p>
                  </a:txBody>
                  <a:tcPr/>
                </a:tc>
                <a:tc>
                  <a:txBody>
                    <a:bodyPr/>
                    <a:lstStyle/>
                    <a:p>
                      <a:r>
                        <a:rPr lang="en-US" sz="1000"/>
                        <a:t>0.1745%</a:t>
                      </a:r>
                    </a:p>
                  </a:txBody>
                  <a:tcPr/>
                </a:tc>
                <a:tc>
                  <a:txBody>
                    <a:bodyPr/>
                    <a:lstStyle/>
                    <a:p>
                      <a:r>
                        <a:rPr lang="en-US" sz="1000"/>
                        <a:t>72.5%</a:t>
                      </a:r>
                    </a:p>
                  </a:txBody>
                  <a:tcPr/>
                </a:tc>
                <a:extLst>
                  <a:ext uri="{0D108BD9-81ED-4DB2-BD59-A6C34878D82A}">
                    <a16:rowId xmlns:a16="http://schemas.microsoft.com/office/drawing/2014/main" val="1319626636"/>
                  </a:ext>
                </a:extLst>
              </a:tr>
              <a:tr h="370840">
                <a:tc>
                  <a:txBody>
                    <a:bodyPr/>
                    <a:lstStyle/>
                    <a:p>
                      <a:r>
                        <a:rPr lang="en-US" sz="1000"/>
                        <a:t>Banco Hipotecario</a:t>
                      </a:r>
                    </a:p>
                  </a:txBody>
                  <a:tcPr/>
                </a:tc>
                <a:tc>
                  <a:txBody>
                    <a:bodyPr/>
                    <a:lstStyle/>
                    <a:p>
                      <a:r>
                        <a:rPr lang="en-US" sz="1000"/>
                        <a:t>771172</a:t>
                      </a:r>
                    </a:p>
                  </a:txBody>
                  <a:tcPr/>
                </a:tc>
                <a:tc>
                  <a:txBody>
                    <a:bodyPr/>
                    <a:lstStyle/>
                    <a:p>
                      <a:r>
                        <a:rPr lang="en-US" sz="1000"/>
                        <a:t>60400</a:t>
                      </a:r>
                    </a:p>
                  </a:txBody>
                  <a:tcPr/>
                </a:tc>
                <a:tc>
                  <a:txBody>
                    <a:bodyPr/>
                    <a:lstStyle/>
                    <a:p>
                      <a:r>
                        <a:rPr lang="en-US" sz="1000"/>
                        <a:t>15</a:t>
                      </a:r>
                    </a:p>
                  </a:txBody>
                  <a:tcPr/>
                </a:tc>
                <a:tc>
                  <a:txBody>
                    <a:bodyPr/>
                    <a:lstStyle/>
                    <a:p>
                      <a:r>
                        <a:rPr lang="en-US" sz="1000"/>
                        <a:t>1788</a:t>
                      </a:r>
                    </a:p>
                  </a:txBody>
                  <a:tcPr/>
                </a:tc>
                <a:tc>
                  <a:txBody>
                    <a:bodyPr/>
                    <a:lstStyle/>
                    <a:p>
                      <a:r>
                        <a:rPr lang="en-US" sz="1000"/>
                        <a:t>553</a:t>
                      </a:r>
                    </a:p>
                  </a:txBody>
                  <a:tcPr/>
                </a:tc>
                <a:tc>
                  <a:txBody>
                    <a:bodyPr/>
                    <a:lstStyle/>
                    <a:p>
                      <a:r>
                        <a:rPr lang="en-US" sz="1000"/>
                        <a:t>85</a:t>
                      </a:r>
                    </a:p>
                  </a:txBody>
                  <a:tcPr/>
                </a:tc>
                <a:tc>
                  <a:txBody>
                    <a:bodyPr/>
                    <a:lstStyle/>
                    <a:p>
                      <a:r>
                        <a:rPr lang="en-US" sz="1000"/>
                        <a:t>92</a:t>
                      </a:r>
                    </a:p>
                  </a:txBody>
                  <a:tcPr/>
                </a:tc>
                <a:tc>
                  <a:txBody>
                    <a:bodyPr/>
                    <a:lstStyle/>
                    <a:p>
                      <a:r>
                        <a:rPr lang="en-US" sz="1000"/>
                        <a:t>0.0218%</a:t>
                      </a:r>
                    </a:p>
                  </a:txBody>
                  <a:tcPr/>
                </a:tc>
                <a:tc>
                  <a:txBody>
                    <a:bodyPr/>
                    <a:lstStyle/>
                    <a:p>
                      <a:r>
                        <a:rPr lang="en-US" sz="1000"/>
                        <a:t>100.0%</a:t>
                      </a:r>
                    </a:p>
                  </a:txBody>
                  <a:tcPr/>
                </a:tc>
                <a:extLst>
                  <a:ext uri="{0D108BD9-81ED-4DB2-BD59-A6C34878D82A}">
                    <a16:rowId xmlns:a16="http://schemas.microsoft.com/office/drawing/2014/main" val="52182055"/>
                  </a:ext>
                </a:extLst>
              </a:tr>
              <a:tr h="370840">
                <a:tc>
                  <a:txBody>
                    <a:bodyPr/>
                    <a:lstStyle/>
                    <a:p>
                      <a:r>
                        <a:rPr lang="en-US" sz="1000"/>
                        <a:t>Banco Ciudad</a:t>
                      </a:r>
                    </a:p>
                  </a:txBody>
                  <a:tcPr/>
                </a:tc>
                <a:tc>
                  <a:txBody>
                    <a:bodyPr/>
                    <a:lstStyle/>
                    <a:p>
                      <a:r>
                        <a:rPr lang="en-US" sz="1000"/>
                        <a:t>449948</a:t>
                      </a:r>
                    </a:p>
                  </a:txBody>
                  <a:tcPr/>
                </a:tc>
                <a:tc>
                  <a:txBody>
                    <a:bodyPr/>
                    <a:lstStyle/>
                    <a:p>
                      <a:r>
                        <a:rPr lang="en-US" sz="1000"/>
                        <a:t>2300</a:t>
                      </a:r>
                    </a:p>
                  </a:txBody>
                  <a:tcPr/>
                </a:tc>
                <a:tc>
                  <a:txBody>
                    <a:bodyPr/>
                    <a:lstStyle/>
                    <a:p>
                      <a:r>
                        <a:rPr lang="en-US" sz="1000"/>
                        <a:t>60</a:t>
                      </a:r>
                    </a:p>
                  </a:txBody>
                  <a:tcPr/>
                </a:tc>
                <a:tc>
                  <a:txBody>
                    <a:bodyPr/>
                    <a:lstStyle/>
                    <a:p>
                      <a:r>
                        <a:rPr lang="en-US" sz="1000"/>
                        <a:t>7455</a:t>
                      </a:r>
                    </a:p>
                  </a:txBody>
                  <a:tcPr/>
                </a:tc>
                <a:tc>
                  <a:txBody>
                    <a:bodyPr/>
                    <a:lstStyle/>
                    <a:p>
                      <a:r>
                        <a:rPr lang="en-US" sz="1000"/>
                        <a:t>1423</a:t>
                      </a:r>
                    </a:p>
                  </a:txBody>
                  <a:tcPr/>
                </a:tc>
                <a:tc>
                  <a:txBody>
                    <a:bodyPr/>
                    <a:lstStyle/>
                    <a:p>
                      <a:r>
                        <a:rPr lang="en-US" sz="1000"/>
                        <a:t>2094</a:t>
                      </a:r>
                    </a:p>
                  </a:txBody>
                  <a:tcPr/>
                </a:tc>
                <a:tc>
                  <a:txBody>
                    <a:bodyPr/>
                    <a:lstStyle/>
                    <a:p>
                      <a:r>
                        <a:rPr lang="en-US" sz="1000"/>
                        <a:t>0</a:t>
                      </a:r>
                    </a:p>
                  </a:txBody>
                  <a:tcPr/>
                </a:tc>
                <a:tc>
                  <a:txBody>
                    <a:bodyPr/>
                    <a:lstStyle/>
                    <a:p>
                      <a:r>
                        <a:rPr lang="en-US" sz="1000"/>
                        <a:t>0.0407%</a:t>
                      </a:r>
                    </a:p>
                  </a:txBody>
                  <a:tcPr/>
                </a:tc>
                <a:tc>
                  <a:txBody>
                    <a:bodyPr/>
                    <a:lstStyle/>
                    <a:p>
                      <a:r>
                        <a:rPr lang="en-US" sz="1000"/>
                        <a:t>0.0%</a:t>
                      </a:r>
                    </a:p>
                  </a:txBody>
                  <a:tcPr/>
                </a:tc>
                <a:extLst>
                  <a:ext uri="{0D108BD9-81ED-4DB2-BD59-A6C34878D82A}">
                    <a16:rowId xmlns:a16="http://schemas.microsoft.com/office/drawing/2014/main" val="2698299655"/>
                  </a:ext>
                </a:extLst>
              </a:tr>
              <a:tr h="370840">
                <a:tc>
                  <a:txBody>
                    <a:bodyPr/>
                    <a:lstStyle/>
                    <a:p>
                      <a:r>
                        <a:rPr lang="en-US" sz="1000"/>
                        <a:t>Banco Provincia</a:t>
                      </a:r>
                    </a:p>
                  </a:txBody>
                  <a:tcPr/>
                </a:tc>
                <a:tc>
                  <a:txBody>
                    <a:bodyPr/>
                    <a:lstStyle/>
                    <a:p>
                      <a:r>
                        <a:rPr lang="en-US" sz="1000"/>
                        <a:t>127505</a:t>
                      </a:r>
                    </a:p>
                  </a:txBody>
                  <a:tcPr/>
                </a:tc>
                <a:tc>
                  <a:txBody>
                    <a:bodyPr/>
                    <a:lstStyle/>
                    <a:p>
                      <a:r>
                        <a:rPr lang="en-US" sz="1000"/>
                        <a:t>3458</a:t>
                      </a:r>
                    </a:p>
                  </a:txBody>
                  <a:tcPr/>
                </a:tc>
                <a:tc>
                  <a:txBody>
                    <a:bodyPr/>
                    <a:lstStyle/>
                    <a:p>
                      <a:r>
                        <a:rPr lang="en-US" sz="1000"/>
                        <a:t>51</a:t>
                      </a:r>
                    </a:p>
                  </a:txBody>
                  <a:tcPr/>
                </a:tc>
                <a:tc>
                  <a:txBody>
                    <a:bodyPr/>
                    <a:lstStyle/>
                    <a:p>
                      <a:r>
                        <a:rPr lang="en-US" sz="1000"/>
                        <a:t>25764</a:t>
                      </a:r>
                    </a:p>
                  </a:txBody>
                  <a:tcPr/>
                </a:tc>
                <a:tc>
                  <a:txBody>
                    <a:bodyPr/>
                    <a:lstStyle/>
                    <a:p>
                      <a:r>
                        <a:rPr lang="en-US" sz="1000"/>
                        <a:t>3666</a:t>
                      </a:r>
                    </a:p>
                  </a:txBody>
                  <a:tcPr/>
                </a:tc>
                <a:tc>
                  <a:txBody>
                    <a:bodyPr/>
                    <a:lstStyle/>
                    <a:p>
                      <a:r>
                        <a:rPr lang="en-US" sz="1000"/>
                        <a:t>2344</a:t>
                      </a:r>
                    </a:p>
                  </a:txBody>
                  <a:tcPr/>
                </a:tc>
                <a:tc>
                  <a:txBody>
                    <a:bodyPr/>
                    <a:lstStyle/>
                    <a:p>
                      <a:r>
                        <a:rPr lang="en-US" sz="1000"/>
                        <a:t>88</a:t>
                      </a:r>
                    </a:p>
                  </a:txBody>
                  <a:tcPr/>
                </a:tc>
                <a:tc>
                  <a:txBody>
                    <a:bodyPr/>
                    <a:lstStyle/>
                    <a:p>
                      <a:r>
                        <a:rPr lang="en-US" sz="1000"/>
                        <a:t>0.4953%</a:t>
                      </a:r>
                    </a:p>
                  </a:txBody>
                  <a:tcPr/>
                </a:tc>
                <a:tc>
                  <a:txBody>
                    <a:bodyPr/>
                    <a:lstStyle/>
                    <a:p>
                      <a:r>
                        <a:rPr lang="en-US" sz="1000"/>
                        <a:t>68.4%</a:t>
                      </a:r>
                    </a:p>
                  </a:txBody>
                  <a:tcPr/>
                </a:tc>
                <a:extLst>
                  <a:ext uri="{0D108BD9-81ED-4DB2-BD59-A6C34878D82A}">
                    <a16:rowId xmlns:a16="http://schemas.microsoft.com/office/drawing/2014/main" val="1753798965"/>
                  </a:ext>
                </a:extLst>
              </a:tr>
              <a:tr h="370840">
                <a:tc>
                  <a:txBody>
                    <a:bodyPr/>
                    <a:lstStyle/>
                    <a:p>
                      <a:r>
                        <a:rPr lang="en-US" sz="1000"/>
                        <a:t>Banco Macro</a:t>
                      </a:r>
                    </a:p>
                  </a:txBody>
                  <a:tcPr/>
                </a:tc>
                <a:tc>
                  <a:txBody>
                    <a:bodyPr/>
                    <a:lstStyle/>
                    <a:p>
                      <a:r>
                        <a:rPr lang="en-US" sz="1000"/>
                        <a:t>434442</a:t>
                      </a:r>
                    </a:p>
                  </a:txBody>
                  <a:tcPr/>
                </a:tc>
                <a:tc>
                  <a:txBody>
                    <a:bodyPr/>
                    <a:lstStyle/>
                    <a:p>
                      <a:r>
                        <a:rPr lang="en-US" sz="1000"/>
                        <a:t>2095</a:t>
                      </a:r>
                    </a:p>
                  </a:txBody>
                  <a:tcPr/>
                </a:tc>
                <a:tc>
                  <a:txBody>
                    <a:bodyPr/>
                    <a:lstStyle/>
                    <a:p>
                      <a:r>
                        <a:rPr lang="en-US" sz="1000"/>
                        <a:t>25</a:t>
                      </a:r>
                    </a:p>
                  </a:txBody>
                  <a:tcPr/>
                </a:tc>
                <a:tc>
                  <a:txBody>
                    <a:bodyPr/>
                    <a:lstStyle/>
                    <a:p>
                      <a:r>
                        <a:rPr lang="en-US" sz="1000"/>
                        <a:t>4880</a:t>
                      </a:r>
                    </a:p>
                  </a:txBody>
                  <a:tcPr/>
                </a:tc>
                <a:tc>
                  <a:txBody>
                    <a:bodyPr/>
                    <a:lstStyle/>
                    <a:p>
                      <a:r>
                        <a:rPr lang="en-US" sz="1000"/>
                        <a:t>195</a:t>
                      </a:r>
                    </a:p>
                  </a:txBody>
                  <a:tcPr/>
                </a:tc>
                <a:tc>
                  <a:txBody>
                    <a:bodyPr/>
                    <a:lstStyle/>
                    <a:p>
                      <a:r>
                        <a:rPr lang="en-US" sz="1000"/>
                        <a:t>694</a:t>
                      </a:r>
                    </a:p>
                  </a:txBody>
                  <a:tcPr/>
                </a:tc>
                <a:tc>
                  <a:txBody>
                    <a:bodyPr/>
                    <a:lstStyle/>
                    <a:p>
                      <a:r>
                        <a:rPr lang="en-US" sz="1000"/>
                        <a:t>0</a:t>
                      </a:r>
                    </a:p>
                  </a:txBody>
                  <a:tcPr/>
                </a:tc>
                <a:tc>
                  <a:txBody>
                    <a:bodyPr/>
                    <a:lstStyle/>
                    <a:p>
                      <a:r>
                        <a:rPr lang="en-US" sz="1000"/>
                        <a:t>0.0532%</a:t>
                      </a:r>
                    </a:p>
                  </a:txBody>
                  <a:tcPr/>
                </a:tc>
                <a:tc>
                  <a:txBody>
                    <a:bodyPr/>
                    <a:lstStyle/>
                    <a:p>
                      <a:r>
                        <a:rPr lang="en-US" sz="1000"/>
                        <a:t>0.0%</a:t>
                      </a:r>
                    </a:p>
                  </a:txBody>
                  <a:tcPr/>
                </a:tc>
                <a:extLst>
                  <a:ext uri="{0D108BD9-81ED-4DB2-BD59-A6C34878D82A}">
                    <a16:rowId xmlns:a16="http://schemas.microsoft.com/office/drawing/2014/main" val="2601781556"/>
                  </a:ext>
                </a:extLst>
              </a:tr>
              <a:tr h="370840">
                <a:tc>
                  <a:txBody>
                    <a:bodyPr/>
                    <a:lstStyle/>
                    <a:p>
                      <a:r>
                        <a:rPr lang="en-US" sz="1000"/>
                        <a:t>HSBC</a:t>
                      </a:r>
                    </a:p>
                  </a:txBody>
                  <a:tcPr/>
                </a:tc>
                <a:tc>
                  <a:txBody>
                    <a:bodyPr/>
                    <a:lstStyle/>
                    <a:p>
                      <a:r>
                        <a:rPr lang="en-US" sz="1000"/>
                        <a:t>160496</a:t>
                      </a:r>
                    </a:p>
                  </a:txBody>
                  <a:tcPr/>
                </a:tc>
                <a:tc>
                  <a:txBody>
                    <a:bodyPr/>
                    <a:lstStyle/>
                    <a:p>
                      <a:r>
                        <a:rPr lang="en-US" sz="1000"/>
                        <a:t>n/a</a:t>
                      </a:r>
                    </a:p>
                  </a:txBody>
                  <a:tcPr/>
                </a:tc>
                <a:tc>
                  <a:txBody>
                    <a:bodyPr/>
                    <a:lstStyle/>
                    <a:p>
                      <a:r>
                        <a:rPr lang="en-US" sz="1000"/>
                        <a:t>93</a:t>
                      </a:r>
                    </a:p>
                  </a:txBody>
                  <a:tcPr/>
                </a:tc>
                <a:tc>
                  <a:txBody>
                    <a:bodyPr/>
                    <a:lstStyle/>
                    <a:p>
                      <a:r>
                        <a:rPr lang="en-US" sz="1000"/>
                        <a:t>11093</a:t>
                      </a:r>
                    </a:p>
                  </a:txBody>
                  <a:tcPr/>
                </a:tc>
                <a:tc>
                  <a:txBody>
                    <a:bodyPr/>
                    <a:lstStyle/>
                    <a:p>
                      <a:r>
                        <a:rPr lang="en-US" sz="1000"/>
                        <a:t>1256</a:t>
                      </a:r>
                    </a:p>
                  </a:txBody>
                  <a:tcPr/>
                </a:tc>
                <a:tc>
                  <a:txBody>
                    <a:bodyPr/>
                    <a:lstStyle/>
                    <a:p>
                      <a:r>
                        <a:rPr lang="en-US" sz="1000"/>
                        <a:t>455</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827727847"/>
                  </a:ext>
                </a:extLst>
              </a:tr>
              <a:tr h="370840">
                <a:tc>
                  <a:txBody>
                    <a:bodyPr/>
                    <a:lstStyle/>
                    <a:p>
                      <a:r>
                        <a:rPr lang="en-US" sz="1000"/>
                        <a:t>Banco Nación</a:t>
                      </a:r>
                    </a:p>
                  </a:txBody>
                  <a:tcPr/>
                </a:tc>
                <a:tc>
                  <a:txBody>
                    <a:bodyPr/>
                    <a:lstStyle/>
                    <a:p>
                      <a:r>
                        <a:rPr lang="en-US" sz="1000"/>
                        <a:t>53821</a:t>
                      </a:r>
                    </a:p>
                  </a:txBody>
                  <a:tcPr/>
                </a:tc>
                <a:tc>
                  <a:txBody>
                    <a:bodyPr/>
                    <a:lstStyle/>
                    <a:p>
                      <a:r>
                        <a:rPr lang="en-US" sz="1000"/>
                        <a:t>1815</a:t>
                      </a:r>
                    </a:p>
                  </a:txBody>
                  <a:tcPr/>
                </a:tc>
                <a:tc>
                  <a:txBody>
                    <a:bodyPr/>
                    <a:lstStyle/>
                    <a:p>
                      <a:r>
                        <a:rPr lang="en-US" sz="1000"/>
                        <a:t>46</a:t>
                      </a:r>
                    </a:p>
                  </a:txBody>
                  <a:tcPr/>
                </a:tc>
                <a:tc>
                  <a:txBody>
                    <a:bodyPr/>
                    <a:lstStyle/>
                    <a:p>
                      <a:r>
                        <a:rPr lang="en-US" sz="1000"/>
                        <a:t>2328</a:t>
                      </a:r>
                    </a:p>
                  </a:txBody>
                  <a:tcPr/>
                </a:tc>
                <a:tc>
                  <a:txBody>
                    <a:bodyPr/>
                    <a:lstStyle/>
                    <a:p>
                      <a:r>
                        <a:rPr lang="en-US" sz="1000"/>
                        <a:t>323</a:t>
                      </a:r>
                    </a:p>
                  </a:txBody>
                  <a:tcPr/>
                </a:tc>
                <a:tc>
                  <a:txBody>
                    <a:bodyPr/>
                    <a:lstStyle/>
                    <a:p>
                      <a:r>
                        <a:rPr lang="en-US" sz="1000"/>
                        <a:t>1002</a:t>
                      </a:r>
                    </a:p>
                  </a:txBody>
                  <a:tcPr/>
                </a:tc>
                <a:tc>
                  <a:txBody>
                    <a:bodyPr/>
                    <a:lstStyle/>
                    <a:p>
                      <a:r>
                        <a:rPr lang="en-US" sz="1000"/>
                        <a:t>0</a:t>
                      </a:r>
                    </a:p>
                  </a:txBody>
                  <a:tcPr/>
                </a:tc>
                <a:tc>
                  <a:txBody>
                    <a:bodyPr/>
                    <a:lstStyle/>
                    <a:p>
                      <a:r>
                        <a:rPr lang="en-US" sz="1000"/>
                        <a:t>0.1501%</a:t>
                      </a:r>
                    </a:p>
                  </a:txBody>
                  <a:tcPr/>
                </a:tc>
                <a:tc>
                  <a:txBody>
                    <a:bodyPr/>
                    <a:lstStyle/>
                    <a:p>
                      <a:r>
                        <a:rPr lang="en-US" sz="1000"/>
                        <a:t>0.0%</a:t>
                      </a:r>
                    </a:p>
                  </a:txBody>
                  <a:tcPr/>
                </a:tc>
                <a:extLst>
                  <a:ext uri="{0D108BD9-81ED-4DB2-BD59-A6C34878D82A}">
                    <a16:rowId xmlns:a16="http://schemas.microsoft.com/office/drawing/2014/main" val="2407985009"/>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1050687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985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776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5526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553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25142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802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80823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144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708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833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9862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68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605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9183585"/>
                    </a:ext>
                  </a:extLst>
                </a:gridCol>
                <a:gridCol w="658368">
                  <a:extLst>
                    <a:ext uri="{9D8B030D-6E8A-4147-A177-3AD203B41FA5}">
                      <a16:colId xmlns:a16="http://schemas.microsoft.com/office/drawing/2014/main" val="1556780255"/>
                    </a:ext>
                  </a:extLst>
                </a:gridCol>
                <a:gridCol w="658368">
                  <a:extLst>
                    <a:ext uri="{9D8B030D-6E8A-4147-A177-3AD203B41FA5}">
                      <a16:colId xmlns:a16="http://schemas.microsoft.com/office/drawing/2014/main" val="3850759534"/>
                    </a:ext>
                  </a:extLst>
                </a:gridCol>
                <a:gridCol w="658368">
                  <a:extLst>
                    <a:ext uri="{9D8B030D-6E8A-4147-A177-3AD203B41FA5}">
                      <a16:colId xmlns:a16="http://schemas.microsoft.com/office/drawing/2014/main" val="1219023906"/>
                    </a:ext>
                  </a:extLst>
                </a:gridCol>
                <a:gridCol w="658368">
                  <a:extLst>
                    <a:ext uri="{9D8B030D-6E8A-4147-A177-3AD203B41FA5}">
                      <a16:colId xmlns:a16="http://schemas.microsoft.com/office/drawing/2014/main" val="2059872387"/>
                    </a:ext>
                  </a:extLst>
                </a:gridCol>
                <a:gridCol w="658368">
                  <a:extLst>
                    <a:ext uri="{9D8B030D-6E8A-4147-A177-3AD203B41FA5}">
                      <a16:colId xmlns:a16="http://schemas.microsoft.com/office/drawing/2014/main" val="1123843736"/>
                    </a:ext>
                  </a:extLst>
                </a:gridCol>
                <a:gridCol w="658368">
                  <a:extLst>
                    <a:ext uri="{9D8B030D-6E8A-4147-A177-3AD203B41FA5}">
                      <a16:colId xmlns:a16="http://schemas.microsoft.com/office/drawing/2014/main" val="3777601171"/>
                    </a:ext>
                  </a:extLst>
                </a:gridCol>
                <a:gridCol w="658368">
                  <a:extLst>
                    <a:ext uri="{9D8B030D-6E8A-4147-A177-3AD203B41FA5}">
                      <a16:colId xmlns:a16="http://schemas.microsoft.com/office/drawing/2014/main" val="341625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99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- 2017-06-03 00:00:00</a:t>
                      </a:r>
                      <a:r>
                        <a:rPr kumimoji="0" lang="es-ES" sz="1000" b="0" i="0" u="none" strike="noStrike" kern="1200" cap="none" spc="0" normalizeH="0" baseline="0" noProof="0">
                          <a:ln>
                            <a:noFill/>
                          </a:ln>
                          <a:solidFill>
                            <a:prstClr val="black"/>
                          </a:solidFill>
                          <a:effectLst/>
                          <a:uLnTx/>
                          <a:uFillTx/>
                          <a:latin typeface="+mn-lt"/>
                          <a:ea typeface="+mn-ea"/>
                          <a:cs typeface="+mn-cs"/>
                        </a:rPr>
                        <a:t>
Empezó la recta final ¿Quién querés que sea el nuevo campeón? Contanos tu elección con una reacción.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871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- 2017-05-25 12:00:00</a:t>
                      </a:r>
                      <a:r>
                        <a:rPr kumimoji="0" lang="es-ES" sz="1000" b="0" i="0" u="none" strike="noStrike" kern="1200" cap="none" spc="0" normalizeH="0" baseline="0" noProof="0">
                          <a:ln>
                            <a:noFill/>
                          </a:ln>
                          <a:solidFill>
                            <a:prstClr val="black"/>
                          </a:solidFill>
                          <a:effectLst/>
                          <a:uLnTx/>
                          <a:uFillTx/>
                          <a:latin typeface="+mn-lt"/>
                          <a:ea typeface="+mn-ea"/>
                          <a:cs typeface="+mn-cs"/>
                        </a:rPr>
                        <a:t>
#25DeMayo 🎊🎉 Este feriado se disfruta en familia y, lo más importante, ¡comiendo casero!  Sigamos celebrando el #DíaDeLaPatria ¡y votando con las reacciones de Me Gusta!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238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Galicia - 2017-05-25 10:00:00</a:t>
                      </a:r>
                      <a:r>
                        <a:rPr kumimoji="0" lang="en-US" sz="1000" b="0" i="0" u="none" strike="noStrike" kern="1200" cap="none" spc="0" normalizeH="0" baseline="0" noProof="0">
                          <a:ln>
                            <a:noFill/>
                          </a:ln>
                          <a:solidFill>
                            <a:prstClr val="black"/>
                          </a:solidFill>
                          <a:effectLst/>
                          <a:uLnTx/>
                          <a:uFillTx/>
                          <a:latin typeface="+mn-lt"/>
                          <a:ea typeface="+mn-ea"/>
                          <a:cs typeface="+mn-cs"/>
                        </a:rPr>
                        <a:t>
A disfrutar este #25deMayo. 🎊¡Feliz #DíaDeLaPatria!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393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- 2017-05-13 11:00:00</a:t>
                      </a:r>
                      <a:r>
                        <a:rPr kumimoji="0" lang="es-ES" sz="1000" b="0" i="0" u="none" strike="noStrike" kern="1200" cap="none" spc="0" normalizeH="0" baseline="0" noProof="0">
                          <a:ln>
                            <a:noFill/>
                          </a:ln>
                          <a:solidFill>
                            <a:prstClr val="black"/>
                          </a:solidFill>
                          <a:effectLst/>
                          <a:uLnTx/>
                          <a:uFillTx/>
                          <a:latin typeface="+mn-lt"/>
                          <a:ea typeface="+mn-ea"/>
                          <a:cs typeface="+mn-cs"/>
                        </a:rPr>
                        <a:t>
Cuando es fin de semana de Superclásico se para el país pero no las redes sociales. ¿Por quién vas a alentar?¿River o Boca?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985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- 2017-05-15 13:00:00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invertir? Contactate con el Centro de Inversiones Banco Provincia para tener una atención personalizada y conocer las mejores alternativas. 
Más info: https://goo.gl/CJXXKM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9029411"/>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478701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6024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9504648"/>
                    </a:ext>
                  </a:extLst>
                </a:gridCol>
                <a:gridCol w="658368">
                  <a:extLst>
                    <a:ext uri="{9D8B030D-6E8A-4147-A177-3AD203B41FA5}">
                      <a16:colId xmlns:a16="http://schemas.microsoft.com/office/drawing/2014/main" val="1901157532"/>
                    </a:ext>
                  </a:extLst>
                </a:gridCol>
                <a:gridCol w="658368">
                  <a:extLst>
                    <a:ext uri="{9D8B030D-6E8A-4147-A177-3AD203B41FA5}">
                      <a16:colId xmlns:a16="http://schemas.microsoft.com/office/drawing/2014/main" val="3297444980"/>
                    </a:ext>
                  </a:extLst>
                </a:gridCol>
                <a:gridCol w="658368">
                  <a:extLst>
                    <a:ext uri="{9D8B030D-6E8A-4147-A177-3AD203B41FA5}">
                      <a16:colId xmlns:a16="http://schemas.microsoft.com/office/drawing/2014/main" val="938803097"/>
                    </a:ext>
                  </a:extLst>
                </a:gridCol>
                <a:gridCol w="658368">
                  <a:extLst>
                    <a:ext uri="{9D8B030D-6E8A-4147-A177-3AD203B41FA5}">
                      <a16:colId xmlns:a16="http://schemas.microsoft.com/office/drawing/2014/main" val="213752191"/>
                    </a:ext>
                  </a:extLst>
                </a:gridCol>
                <a:gridCol w="658368">
                  <a:extLst>
                    <a:ext uri="{9D8B030D-6E8A-4147-A177-3AD203B41FA5}">
                      <a16:colId xmlns:a16="http://schemas.microsoft.com/office/drawing/2014/main" val="159193414"/>
                    </a:ext>
                  </a:extLst>
                </a:gridCol>
                <a:gridCol w="658368">
                  <a:extLst>
                    <a:ext uri="{9D8B030D-6E8A-4147-A177-3AD203B41FA5}">
                      <a16:colId xmlns:a16="http://schemas.microsoft.com/office/drawing/2014/main" val="1434372006"/>
                    </a:ext>
                  </a:extLst>
                </a:gridCol>
                <a:gridCol w="658368">
                  <a:extLst>
                    <a:ext uri="{9D8B030D-6E8A-4147-A177-3AD203B41FA5}">
                      <a16:colId xmlns:a16="http://schemas.microsoft.com/office/drawing/2014/main" val="237293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378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- 2017-05-18 10:00:00</a:t>
                      </a:r>
                      <a:r>
                        <a:rPr kumimoji="0" lang="es-ES" sz="1000" b="0" i="0" u="none" strike="noStrike" kern="1200" cap="none" spc="0" normalizeH="0" baseline="0" noProof="0">
                          <a:ln>
                            <a:noFill/>
                          </a:ln>
                          <a:solidFill>
                            <a:prstClr val="black"/>
                          </a:solidFill>
                          <a:effectLst/>
                          <a:uLnTx/>
                          <a:uFillTx/>
                          <a:latin typeface="+mn-lt"/>
                          <a:ea typeface="+mn-ea"/>
                          <a:cs typeface="+mn-cs"/>
                        </a:rPr>
                        <a:t>
¡Participá del sorteo por entradas para ir a Balloon Fiesta Argentina en Campana el próximo jueves 25 de mayo! 🎊🎈🌈
Mencioná en los comentarios de este post con quién compartís tus salidas de fin de semana y participá por uno de los 11 paquetes de 5 entradas cada uno. ¡Tenés tiempo hasta las 3 de la tarde de mañana!
Los ganadores serán anunciados mañana viernes 19 de mayo. Para obtener el premio, deberán enviar un mensaje privado luego de anunciados los ganadores, con nombre completo, teléfono y mail de contacto y DNI. Esto los habilitará a retirar las entradas en Banco Provincia Casa Central (Bartolomé Mitre 457, CABA), presentando su DNI desde el lunes 22 hasta el miércoles 24 de mayo de 10 a 15 hs.
Bases y condiciones: https://goo.gl/c6rElp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385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- 2017-05-18 18:00:07</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gran hito con Levi's a las 18hs. ¡Vas a poder participar por una orden de compra de $5000! #FestejoLevis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45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- 2017-05-25 15:00:00</a:t>
                      </a:r>
                      <a:r>
                        <a:rPr kumimoji="0" lang="es-ES" sz="1000" b="0" i="0" u="none" strike="noStrike" kern="1200" cap="none" spc="0" normalizeH="0" baseline="0" noProof="0">
                          <a:ln>
                            <a:noFill/>
                          </a:ln>
                          <a:solidFill>
                            <a:prstClr val="black"/>
                          </a:solidFill>
                          <a:effectLst/>
                          <a:uLnTx/>
                          <a:uFillTx/>
                          <a:latin typeface="+mn-lt"/>
                          <a:ea typeface="+mn-ea"/>
                          <a:cs typeface="+mn-cs"/>
                        </a:rPr>
                        <a:t>
Remodelá tu casa con los Préstamos Personales HSBC Advance. #JuntosAvanzamos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8853137"/>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2679742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964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8438769"/>
                    </a:ext>
                  </a:extLst>
                </a:gridCol>
                <a:gridCol w="658368">
                  <a:extLst>
                    <a:ext uri="{9D8B030D-6E8A-4147-A177-3AD203B41FA5}">
                      <a16:colId xmlns:a16="http://schemas.microsoft.com/office/drawing/2014/main" val="4049376994"/>
                    </a:ext>
                  </a:extLst>
                </a:gridCol>
                <a:gridCol w="658368">
                  <a:extLst>
                    <a:ext uri="{9D8B030D-6E8A-4147-A177-3AD203B41FA5}">
                      <a16:colId xmlns:a16="http://schemas.microsoft.com/office/drawing/2014/main" val="616480840"/>
                    </a:ext>
                  </a:extLst>
                </a:gridCol>
                <a:gridCol w="658368">
                  <a:extLst>
                    <a:ext uri="{9D8B030D-6E8A-4147-A177-3AD203B41FA5}">
                      <a16:colId xmlns:a16="http://schemas.microsoft.com/office/drawing/2014/main" val="1453257973"/>
                    </a:ext>
                  </a:extLst>
                </a:gridCol>
                <a:gridCol w="658368">
                  <a:extLst>
                    <a:ext uri="{9D8B030D-6E8A-4147-A177-3AD203B41FA5}">
                      <a16:colId xmlns:a16="http://schemas.microsoft.com/office/drawing/2014/main" val="368292542"/>
                    </a:ext>
                  </a:extLst>
                </a:gridCol>
                <a:gridCol w="658368">
                  <a:extLst>
                    <a:ext uri="{9D8B030D-6E8A-4147-A177-3AD203B41FA5}">
                      <a16:colId xmlns:a16="http://schemas.microsoft.com/office/drawing/2014/main" val="376640725"/>
                    </a:ext>
                  </a:extLst>
                </a:gridCol>
                <a:gridCol w="658368">
                  <a:extLst>
                    <a:ext uri="{9D8B030D-6E8A-4147-A177-3AD203B41FA5}">
                      <a16:colId xmlns:a16="http://schemas.microsoft.com/office/drawing/2014/main" val="3920854642"/>
                    </a:ext>
                  </a:extLst>
                </a:gridCol>
                <a:gridCol w="658368">
                  <a:extLst>
                    <a:ext uri="{9D8B030D-6E8A-4147-A177-3AD203B41FA5}">
                      <a16:colId xmlns:a16="http://schemas.microsoft.com/office/drawing/2014/main" val="330053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66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Ciudad - 2017-05-26 12:02:14</a:t>
                      </a:r>
                      <a:r>
                        <a:rPr kumimoji="0" lang="es-ES" sz="1000" b="0" i="0" u="none" strike="noStrike" kern="1200" cap="none" spc="0" normalizeH="0" baseline="0" noProof="0">
                          <a:ln>
                            <a:noFill/>
                          </a:ln>
                          <a:solidFill>
                            <a:prstClr val="black"/>
                          </a:solidFill>
                          <a:effectLst/>
                          <a:uLnTx/>
                          <a:uFillTx/>
                          <a:latin typeface="+mn-lt"/>
                          <a:ea typeface="+mn-ea"/>
                          <a:cs typeface="+mn-cs"/>
                        </a:rPr>
                        <a:t>
📢 Hincha de San Lorenzo, te imaginás jugando de local? Participá y vivilo! ⚽🔵🔴 https://goo.gl/5FTOiM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262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- 2017-05-17 10:00:00</a:t>
                      </a:r>
                      <a:r>
                        <a:rPr kumimoji="0" lang="es-ES" sz="1000" b="0" i="0" u="none" strike="noStrike" kern="1200" cap="none" spc="0" normalizeH="0" baseline="0" noProof="0">
                          <a:ln>
                            <a:noFill/>
                          </a:ln>
                          <a:solidFill>
                            <a:prstClr val="black"/>
                          </a:solidFill>
                          <a:effectLst/>
                          <a:uLnTx/>
                          <a:uFillTx/>
                          <a:latin typeface="+mn-lt"/>
                          <a:ea typeface="+mn-ea"/>
                          <a:cs typeface="+mn-cs"/>
                        </a:rPr>
                        <a:t>
¡Feliz #DíaDeInternet! Lo festejamos como no puede ser de otra manera, ¡navegándolo!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475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Ciudad - 2017-05-31 17:45:48</a:t>
                      </a:r>
                      <a:r>
                        <a:rPr kumimoji="0" lang="es-ES" sz="1000" b="0" i="0" u="none" strike="noStrike" kern="1200" cap="none" spc="0" normalizeH="0" baseline="0" noProof="0">
                          <a:ln>
                            <a:noFill/>
                          </a:ln>
                          <a:solidFill>
                            <a:prstClr val="black"/>
                          </a:solidFill>
                          <a:effectLst/>
                          <a:uLnTx/>
                          <a:uFillTx/>
                          <a:latin typeface="+mn-lt"/>
                          <a:ea typeface="+mn-ea"/>
                          <a:cs typeface="+mn-cs"/>
                        </a:rPr>
                        <a:t>
📸 Quedan pocos días para participar del Concurso Fotográfico Gente de mi Ciudad! Amantes de la fotografía, los esperamos aquí 🏆➡ https://goo.gl/yZp1S5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019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- 2017-05-15 14:36:01</a:t>
                      </a:r>
                      <a:r>
                        <a:rPr kumimoji="0" lang="es-ES" sz="1000" b="0" i="0" u="none" strike="noStrike" kern="1200" cap="none" spc="0" normalizeH="0" baseline="0" noProof="0">
                          <a:ln>
                            <a:noFill/>
                          </a:ln>
                          <a:solidFill>
                            <a:prstClr val="black"/>
                          </a:solidFill>
                          <a:effectLst/>
                          <a:uLnTx/>
                          <a:uFillTx/>
                          <a:latin typeface="+mn-lt"/>
                          <a:ea typeface="+mn-ea"/>
                          <a:cs typeface="+mn-cs"/>
                        </a:rPr>
                        <a:t>
Adelantá el #DíaDeInternet con este #AlertaOnline en Falabella Argentina hasta el 17/5: http://bit.ly/AlertaFalabella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446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- 2017-05-29 15:00:00</a:t>
                      </a:r>
                      <a:r>
                        <a:rPr kumimoji="0" lang="es-ES" sz="1000" b="0" i="0" u="none" strike="noStrike" kern="1200" cap="none" spc="0" normalizeH="0" baseline="0" noProof="0">
                          <a:ln>
                            <a:noFill/>
                          </a:ln>
                          <a:solidFill>
                            <a:prstClr val="black"/>
                          </a:solidFill>
                          <a:effectLst/>
                          <a:uLnTx/>
                          <a:uFillTx/>
                          <a:latin typeface="+mn-lt"/>
                          <a:ea typeface="+mn-ea"/>
                          <a:cs typeface="+mn-cs"/>
                        </a:rPr>
                        <a:t>
El mes se termina con outfit propio de Falabella Argentina. ¡Disfrutá este #AlertaFashion el 30/5!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214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- 2017-06-01 15:55:18</a:t>
                      </a:r>
                      <a:r>
                        <a:rPr kumimoji="0" lang="es-ES" sz="1000" b="0" i="0" u="none" strike="noStrike" kern="1200" cap="none" spc="0" normalizeH="0" baseline="0" noProof="0">
                          <a:ln>
                            <a:noFill/>
                          </a:ln>
                          <a:solidFill>
                            <a:prstClr val="black"/>
                          </a:solidFill>
                          <a:effectLst/>
                          <a:uLnTx/>
                          <a:uFillTx/>
                          <a:latin typeface="+mn-lt"/>
                          <a:ea typeface="+mn-ea"/>
                          <a:cs typeface="+mn-cs"/>
                        </a:rPr>
                        <a:t>
¡Participá de la nueva edición del Premio Mérito Académico! Hay 300 becas y un viaje a Barcelona. ¿Te lo vas a perder? Entrá acá http://bit.ly/2qbLMSF y anotate ahora.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6532080"/>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90451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9947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8377573"/>
                    </a:ext>
                  </a:extLst>
                </a:gridCol>
                <a:gridCol w="658368">
                  <a:extLst>
                    <a:ext uri="{9D8B030D-6E8A-4147-A177-3AD203B41FA5}">
                      <a16:colId xmlns:a16="http://schemas.microsoft.com/office/drawing/2014/main" val="486949855"/>
                    </a:ext>
                  </a:extLst>
                </a:gridCol>
                <a:gridCol w="658368">
                  <a:extLst>
                    <a:ext uri="{9D8B030D-6E8A-4147-A177-3AD203B41FA5}">
                      <a16:colId xmlns:a16="http://schemas.microsoft.com/office/drawing/2014/main" val="381766082"/>
                    </a:ext>
                  </a:extLst>
                </a:gridCol>
                <a:gridCol w="658368">
                  <a:extLst>
                    <a:ext uri="{9D8B030D-6E8A-4147-A177-3AD203B41FA5}">
                      <a16:colId xmlns:a16="http://schemas.microsoft.com/office/drawing/2014/main" val="1964566729"/>
                    </a:ext>
                  </a:extLst>
                </a:gridCol>
                <a:gridCol w="658368">
                  <a:extLst>
                    <a:ext uri="{9D8B030D-6E8A-4147-A177-3AD203B41FA5}">
                      <a16:colId xmlns:a16="http://schemas.microsoft.com/office/drawing/2014/main" val="3014857234"/>
                    </a:ext>
                  </a:extLst>
                </a:gridCol>
                <a:gridCol w="658368">
                  <a:extLst>
                    <a:ext uri="{9D8B030D-6E8A-4147-A177-3AD203B41FA5}">
                      <a16:colId xmlns:a16="http://schemas.microsoft.com/office/drawing/2014/main" val="3473050134"/>
                    </a:ext>
                  </a:extLst>
                </a:gridCol>
                <a:gridCol w="658368">
                  <a:extLst>
                    <a:ext uri="{9D8B030D-6E8A-4147-A177-3AD203B41FA5}">
                      <a16:colId xmlns:a16="http://schemas.microsoft.com/office/drawing/2014/main" val="2090323208"/>
                    </a:ext>
                  </a:extLst>
                </a:gridCol>
                <a:gridCol w="658368">
                  <a:extLst>
                    <a:ext uri="{9D8B030D-6E8A-4147-A177-3AD203B41FA5}">
                      <a16:colId xmlns:a16="http://schemas.microsoft.com/office/drawing/2014/main" val="2766609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77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- 2017-05-27 12:00:00</a:t>
                      </a:r>
                      <a:r>
                        <a:rPr kumimoji="0" lang="es-ES" sz="1000" b="0" i="0" u="none" strike="noStrike" kern="1200" cap="none" spc="0" normalizeH="0" baseline="0" noProof="0">
                          <a:ln>
                            <a:noFill/>
                          </a:ln>
                          <a:solidFill>
                            <a:prstClr val="black"/>
                          </a:solidFill>
                          <a:effectLst/>
                          <a:uLnTx/>
                          <a:uFillTx/>
                          <a:latin typeface="+mn-lt"/>
                          <a:ea typeface="+mn-ea"/>
                          <a:cs typeface="+mn-cs"/>
                        </a:rPr>
                        <a:t>
Mariana rema siempre hacia adelante y nada la detiene para llegar a la meta 🥇🚣 
¡Que nada te detenga a vos! #MiHistoriaMiBanco
Si sos cliente o empleado del Banco envianos tu historia a bancodehistorias@bpba.com.ar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530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- 2017-05-17 18:00:00</a:t>
                      </a:r>
                      <a:r>
                        <a:rPr kumimoji="0" lang="es-ES" sz="1000" b="0" i="0" u="none" strike="noStrike" kern="1200" cap="none" spc="0" normalizeH="0" baseline="0" noProof="0">
                          <a:ln>
                            <a:noFill/>
                          </a:ln>
                          <a:solidFill>
                            <a:prstClr val="black"/>
                          </a:solidFill>
                          <a:effectLst/>
                          <a:uLnTx/>
                          <a:uFillTx/>
                          <a:latin typeface="+mn-lt"/>
                          <a:ea typeface="+mn-ea"/>
                          <a:cs typeface="+mn-cs"/>
                        </a:rPr>
                        <a:t>
¿Sos fan de Levi's? Contanos cuál es tu modelo favorito y reservate mañana a las ⏰18hs para una sorpresa en nuestra fanpage.😁🎉🎊🎁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422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- 2017-05-19 14:13:49</a:t>
                      </a:r>
                      <a:r>
                        <a:rPr kumimoji="0" lang="es-ES" sz="1000" b="0" i="0" u="none" strike="noStrike" kern="1200" cap="none" spc="0" normalizeH="0" baseline="0" noProof="0">
                          <a:ln>
                            <a:noFill/>
                          </a:ln>
                          <a:solidFill>
                            <a:prstClr val="black"/>
                          </a:solidFill>
                          <a:effectLst/>
                          <a:uLnTx/>
                          <a:uFillTx/>
                          <a:latin typeface="+mn-lt"/>
                          <a:ea typeface="+mn-ea"/>
                          <a:cs typeface="+mn-cs"/>
                        </a:rPr>
                        <a:t>
#FestejoLevis 🏆¡Felicitaciones, @Carla.Mira.58! Sos la ganadora potencial de la orden de compra en Levi's. Aguardamos tus datos vía mail a  concursogalicia@bancogalicia.com.ar. ¡A seguir festejando el #501Day!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875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- 2017-05-17 13:00:00</a:t>
                      </a:r>
                      <a:r>
                        <a:rPr kumimoji="0" lang="es-ES" sz="1000" b="0" i="0" u="none" strike="noStrike" kern="1200" cap="none" spc="0" normalizeH="0" baseline="0" noProof="0">
                          <a:ln>
                            <a:noFill/>
                          </a:ln>
                          <a:solidFill>
                            <a:prstClr val="black"/>
                          </a:solidFill>
                          <a:effectLst/>
                          <a:uLnTx/>
                          <a:uFillTx/>
                          <a:latin typeface="+mn-lt"/>
                          <a:ea typeface="+mn-ea"/>
                          <a:cs typeface="+mn-cs"/>
                        </a:rPr>
                        <a:t>
¿Con ganas de salir de shopping? Menos mal que te avisamos que tenés #VamosLosJueves así lo agendás: http://bit.ly/VLJSM 👌🛍️#EaudeGarrón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2360629"/>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64860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1044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6268375"/>
                    </a:ext>
                  </a:extLst>
                </a:gridCol>
                <a:gridCol w="658368">
                  <a:extLst>
                    <a:ext uri="{9D8B030D-6E8A-4147-A177-3AD203B41FA5}">
                      <a16:colId xmlns:a16="http://schemas.microsoft.com/office/drawing/2014/main" val="3862055688"/>
                    </a:ext>
                  </a:extLst>
                </a:gridCol>
                <a:gridCol w="658368">
                  <a:extLst>
                    <a:ext uri="{9D8B030D-6E8A-4147-A177-3AD203B41FA5}">
                      <a16:colId xmlns:a16="http://schemas.microsoft.com/office/drawing/2014/main" val="2791749329"/>
                    </a:ext>
                  </a:extLst>
                </a:gridCol>
                <a:gridCol w="658368">
                  <a:extLst>
                    <a:ext uri="{9D8B030D-6E8A-4147-A177-3AD203B41FA5}">
                      <a16:colId xmlns:a16="http://schemas.microsoft.com/office/drawing/2014/main" val="2931652288"/>
                    </a:ext>
                  </a:extLst>
                </a:gridCol>
                <a:gridCol w="658368">
                  <a:extLst>
                    <a:ext uri="{9D8B030D-6E8A-4147-A177-3AD203B41FA5}">
                      <a16:colId xmlns:a16="http://schemas.microsoft.com/office/drawing/2014/main" val="4069274183"/>
                    </a:ext>
                  </a:extLst>
                </a:gridCol>
                <a:gridCol w="658368">
                  <a:extLst>
                    <a:ext uri="{9D8B030D-6E8A-4147-A177-3AD203B41FA5}">
                      <a16:colId xmlns:a16="http://schemas.microsoft.com/office/drawing/2014/main" val="1257258774"/>
                    </a:ext>
                  </a:extLst>
                </a:gridCol>
                <a:gridCol w="658368">
                  <a:extLst>
                    <a:ext uri="{9D8B030D-6E8A-4147-A177-3AD203B41FA5}">
                      <a16:colId xmlns:a16="http://schemas.microsoft.com/office/drawing/2014/main" val="1749213124"/>
                    </a:ext>
                  </a:extLst>
                </a:gridCol>
                <a:gridCol w="658368">
                  <a:extLst>
                    <a:ext uri="{9D8B030D-6E8A-4147-A177-3AD203B41FA5}">
                      <a16:colId xmlns:a16="http://schemas.microsoft.com/office/drawing/2014/main" val="249647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211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 - 2017-05-15 09:00:00</a:t>
                      </a:r>
                      <a:r>
                        <a:rPr kumimoji="0" lang="en-US" sz="1000" b="0" i="0" u="none" strike="noStrike" kern="1200" cap="none" spc="0" normalizeH="0" baseline="0" noProof="0">
                          <a:ln>
                            <a:noFill/>
                          </a:ln>
                          <a:solidFill>
                            <a:prstClr val="black"/>
                          </a:solidFill>
                          <a:effectLst/>
                          <a:uLnTx/>
                          <a:uFillTx/>
                          <a:latin typeface="+mn-lt"/>
                          <a:ea typeface="+mn-ea"/>
                          <a:cs typeface="+mn-cs"/>
                        </a:rPr>
                        <a:t>
¡Con #ICBCMobileBanking, podés consultar tus inversiones desde tu celular! Descargate la app y hacé tu primer login📱👍.
▶  www.icbcmobile.com.ar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325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- 2017-06-09 20:00:00</a:t>
                      </a:r>
                      <a:r>
                        <a:rPr kumimoji="0" lang="es-ES" sz="1000" b="0" i="0" u="none" strike="noStrike" kern="1200" cap="none" spc="0" normalizeH="0" baseline="0" noProof="0">
                          <a:ln>
                            <a:noFill/>
                          </a:ln>
                          <a:solidFill>
                            <a:prstClr val="black"/>
                          </a:solidFill>
                          <a:effectLst/>
                          <a:uLnTx/>
                          <a:uFillTx/>
                          <a:latin typeface="+mn-lt"/>
                          <a:ea typeface="+mn-ea"/>
                          <a:cs typeface="+mn-cs"/>
                        </a:rPr>
                        <a:t>
Sorprendé a papá en su día. Aprovechá los beneficios exclusivos que te acercan tus Tarjetas de Crédito Macro para comprarle un regalo. 
Para Mercado Libre comprá exclusivamente en http://bit.ly/2raemUN  
Conocé comercios adheridos y más en http://bit.ly/2t42WOS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315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- 2017-05-31 09:00:00</a:t>
                      </a:r>
                      <a:r>
                        <a:rPr kumimoji="0" lang="es-ES" sz="1000" b="0" i="0" u="none" strike="noStrike" kern="1200" cap="none" spc="0" normalizeH="0" baseline="0" noProof="0">
                          <a:ln>
                            <a:noFill/>
                          </a:ln>
                          <a:solidFill>
                            <a:prstClr val="black"/>
                          </a:solidFill>
                          <a:effectLst/>
                          <a:uLnTx/>
                          <a:uFillTx/>
                          <a:latin typeface="+mn-lt"/>
                          <a:ea typeface="+mn-ea"/>
                          <a:cs typeface="+mn-cs"/>
                        </a:rPr>
                        <a:t>
Asociá un alias a cada una de tus CBU desde #ICBCMobileBanking 📲 ¡Enterate cómo crearlo en https://goo.gl/Mw30bP y hacé tus transferencias en simples pasos, estés donde estés!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671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- 2017-05-31 13:26:00</a:t>
                      </a:r>
                      <a:r>
                        <a:rPr kumimoji="0" lang="es-ES" sz="1000" b="0" i="0" u="none" strike="noStrike" kern="1200" cap="none" spc="0" normalizeH="0" baseline="0" noProof="0">
                          <a:ln>
                            <a:noFill/>
                          </a:ln>
                          <a:solidFill>
                            <a:prstClr val="black"/>
                          </a:solidFill>
                          <a:effectLst/>
                          <a:uLnTx/>
                          <a:uFillTx/>
                          <a:latin typeface="+mn-lt"/>
                          <a:ea typeface="+mn-ea"/>
                          <a:cs typeface="+mn-cs"/>
                        </a:rPr>
                        <a:t>
¡Preventa Exclusiva para Luis Fonsi en el Luna Park! Tus Tarjetas de Crédito Macro te acercan beneficios para comprar las entradas anticipadas. Tenés que estar ahí y cantar “Despacito” con él. 💃🎶🎉
Compralas en http://bit.ly/2rEZUUL 
Conocé más en http://bit.ly/2qyUS82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8287235"/>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347776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0651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141782"/>
                    </a:ext>
                  </a:extLst>
                </a:gridCol>
                <a:gridCol w="658368">
                  <a:extLst>
                    <a:ext uri="{9D8B030D-6E8A-4147-A177-3AD203B41FA5}">
                      <a16:colId xmlns:a16="http://schemas.microsoft.com/office/drawing/2014/main" val="3953822852"/>
                    </a:ext>
                  </a:extLst>
                </a:gridCol>
                <a:gridCol w="658368">
                  <a:extLst>
                    <a:ext uri="{9D8B030D-6E8A-4147-A177-3AD203B41FA5}">
                      <a16:colId xmlns:a16="http://schemas.microsoft.com/office/drawing/2014/main" val="920289648"/>
                    </a:ext>
                  </a:extLst>
                </a:gridCol>
                <a:gridCol w="658368">
                  <a:extLst>
                    <a:ext uri="{9D8B030D-6E8A-4147-A177-3AD203B41FA5}">
                      <a16:colId xmlns:a16="http://schemas.microsoft.com/office/drawing/2014/main" val="562739140"/>
                    </a:ext>
                  </a:extLst>
                </a:gridCol>
                <a:gridCol w="658368">
                  <a:extLst>
                    <a:ext uri="{9D8B030D-6E8A-4147-A177-3AD203B41FA5}">
                      <a16:colId xmlns:a16="http://schemas.microsoft.com/office/drawing/2014/main" val="605898252"/>
                    </a:ext>
                  </a:extLst>
                </a:gridCol>
                <a:gridCol w="658368">
                  <a:extLst>
                    <a:ext uri="{9D8B030D-6E8A-4147-A177-3AD203B41FA5}">
                      <a16:colId xmlns:a16="http://schemas.microsoft.com/office/drawing/2014/main" val="2855632576"/>
                    </a:ext>
                  </a:extLst>
                </a:gridCol>
                <a:gridCol w="658368">
                  <a:extLst>
                    <a:ext uri="{9D8B030D-6E8A-4147-A177-3AD203B41FA5}">
                      <a16:colId xmlns:a16="http://schemas.microsoft.com/office/drawing/2014/main" val="1714464569"/>
                    </a:ext>
                  </a:extLst>
                </a:gridCol>
                <a:gridCol w="658368">
                  <a:extLst>
                    <a:ext uri="{9D8B030D-6E8A-4147-A177-3AD203B41FA5}">
                      <a16:colId xmlns:a16="http://schemas.microsoft.com/office/drawing/2014/main" val="3973699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084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- 2017-05-22 09:00:00</a:t>
                      </a:r>
                      <a:r>
                        <a:rPr kumimoji="0" lang="es-ES" sz="1000" b="0" i="0" u="none" strike="noStrike" kern="1200" cap="none" spc="0" normalizeH="0" baseline="0" noProof="0">
                          <a:ln>
                            <a:noFill/>
                          </a:ln>
                          <a:solidFill>
                            <a:prstClr val="black"/>
                          </a:solidFill>
                          <a:effectLst/>
                          <a:uLnTx/>
                          <a:uFillTx/>
                          <a:latin typeface="+mn-lt"/>
                          <a:ea typeface="+mn-ea"/>
                          <a:cs typeface="+mn-cs"/>
                        </a:rPr>
                        <a:t>
¿No pasaste por el cajero? Con #ExtraCash, después de hacer tu compra, podés retirar hasta $3.000 con tu tarjeta de débito Visa ICBC en más de 10.000 locales adheridos 🤗😎 http://goo.gl/mAebrY.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000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- 2017-06-07 08:40:15</a:t>
                      </a:r>
                      <a:r>
                        <a:rPr kumimoji="0" lang="es-ES" sz="1000" b="0" i="0" u="none" strike="noStrike" kern="1200" cap="none" spc="0" normalizeH="0" baseline="0" noProof="0">
                          <a:ln>
                            <a:noFill/>
                          </a:ln>
                          <a:solidFill>
                            <a:prstClr val="black"/>
                          </a:solidFill>
                          <a:effectLst/>
                          <a:uLnTx/>
                          <a:uFillTx/>
                          <a:latin typeface="+mn-lt"/>
                          <a:ea typeface="+mn-ea"/>
                          <a:cs typeface="+mn-cs"/>
                        </a:rPr>
                        <a:t>
Creá tu billetera Virtual Todo Pago y comprá online de forma rápida, fácil y segura🙌. Adherí tus tarjetas de crédito y débito ICBC a través de www.accessbanking.com.ar💻👍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0486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- 2017-05-17 11:29:42</a:t>
                      </a:r>
                      <a:r>
                        <a:rPr kumimoji="0" lang="es-ES" sz="1000" b="0" i="0" u="none" strike="noStrike" kern="1200" cap="none" spc="0" normalizeH="0" baseline="0" noProof="0">
                          <a:ln>
                            <a:noFill/>
                          </a:ln>
                          <a:solidFill>
                            <a:prstClr val="black"/>
                          </a:solidFill>
                          <a:effectLst/>
                          <a:uLnTx/>
                          <a:uFillTx/>
                          <a:latin typeface="+mn-lt"/>
                          <a:ea typeface="+mn-ea"/>
                          <a:cs typeface="+mn-cs"/>
                        </a:rPr>
                        <a:t>
¿Todavía no operás con #ICBCMobileBanking? Descargá la app, hacé tu primer login y realizá consultas, transferencias, pagos, compra y venta de dólares y mucho más desde tu celular 📲😉
Conocé más beneficios ▶  www.icbcmobile.com.ar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4981271"/>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74581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06684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008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226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246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9436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419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67120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357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2660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0338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7957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11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22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0274567"/>
                    </a:ext>
                  </a:extLst>
                </a:gridCol>
                <a:gridCol w="2468880">
                  <a:extLst>
                    <a:ext uri="{9D8B030D-6E8A-4147-A177-3AD203B41FA5}">
                      <a16:colId xmlns:a16="http://schemas.microsoft.com/office/drawing/2014/main" val="3888664276"/>
                    </a:ext>
                  </a:extLst>
                </a:gridCol>
                <a:gridCol w="822960">
                  <a:extLst>
                    <a:ext uri="{9D8B030D-6E8A-4147-A177-3AD203B41FA5}">
                      <a16:colId xmlns:a16="http://schemas.microsoft.com/office/drawing/2014/main" val="2937101504"/>
                    </a:ext>
                  </a:extLst>
                </a:gridCol>
                <a:gridCol w="822960">
                  <a:extLst>
                    <a:ext uri="{9D8B030D-6E8A-4147-A177-3AD203B41FA5}">
                      <a16:colId xmlns:a16="http://schemas.microsoft.com/office/drawing/2014/main" val="3208717959"/>
                    </a:ext>
                  </a:extLst>
                </a:gridCol>
                <a:gridCol w="822960">
                  <a:extLst>
                    <a:ext uri="{9D8B030D-6E8A-4147-A177-3AD203B41FA5}">
                      <a16:colId xmlns:a16="http://schemas.microsoft.com/office/drawing/2014/main" val="2851872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70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403310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Osella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96553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Maru Heidenreich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77833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Cecilia Uncal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97633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Marucha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16109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 Maita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27815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Antonella Petroni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06724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Mariu 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80862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Smoljanovich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7519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Majo Quiroz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138545474"/>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04008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1267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9236065"/>
                    </a:ext>
                  </a:extLst>
                </a:gridCol>
                <a:gridCol w="2468880">
                  <a:extLst>
                    <a:ext uri="{9D8B030D-6E8A-4147-A177-3AD203B41FA5}">
                      <a16:colId xmlns:a16="http://schemas.microsoft.com/office/drawing/2014/main" val="2009721007"/>
                    </a:ext>
                  </a:extLst>
                </a:gridCol>
                <a:gridCol w="822960">
                  <a:extLst>
                    <a:ext uri="{9D8B030D-6E8A-4147-A177-3AD203B41FA5}">
                      <a16:colId xmlns:a16="http://schemas.microsoft.com/office/drawing/2014/main" val="2566711184"/>
                    </a:ext>
                  </a:extLst>
                </a:gridCol>
                <a:gridCol w="822960">
                  <a:extLst>
                    <a:ext uri="{9D8B030D-6E8A-4147-A177-3AD203B41FA5}">
                      <a16:colId xmlns:a16="http://schemas.microsoft.com/office/drawing/2014/main" val="2634932276"/>
                    </a:ext>
                  </a:extLst>
                </a:gridCol>
                <a:gridCol w="822960">
                  <a:extLst>
                    <a:ext uri="{9D8B030D-6E8A-4147-A177-3AD203B41FA5}">
                      <a16:colId xmlns:a16="http://schemas.microsoft.com/office/drawing/2014/main" val="176407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9725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Florencia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09459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Nattuu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22117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Maximiliano Lagarto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55279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Montanari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7319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 Olivera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690482826"/>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818080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355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3843114"/>
                    </a:ext>
                  </a:extLst>
                </a:gridCol>
                <a:gridCol w="822960">
                  <a:extLst>
                    <a:ext uri="{9D8B030D-6E8A-4147-A177-3AD203B41FA5}">
                      <a16:colId xmlns:a16="http://schemas.microsoft.com/office/drawing/2014/main" val="581707254"/>
                    </a:ext>
                  </a:extLst>
                </a:gridCol>
                <a:gridCol w="822960">
                  <a:extLst>
                    <a:ext uri="{9D8B030D-6E8A-4147-A177-3AD203B41FA5}">
                      <a16:colId xmlns:a16="http://schemas.microsoft.com/office/drawing/2014/main" val="1944389102"/>
                    </a:ext>
                  </a:extLst>
                </a:gridCol>
                <a:gridCol w="822960">
                  <a:extLst>
                    <a:ext uri="{9D8B030D-6E8A-4147-A177-3AD203B41FA5}">
                      <a16:colId xmlns:a16="http://schemas.microsoft.com/office/drawing/2014/main" val="4198619799"/>
                    </a:ext>
                  </a:extLst>
                </a:gridCol>
                <a:gridCol w="822960">
                  <a:extLst>
                    <a:ext uri="{9D8B030D-6E8A-4147-A177-3AD203B41FA5}">
                      <a16:colId xmlns:a16="http://schemas.microsoft.com/office/drawing/2014/main" val="2250347297"/>
                    </a:ext>
                  </a:extLst>
                </a:gridCol>
                <a:gridCol w="822960">
                  <a:extLst>
                    <a:ext uri="{9D8B030D-6E8A-4147-A177-3AD203B41FA5}">
                      <a16:colId xmlns:a16="http://schemas.microsoft.com/office/drawing/2014/main" val="61859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7288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Larandaburu - 2017-06-10 23:15:38</a:t>
                      </a:r>
                      <a:r>
                        <a:rPr kumimoji="0" lang="es-ES" sz="1000" b="0" i="0" u="none" strike="noStrike" kern="1200" cap="none" spc="0" normalizeH="0" baseline="0" noProof="0">
                          <a:ln>
                            <a:noFill/>
                          </a:ln>
                          <a:solidFill>
                            <a:prstClr val="black"/>
                          </a:solidFill>
                          <a:effectLst/>
                          <a:uLnTx/>
                          <a:uFillTx/>
                          <a:latin typeface="+mn-lt"/>
                          <a:ea typeface="+mn-ea"/>
                          <a:cs typeface="+mn-cs"/>
                        </a:rPr>
                        <a:t>
Una belleza la App de Santander Rio para recargar un celu un sábado a la noche.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10:15:13</a:t>
                      </a:r>
                    </a:p>
                  </a:txBody>
                  <a:tcPr/>
                </a:tc>
                <a:extLst>
                  <a:ext uri="{0D108BD9-81ED-4DB2-BD59-A6C34878D82A}">
                    <a16:rowId xmlns:a16="http://schemas.microsoft.com/office/drawing/2014/main" val="415575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Noel Mendoza - 2017-06-10 19:21:43</a:t>
                      </a:r>
                      <a:r>
                        <a:rPr kumimoji="0" lang="es-ES" sz="1000" b="0" i="0" u="none" strike="noStrike" kern="1200" cap="none" spc="0" normalizeH="0" baseline="0" noProof="0">
                          <a:ln>
                            <a:noFill/>
                          </a:ln>
                          <a:solidFill>
                            <a:prstClr val="black"/>
                          </a:solidFill>
                          <a:effectLst/>
                          <a:uLnTx/>
                          <a:uFillTx/>
                          <a:latin typeface="+mn-lt"/>
                          <a:ea typeface="+mn-ea"/>
                          <a:cs typeface="+mn-cs"/>
                        </a:rPr>
                        <a:t>
QUIERO saber con cuanto puedo abrir una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10:15:27</a:t>
                      </a:r>
                    </a:p>
                  </a:txBody>
                  <a:tcPr/>
                </a:tc>
                <a:extLst>
                  <a:ext uri="{0D108BD9-81ED-4DB2-BD59-A6C34878D82A}">
                    <a16:rowId xmlns:a16="http://schemas.microsoft.com/office/drawing/2014/main" val="8671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Deomar Sager - 2017-06-10 16:58:17</a:t>
                      </a:r>
                      <a:r>
                        <a:rPr kumimoji="0" lang="es-ES" sz="1000" b="0" i="0" u="none" strike="noStrike" kern="1200" cap="none" spc="0" normalizeH="0" baseline="0" noProof="0">
                          <a:ln>
                            <a:noFill/>
                          </a:ln>
                          <a:solidFill>
                            <a:prstClr val="black"/>
                          </a:solidFill>
                          <a:effectLst/>
                          <a:uLnTx/>
                          <a:uFillTx/>
                          <a:latin typeface="+mn-lt"/>
                          <a:ea typeface="+mn-ea"/>
                          <a:cs typeface="+mn-cs"/>
                        </a:rPr>
                        <a:t>
que significa "esta tarjeta no puede ser usada en este cajero?" sale al poner la clave.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09:47:46</a:t>
                      </a:r>
                    </a:p>
                  </a:txBody>
                  <a:tcPr/>
                </a:tc>
                <a:extLst>
                  <a:ext uri="{0D108BD9-81ED-4DB2-BD59-A6C34878D82A}">
                    <a16:rowId xmlns:a16="http://schemas.microsoft.com/office/drawing/2014/main" val="423450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Paola Fragancias - 2017-06-10 09:52:04</a:t>
                      </a:r>
                      <a:r>
                        <a:rPr kumimoji="0" lang="es-ES" sz="1000" b="0" i="0" u="none" strike="noStrike" kern="1200" cap="none" spc="0" normalizeH="0" baseline="0" noProof="0">
                          <a:ln>
                            <a:noFill/>
                          </a:ln>
                          <a:solidFill>
                            <a:prstClr val="black"/>
                          </a:solidFill>
                          <a:effectLst/>
                          <a:uLnTx/>
                          <a:uFillTx/>
                          <a:latin typeface="+mn-lt"/>
                          <a:ea typeface="+mn-ea"/>
                          <a:cs typeface="+mn-cs"/>
                        </a:rPr>
                        <a:t>
Buenos días! el miércoles 14 ya se puede usar la promoción en supermercados del 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09:35:54</a:t>
                      </a:r>
                    </a:p>
                  </a:txBody>
                  <a:tcPr/>
                </a:tc>
                <a:extLst>
                  <a:ext uri="{0D108BD9-81ED-4DB2-BD59-A6C34878D82A}">
                    <a16:rowId xmlns:a16="http://schemas.microsoft.com/office/drawing/2014/main" val="134090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Sonia Claudia Becerra - 2017-06-09 23:46:48</a:t>
                      </a:r>
                      <a:r>
                        <a:rPr kumimoji="0" lang="es-ES" sz="1000" b="0" i="0" u="none" strike="noStrike" kern="1200" cap="none" spc="0" normalizeH="0" baseline="0" noProof="0">
                          <a:ln>
                            <a:noFill/>
                          </a:ln>
                          <a:solidFill>
                            <a:prstClr val="black"/>
                          </a:solidFill>
                          <a:effectLst/>
                          <a:uLnTx/>
                          <a:uFillTx/>
                          <a:latin typeface="+mn-lt"/>
                          <a:ea typeface="+mn-ea"/>
                          <a:cs typeface="+mn-cs"/>
                        </a:rPr>
                        <a:t>
Hola amigos !me podrían decir si vana atener a la venta las entradas de Harry Styles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09:26:31</a:t>
                      </a:r>
                    </a:p>
                  </a:txBody>
                  <a:tcPr/>
                </a:tc>
                <a:extLst>
                  <a:ext uri="{0D108BD9-81ED-4DB2-BD59-A6C34878D82A}">
                    <a16:rowId xmlns:a16="http://schemas.microsoft.com/office/drawing/2014/main" val="91160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 Dbl - 2017-06-09 23:26:18</a:t>
                      </a:r>
                      <a:r>
                        <a:rPr kumimoji="0" lang="es-ES" sz="1000" b="0" i="0" u="none" strike="noStrike" kern="1200" cap="none" spc="0" normalizeH="0" baseline="0" noProof="0">
                          <a:ln>
                            <a:noFill/>
                          </a:ln>
                          <a:solidFill>
                            <a:prstClr val="black"/>
                          </a:solidFill>
                          <a:effectLst/>
                          <a:uLnTx/>
                          <a:uFillTx/>
                          <a:latin typeface="+mn-lt"/>
                          <a:ea typeface="+mn-ea"/>
                          <a:cs typeface="+mn-cs"/>
                        </a:rPr>
                        <a:t>
Buenas noches...Quisiera saber como puedo ver el resúmen de mi tarjeta de crédito. .ya que me lo envían a mi mail y me figura como Archivo protegido,  me pide una contraseña que no sé cuál 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09:11:18</a:t>
                      </a:r>
                    </a:p>
                  </a:txBody>
                  <a:tcPr/>
                </a:tc>
                <a:extLst>
                  <a:ext uri="{0D108BD9-81ED-4DB2-BD59-A6C34878D82A}">
                    <a16:rowId xmlns:a16="http://schemas.microsoft.com/office/drawing/2014/main" val="374953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Kuchto - 2017-06-09 21:22:41</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para acceder a los préstamos cuales son las cosas q tengo q hacer o presentar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08:37:41</a:t>
                      </a:r>
                    </a:p>
                  </a:txBody>
                  <a:tcPr/>
                </a:tc>
                <a:extLst>
                  <a:ext uri="{0D108BD9-81ED-4DB2-BD59-A6C34878D82A}">
                    <a16:rowId xmlns:a16="http://schemas.microsoft.com/office/drawing/2014/main" val="65101588"/>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1126291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3249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1691310"/>
                    </a:ext>
                  </a:extLst>
                </a:gridCol>
                <a:gridCol w="822960">
                  <a:extLst>
                    <a:ext uri="{9D8B030D-6E8A-4147-A177-3AD203B41FA5}">
                      <a16:colId xmlns:a16="http://schemas.microsoft.com/office/drawing/2014/main" val="3058489000"/>
                    </a:ext>
                  </a:extLst>
                </a:gridCol>
                <a:gridCol w="822960">
                  <a:extLst>
                    <a:ext uri="{9D8B030D-6E8A-4147-A177-3AD203B41FA5}">
                      <a16:colId xmlns:a16="http://schemas.microsoft.com/office/drawing/2014/main" val="1800829711"/>
                    </a:ext>
                  </a:extLst>
                </a:gridCol>
                <a:gridCol w="822960">
                  <a:extLst>
                    <a:ext uri="{9D8B030D-6E8A-4147-A177-3AD203B41FA5}">
                      <a16:colId xmlns:a16="http://schemas.microsoft.com/office/drawing/2014/main" val="2699805065"/>
                    </a:ext>
                  </a:extLst>
                </a:gridCol>
                <a:gridCol w="822960">
                  <a:extLst>
                    <a:ext uri="{9D8B030D-6E8A-4147-A177-3AD203B41FA5}">
                      <a16:colId xmlns:a16="http://schemas.microsoft.com/office/drawing/2014/main" val="1909585041"/>
                    </a:ext>
                  </a:extLst>
                </a:gridCol>
                <a:gridCol w="822960">
                  <a:extLst>
                    <a:ext uri="{9D8B030D-6E8A-4147-A177-3AD203B41FA5}">
                      <a16:colId xmlns:a16="http://schemas.microsoft.com/office/drawing/2014/main" val="39567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2156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Sol López Menga - 2017-06-09 20:20:27</a:t>
                      </a:r>
                      <a:r>
                        <a:rPr kumimoji="0" lang="es-ES" sz="1000" b="0" i="0" u="none" strike="noStrike" kern="1200" cap="none" spc="0" normalizeH="0" baseline="0" noProof="0">
                          <a:ln>
                            <a:noFill/>
                          </a:ln>
                          <a:solidFill>
                            <a:prstClr val="black"/>
                          </a:solidFill>
                          <a:effectLst/>
                          <a:uLnTx/>
                          <a:uFillTx/>
                          <a:latin typeface="+mn-lt"/>
                          <a:ea typeface="+mn-ea"/>
                          <a:cs typeface="+mn-cs"/>
                        </a:rPr>
                        <a:t>
De que manera un cliente de este banco puede ser atendido? Ya que nos prestan un servicio que nos cobran hasta donde esperan que se tolere la absoluta falta de respeto que tienen para con nosotros?. Necesito hacer AHORA una descarga de cuotas (ahora) no cuando uds se dignen a responder. Visa me manda a un link o a una opcion para ingresar mi consulta que jamas respondes y en el banco jamas atienden. Trabajo 9 hs no tengo tiempo para ir a una sucursal. Que pueden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08:22:20</a:t>
                      </a:r>
                    </a:p>
                  </a:txBody>
                  <a:tcPr/>
                </a:tc>
                <a:extLst>
                  <a:ext uri="{0D108BD9-81ED-4DB2-BD59-A6C34878D82A}">
                    <a16:rowId xmlns:a16="http://schemas.microsoft.com/office/drawing/2014/main" val="191920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Gime Acevedo - 2017-06-09 16:45:37</a:t>
                      </a:r>
                      <a:r>
                        <a:rPr kumimoji="0" lang="en-US" sz="1000" b="0" i="0" u="none" strike="noStrike" kern="1200" cap="none" spc="0" normalizeH="0" baseline="0" noProof="0">
                          <a:ln>
                            <a:noFill/>
                          </a:ln>
                          <a:solidFill>
                            <a:prstClr val="black"/>
                          </a:solidFill>
                          <a:effectLst/>
                          <a:uLnTx/>
                          <a:uFillTx/>
                          <a:latin typeface="+mn-lt"/>
                          <a:ea typeface="+mn-ea"/>
                          <a:cs typeface="+mn-cs"/>
                        </a:rPr>
                        <a:t>
http://www.lanacion.com.ar/2031918-desde-hoy-se-podran-comprar-dolares-despues-de-las-15?utm_source=FB-LN&amp;utm_medium=Cali&amp;utm_campaign=2031918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960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Walter Marquez - 2017-06-09 16:21:01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020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 Huertas - 2017-06-09 15:37:21</a:t>
                      </a:r>
                      <a:r>
                        <a:rPr kumimoji="0" lang="es-ES" sz="1000" b="0" i="0" u="none" strike="noStrike" kern="1200" cap="none" spc="0" normalizeH="0" baseline="0" noProof="0">
                          <a:ln>
                            <a:noFill/>
                          </a:ln>
                          <a:solidFill>
                            <a:prstClr val="black"/>
                          </a:solidFill>
                          <a:effectLst/>
                          <a:uLnTx/>
                          <a:uFillTx/>
                          <a:latin typeface="+mn-lt"/>
                          <a:ea typeface="+mn-ea"/>
                          <a:cs typeface="+mn-cs"/>
                        </a:rPr>
                        <a:t>
Desde ayer que estoy queriendo canjear pasajes con los puntos del ICBC club. Me da un error junto a un numero de telefono de ALMUNDO, 1 HORA ESTUVE escuchando la musiquita nadie me atendio. llame al centro hola, me dieron el telefono de la mesa ayuda de ayuda del home banking, en la mesa de ayuda me dijeorn que siga llamando al numero de al mundo. Llame a ALMUNDO me pidieron mi telefono para comunicarse conmigo, nadie me llamo. Desde ayer a hoy, ya subio 6000 puntos el pasaje, sigo esperando y perdiendo puntos? Sos un desastre, quien me resuleve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1226899"/>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1585166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8064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8603535"/>
                    </a:ext>
                  </a:extLst>
                </a:gridCol>
                <a:gridCol w="822960">
                  <a:extLst>
                    <a:ext uri="{9D8B030D-6E8A-4147-A177-3AD203B41FA5}">
                      <a16:colId xmlns:a16="http://schemas.microsoft.com/office/drawing/2014/main" val="1296365089"/>
                    </a:ext>
                  </a:extLst>
                </a:gridCol>
                <a:gridCol w="822960">
                  <a:extLst>
                    <a:ext uri="{9D8B030D-6E8A-4147-A177-3AD203B41FA5}">
                      <a16:colId xmlns:a16="http://schemas.microsoft.com/office/drawing/2014/main" val="1005146959"/>
                    </a:ext>
                  </a:extLst>
                </a:gridCol>
                <a:gridCol w="822960">
                  <a:extLst>
                    <a:ext uri="{9D8B030D-6E8A-4147-A177-3AD203B41FA5}">
                      <a16:colId xmlns:a16="http://schemas.microsoft.com/office/drawing/2014/main" val="209782994"/>
                    </a:ext>
                  </a:extLst>
                </a:gridCol>
                <a:gridCol w="822960">
                  <a:extLst>
                    <a:ext uri="{9D8B030D-6E8A-4147-A177-3AD203B41FA5}">
                      <a16:colId xmlns:a16="http://schemas.microsoft.com/office/drawing/2014/main" val="158188941"/>
                    </a:ext>
                  </a:extLst>
                </a:gridCol>
                <a:gridCol w="822960">
                  <a:extLst>
                    <a:ext uri="{9D8B030D-6E8A-4147-A177-3AD203B41FA5}">
                      <a16:colId xmlns:a16="http://schemas.microsoft.com/office/drawing/2014/main" val="119701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9013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MP Mendez - 2017-06-09 15:21:06</a:t>
                      </a:r>
                      <a:r>
                        <a:rPr kumimoji="0" lang="es-ES" sz="1000" b="0" i="0" u="none" strike="noStrike" kern="1200" cap="none" spc="0" normalizeH="0" baseline="0" noProof="0">
                          <a:ln>
                            <a:noFill/>
                          </a:ln>
                          <a:solidFill>
                            <a:prstClr val="black"/>
                          </a:solidFill>
                          <a:effectLst/>
                          <a:uLnTx/>
                          <a:uFillTx/>
                          <a:latin typeface="+mn-lt"/>
                          <a:ea typeface="+mn-ea"/>
                          <a:cs typeface="+mn-cs"/>
                        </a:rPr>
                        <a:t>
Buenas tardes, necesito hacer una consulta por error en un reintegro y el numero de tel esta siempre ocupado, por donde lo puedo realizar??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15:47:33</a:t>
                      </a:r>
                    </a:p>
                  </a:txBody>
                  <a:tcPr/>
                </a:tc>
                <a:extLst>
                  <a:ext uri="{0D108BD9-81ED-4DB2-BD59-A6C34878D82A}">
                    <a16:rowId xmlns:a16="http://schemas.microsoft.com/office/drawing/2014/main" val="394178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Malvina Barrera - 2017-06-09 14:58:57</a:t>
                      </a:r>
                      <a:r>
                        <a:rPr kumimoji="0" lang="es-ES" sz="1000" b="0" i="0" u="none" strike="noStrike" kern="1200" cap="none" spc="0" normalizeH="0" baseline="0" noProof="0">
                          <a:ln>
                            <a:noFill/>
                          </a:ln>
                          <a:solidFill>
                            <a:prstClr val="black"/>
                          </a:solidFill>
                          <a:effectLst/>
                          <a:uLnTx/>
                          <a:uFillTx/>
                          <a:latin typeface="+mn-lt"/>
                          <a:ea typeface="+mn-ea"/>
                          <a:cs typeface="+mn-cs"/>
                        </a:rPr>
                        <a:t>
Y se termina el fin de y otro fin de semana que no dan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713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Mirta Morales - 2017-06-09 14:17:56</a:t>
                      </a:r>
                      <a:r>
                        <a:rPr kumimoji="0" lang="en-US" sz="1000" b="0" i="0" u="none" strike="noStrike" kern="1200" cap="none" spc="0" normalizeH="0" baseline="0" noProof="0">
                          <a:ln>
                            <a:noFill/>
                          </a:ln>
                          <a:solidFill>
                            <a:prstClr val="black"/>
                          </a:solidFill>
                          <a:effectLst/>
                          <a:uLnTx/>
                          <a:uFillTx/>
                          <a:latin typeface="+mn-lt"/>
                          <a:ea typeface="+mn-ea"/>
                          <a:cs typeface="+mn-cs"/>
                        </a:rPr>
                        <a:t>
¿Que les esta pasando? En Ezeiza una de sus sucursales sin luz..sin grupo generador..y docentes  de DiPreGep sin cobrar...Gracias Totales...un finde ma ra vi llo so.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685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Claudio Lodi - 2017-06-09 14:06:18</a:t>
                      </a:r>
                      <a:r>
                        <a:rPr kumimoji="0" lang="es-ES" sz="1000" b="0" i="0" u="none" strike="noStrike" kern="1200" cap="none" spc="0" normalizeH="0" baseline="0" noProof="0">
                          <a:ln>
                            <a:noFill/>
                          </a:ln>
                          <a:solidFill>
                            <a:prstClr val="black"/>
                          </a:solidFill>
                          <a:effectLst/>
                          <a:uLnTx/>
                          <a:uFillTx/>
                          <a:latin typeface="+mn-lt"/>
                          <a:ea typeface="+mn-ea"/>
                          <a:cs typeface="+mn-cs"/>
                        </a:rPr>
                        <a:t>
Por favor, actualizar los movimientos. Por Home Banking sólo figuran hasta el día 7 (ante ayer).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537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Nicolas Quiroga - 2017-06-09 14:02:42</a:t>
                      </a:r>
                      <a:r>
                        <a:rPr kumimoji="0" lang="es-ES" sz="1000" b="0" i="0" u="none" strike="noStrike" kern="1200" cap="none" spc="0" normalizeH="0" baseline="0" noProof="0">
                          <a:ln>
                            <a:noFill/>
                          </a:ln>
                          <a:solidFill>
                            <a:prstClr val="black"/>
                          </a:solidFill>
                          <a:effectLst/>
                          <a:uLnTx/>
                          <a:uFillTx/>
                          <a:latin typeface="+mn-lt"/>
                          <a:ea typeface="+mn-ea"/>
                          <a:cs typeface="+mn-cs"/>
                        </a:rPr>
                        <a:t>
Tengo todo al día pero Santander siempre me cagó ni siquiera una tarjeta de crédito me dio , nunca me dio nada , no puedo sacar nada culpa de Santander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938510"/>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2157544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370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4921671"/>
                    </a:ext>
                  </a:extLst>
                </a:gridCol>
                <a:gridCol w="822960">
                  <a:extLst>
                    <a:ext uri="{9D8B030D-6E8A-4147-A177-3AD203B41FA5}">
                      <a16:colId xmlns:a16="http://schemas.microsoft.com/office/drawing/2014/main" val="202316362"/>
                    </a:ext>
                  </a:extLst>
                </a:gridCol>
                <a:gridCol w="822960">
                  <a:extLst>
                    <a:ext uri="{9D8B030D-6E8A-4147-A177-3AD203B41FA5}">
                      <a16:colId xmlns:a16="http://schemas.microsoft.com/office/drawing/2014/main" val="1473931539"/>
                    </a:ext>
                  </a:extLst>
                </a:gridCol>
                <a:gridCol w="822960">
                  <a:extLst>
                    <a:ext uri="{9D8B030D-6E8A-4147-A177-3AD203B41FA5}">
                      <a16:colId xmlns:a16="http://schemas.microsoft.com/office/drawing/2014/main" val="2423682707"/>
                    </a:ext>
                  </a:extLst>
                </a:gridCol>
                <a:gridCol w="822960">
                  <a:extLst>
                    <a:ext uri="{9D8B030D-6E8A-4147-A177-3AD203B41FA5}">
                      <a16:colId xmlns:a16="http://schemas.microsoft.com/office/drawing/2014/main" val="1583343272"/>
                    </a:ext>
                  </a:extLst>
                </a:gridCol>
                <a:gridCol w="822960">
                  <a:extLst>
                    <a:ext uri="{9D8B030D-6E8A-4147-A177-3AD203B41FA5}">
                      <a16:colId xmlns:a16="http://schemas.microsoft.com/office/drawing/2014/main" val="19436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263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Sosa - 2017-06-09 13:39:23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hace años soy cliente del banco y me siento un poco decepcionado, por un tema de super club. Desde la cuenta sueldo de mi Sra. Canjeamos unos puntos súper club, por un voucher de Compumundo por $500.- el cual íbamos a utilizar para realizar una compra para está Navidad pasada. Cuando lo recibimos por correo humano no electrónico, fuimos presurosos a utilizarlo, elegimos el producto, entregamos el voucher, pero para nuestra sorpresa, el gerente de la sucursal nos informa que el mismo tenía fecha 18/07/2014......
Obviamente no pudimos utilizarlo.
Hablamos al contact centre, explicando lo sucedido y solicitando como mínimo la restitución de los puntos, esto lo hicimos el 28/12/2016, hasta el momento no tuvimos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14:17:02</a:t>
                      </a:r>
                    </a:p>
                  </a:txBody>
                  <a:tcPr/>
                </a:tc>
                <a:extLst>
                  <a:ext uri="{0D108BD9-81ED-4DB2-BD59-A6C34878D82A}">
                    <a16:rowId xmlns:a16="http://schemas.microsoft.com/office/drawing/2014/main" val="372022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Mariano Hevia - 2017-06-09 12:42:15</a:t>
                      </a:r>
                      <a:r>
                        <a:rPr kumimoji="0" lang="es-ES" sz="1000" b="0" i="0" u="none" strike="noStrike" kern="1200" cap="none" spc="0" normalizeH="0" baseline="0" noProof="0">
                          <a:ln>
                            <a:noFill/>
                          </a:ln>
                          <a:solidFill>
                            <a:prstClr val="black"/>
                          </a:solidFill>
                          <a:effectLst/>
                          <a:uLnTx/>
                          <a:uFillTx/>
                          <a:latin typeface="+mn-lt"/>
                          <a:ea typeface="+mn-ea"/>
                          <a:cs typeface="+mn-cs"/>
                        </a:rPr>
                        <a:t>
Mucha propaganda pero al llamar al telefono de inversiones no atiende nadie. Si no invierten uds, menos 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12:55:18</a:t>
                      </a:r>
                    </a:p>
                  </a:txBody>
                  <a:tcPr/>
                </a:tc>
                <a:extLst>
                  <a:ext uri="{0D108BD9-81ED-4DB2-BD59-A6C34878D82A}">
                    <a16:rowId xmlns:a16="http://schemas.microsoft.com/office/drawing/2014/main" val="308552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Romii Casciana - 2017-06-09 11:58:42</a:t>
                      </a:r>
                      <a:r>
                        <a:rPr kumimoji="0" lang="es-ES" sz="1000" b="0" i="0" u="none" strike="noStrike" kern="1200" cap="none" spc="0" normalizeH="0" baseline="0" noProof="0">
                          <a:ln>
                            <a:noFill/>
                          </a:ln>
                          <a:solidFill>
                            <a:prstClr val="black"/>
                          </a:solidFill>
                          <a:effectLst/>
                          <a:uLnTx/>
                          <a:uFillTx/>
                          <a:latin typeface="+mn-lt"/>
                          <a:ea typeface="+mn-ea"/>
                          <a:cs typeface="+mn-cs"/>
                        </a:rPr>
                        <a:t>
quiero dar de baja mi cuenta y no atienden el telefono
Santander Río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12:29:45</a:t>
                      </a:r>
                    </a:p>
                  </a:txBody>
                  <a:tcPr/>
                </a:tc>
                <a:extLst>
                  <a:ext uri="{0D108BD9-81ED-4DB2-BD59-A6C34878D82A}">
                    <a16:rowId xmlns:a16="http://schemas.microsoft.com/office/drawing/2014/main" val="201997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Cecilia Constanza Vazquez - 2017-06-09 11:36:16</a:t>
                      </a:r>
                      <a:r>
                        <a:rPr kumimoji="0" lang="es-ES" sz="1000" b="0" i="0" u="none" strike="noStrike" kern="1200" cap="none" spc="0" normalizeH="0" baseline="0" noProof="0">
                          <a:ln>
                            <a:noFill/>
                          </a:ln>
                          <a:solidFill>
                            <a:prstClr val="black"/>
                          </a:solidFill>
                          <a:effectLst/>
                          <a:uLnTx/>
                          <a:uFillTx/>
                          <a:latin typeface="+mn-lt"/>
                          <a:ea typeface="+mn-ea"/>
                          <a:cs typeface="+mn-cs"/>
                        </a:rPr>
                        <a:t>
hola!!!! necesito saber en que etapa está mi trámite!!!!!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12:05:16</a:t>
                      </a:r>
                    </a:p>
                  </a:txBody>
                  <a:tcPr/>
                </a:tc>
                <a:extLst>
                  <a:ext uri="{0D108BD9-81ED-4DB2-BD59-A6C34878D82A}">
                    <a16:rowId xmlns:a16="http://schemas.microsoft.com/office/drawing/2014/main" val="1932264348"/>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439344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5</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9337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24579854"/>
                    </a:ext>
                  </a:extLst>
                </a:gridCol>
                <a:gridCol w="822960">
                  <a:extLst>
                    <a:ext uri="{9D8B030D-6E8A-4147-A177-3AD203B41FA5}">
                      <a16:colId xmlns:a16="http://schemas.microsoft.com/office/drawing/2014/main" val="3382189590"/>
                    </a:ext>
                  </a:extLst>
                </a:gridCol>
                <a:gridCol w="822960">
                  <a:extLst>
                    <a:ext uri="{9D8B030D-6E8A-4147-A177-3AD203B41FA5}">
                      <a16:colId xmlns:a16="http://schemas.microsoft.com/office/drawing/2014/main" val="2203435620"/>
                    </a:ext>
                  </a:extLst>
                </a:gridCol>
                <a:gridCol w="822960">
                  <a:extLst>
                    <a:ext uri="{9D8B030D-6E8A-4147-A177-3AD203B41FA5}">
                      <a16:colId xmlns:a16="http://schemas.microsoft.com/office/drawing/2014/main" val="2859975279"/>
                    </a:ext>
                  </a:extLst>
                </a:gridCol>
                <a:gridCol w="822960">
                  <a:extLst>
                    <a:ext uri="{9D8B030D-6E8A-4147-A177-3AD203B41FA5}">
                      <a16:colId xmlns:a16="http://schemas.microsoft.com/office/drawing/2014/main" val="4123863951"/>
                    </a:ext>
                  </a:extLst>
                </a:gridCol>
                <a:gridCol w="822960">
                  <a:extLst>
                    <a:ext uri="{9D8B030D-6E8A-4147-A177-3AD203B41FA5}">
                      <a16:colId xmlns:a16="http://schemas.microsoft.com/office/drawing/2014/main" val="25704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0580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Mariel Robles - 2017-06-09 10:27:27</a:t>
                      </a:r>
                      <a:r>
                        <a:rPr kumimoji="0" lang="es-ES" sz="1000" b="0" i="0" u="none" strike="noStrike" kern="1200" cap="none" spc="0" normalizeH="0" baseline="0" noProof="0">
                          <a:ln>
                            <a:noFill/>
                          </a:ln>
                          <a:solidFill>
                            <a:prstClr val="black"/>
                          </a:solidFill>
                          <a:effectLst/>
                          <a:uLnTx/>
                          <a:uFillTx/>
                          <a:latin typeface="+mn-lt"/>
                          <a:ea typeface="+mn-ea"/>
                          <a:cs typeface="+mn-cs"/>
                        </a:rPr>
                        <a:t>
Hola, tengonla tarjeta de débito inhabilitada. Me podrían ayudar y decir por qué?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10:59:06</a:t>
                      </a:r>
                    </a:p>
                  </a:txBody>
                  <a:tcPr/>
                </a:tc>
                <a:extLst>
                  <a:ext uri="{0D108BD9-81ED-4DB2-BD59-A6C34878D82A}">
                    <a16:rowId xmlns:a16="http://schemas.microsoft.com/office/drawing/2014/main" val="336368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Jacqueline Biondi - 2017-06-09 10:24:24</a:t>
                      </a:r>
                      <a:r>
                        <a:rPr kumimoji="0" lang="es-ES" sz="1000" b="0" i="0" u="none" strike="noStrike" kern="1200" cap="none" spc="0" normalizeH="0" baseline="0" noProof="0">
                          <a:ln>
                            <a:noFill/>
                          </a:ln>
                          <a:solidFill>
                            <a:prstClr val="black"/>
                          </a:solidFill>
                          <a:effectLst/>
                          <a:uLnTx/>
                          <a:uFillTx/>
                          <a:latin typeface="+mn-lt"/>
                          <a:ea typeface="+mn-ea"/>
                          <a:cs typeface="+mn-cs"/>
                        </a:rPr>
                        <a:t>
hola... Les acabo de hacer una consulta por privado.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643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Pablo Cabrera - 2017-06-09 10:23:23</a:t>
                      </a:r>
                      <a:r>
                        <a:rPr kumimoji="0" lang="es-ES" sz="1000" b="0" i="0" u="none" strike="noStrike" kern="1200" cap="none" spc="0" normalizeH="0" baseline="0" noProof="0">
                          <a:ln>
                            <a:noFill/>
                          </a:ln>
                          <a:solidFill>
                            <a:prstClr val="black"/>
                          </a:solidFill>
                          <a:effectLst/>
                          <a:uLnTx/>
                          <a:uFillTx/>
                          <a:latin typeface="+mn-lt"/>
                          <a:ea typeface="+mn-ea"/>
                          <a:cs typeface="+mn-cs"/>
                        </a:rPr>
                        <a:t>
Capaz aca me den bola tres meses que no recibo el resumen infinidad de llamados telefonicos y después de como minimo 25 minutos de espera te atienden desde no se que país para otra ves derivarte a no se donde y arte de magia se corta la llamada. Banco Hipotecario van a dar alguna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10:39:44</a:t>
                      </a:r>
                    </a:p>
                  </a:txBody>
                  <a:tcPr/>
                </a:tc>
                <a:extLst>
                  <a:ext uri="{0D108BD9-81ED-4DB2-BD59-A6C34878D82A}">
                    <a16:rowId xmlns:a16="http://schemas.microsoft.com/office/drawing/2014/main" val="212567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Matias Leonel - 2017-06-09 01:51:42</a:t>
                      </a:r>
                      <a:r>
                        <a:rPr kumimoji="0" lang="es-ES" sz="1000" b="0" i="0" u="none" strike="noStrike" kern="1200" cap="none" spc="0" normalizeH="0" baseline="0" noProof="0">
                          <a:ln>
                            <a:noFill/>
                          </a:ln>
                          <a:solidFill>
                            <a:prstClr val="black"/>
                          </a:solidFill>
                          <a:effectLst/>
                          <a:uLnTx/>
                          <a:uFillTx/>
                          <a:latin typeface="+mn-lt"/>
                          <a:ea typeface="+mn-ea"/>
                          <a:cs typeface="+mn-cs"/>
                        </a:rPr>
                        <a:t>
Hola soy de santa fe y quiero la tarjeta tengo recibo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08:41:44</a:t>
                      </a:r>
                    </a:p>
                  </a:txBody>
                  <a:tcPr/>
                </a:tc>
                <a:extLst>
                  <a:ext uri="{0D108BD9-81ED-4DB2-BD59-A6C34878D82A}">
                    <a16:rowId xmlns:a16="http://schemas.microsoft.com/office/drawing/2014/main" val="249513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Melina Santoro - 2017-06-09 01:51:30</a:t>
                      </a:r>
                      <a:r>
                        <a:rPr kumimoji="0" lang="es-ES" sz="1000" b="0" i="0" u="none" strike="noStrike" kern="1200" cap="none" spc="0" normalizeH="0" baseline="0" noProof="0">
                          <a:ln>
                            <a:noFill/>
                          </a:ln>
                          <a:solidFill>
                            <a:prstClr val="black"/>
                          </a:solidFill>
                          <a:effectLst/>
                          <a:uLnTx/>
                          <a:uFillTx/>
                          <a:latin typeface="+mn-lt"/>
                          <a:ea typeface="+mn-ea"/>
                          <a:cs typeface="+mn-cs"/>
                        </a:rPr>
                        <a:t>
Excelente el servicio de canje súper club! Después de tanto esperar llegue al carry on de milo y cuando repusieron stock accedí y me lo enviaron rápidamente!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2344018"/>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3674447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670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90190227"/>
                    </a:ext>
                  </a:extLst>
                </a:gridCol>
                <a:gridCol w="1645920">
                  <a:extLst>
                    <a:ext uri="{9D8B030D-6E8A-4147-A177-3AD203B41FA5}">
                      <a16:colId xmlns:a16="http://schemas.microsoft.com/office/drawing/2014/main" val="3634513607"/>
                    </a:ext>
                  </a:extLst>
                </a:gridCol>
                <a:gridCol w="822960">
                  <a:extLst>
                    <a:ext uri="{9D8B030D-6E8A-4147-A177-3AD203B41FA5}">
                      <a16:colId xmlns:a16="http://schemas.microsoft.com/office/drawing/2014/main" val="1908232505"/>
                    </a:ext>
                  </a:extLst>
                </a:gridCol>
                <a:gridCol w="822960">
                  <a:extLst>
                    <a:ext uri="{9D8B030D-6E8A-4147-A177-3AD203B41FA5}">
                      <a16:colId xmlns:a16="http://schemas.microsoft.com/office/drawing/2014/main" val="1738178285"/>
                    </a:ext>
                  </a:extLst>
                </a:gridCol>
                <a:gridCol w="822960">
                  <a:extLst>
                    <a:ext uri="{9D8B030D-6E8A-4147-A177-3AD203B41FA5}">
                      <a16:colId xmlns:a16="http://schemas.microsoft.com/office/drawing/2014/main" val="341218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0291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Deomar Sager - 2017-06-10 16:58:17</a:t>
                      </a:r>
                      <a:r>
                        <a:rPr kumimoji="0" lang="es-ES" sz="1000" b="0" i="0" u="none" strike="noStrike" kern="1200" cap="none" spc="0" normalizeH="0" baseline="0" noProof="0">
                          <a:ln>
                            <a:noFill/>
                          </a:ln>
                          <a:solidFill>
                            <a:prstClr val="black"/>
                          </a:solidFill>
                          <a:effectLst/>
                          <a:uLnTx/>
                          <a:uFillTx/>
                          <a:latin typeface="+mn-lt"/>
                          <a:ea typeface="+mn-ea"/>
                          <a:cs typeface="+mn-cs"/>
                        </a:rPr>
                        <a:t>
que significa "esta tarjeta no puede ser usada en este cajero?" sale al poner la clave.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8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Paola Fragancias - 2017-06-10 09:52:04</a:t>
                      </a:r>
                      <a:r>
                        <a:rPr kumimoji="0" lang="es-ES" sz="1000" b="0" i="0" u="none" strike="noStrike" kern="1200" cap="none" spc="0" normalizeH="0" baseline="0" noProof="0">
                          <a:ln>
                            <a:noFill/>
                          </a:ln>
                          <a:solidFill>
                            <a:prstClr val="black"/>
                          </a:solidFill>
                          <a:effectLst/>
                          <a:uLnTx/>
                          <a:uFillTx/>
                          <a:latin typeface="+mn-lt"/>
                          <a:ea typeface="+mn-ea"/>
                          <a:cs typeface="+mn-cs"/>
                        </a:rPr>
                        <a:t>
Buenos días! el miércoles 14 ya se puede usar la promoción en supermercados del 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909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Sonia Claudia Becerra - 2017-06-09 23:46:48</a:t>
                      </a:r>
                      <a:r>
                        <a:rPr kumimoji="0" lang="es-ES" sz="1000" b="0" i="0" u="none" strike="noStrike" kern="1200" cap="none" spc="0" normalizeH="0" baseline="0" noProof="0">
                          <a:ln>
                            <a:noFill/>
                          </a:ln>
                          <a:solidFill>
                            <a:prstClr val="black"/>
                          </a:solidFill>
                          <a:effectLst/>
                          <a:uLnTx/>
                          <a:uFillTx/>
                          <a:latin typeface="+mn-lt"/>
                          <a:ea typeface="+mn-ea"/>
                          <a:cs typeface="+mn-cs"/>
                        </a:rPr>
                        <a:t>
Hola amigos !me podrían decir si vana atener a la venta las entradas de Harry Styles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09:26:31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485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Sol López Menga - 2017-06-09 20:20:27</a:t>
                      </a:r>
                      <a:r>
                        <a:rPr kumimoji="0" lang="es-ES" sz="1000" b="0" i="0" u="none" strike="noStrike" kern="1200" cap="none" spc="0" normalizeH="0" baseline="0" noProof="0">
                          <a:ln>
                            <a:noFill/>
                          </a:ln>
                          <a:solidFill>
                            <a:prstClr val="black"/>
                          </a:solidFill>
                          <a:effectLst/>
                          <a:uLnTx/>
                          <a:uFillTx/>
                          <a:latin typeface="+mn-lt"/>
                          <a:ea typeface="+mn-ea"/>
                          <a:cs typeface="+mn-cs"/>
                        </a:rPr>
                        <a:t>
De que manera un cliente de este banco puede ser atendido? Ya que nos prestan un servicio que nos cobran hasta donde esperan que se tolere la absoluta falta de respeto que tienen para con nosotros?. Necesito hacer AHORA una descarga de cuotas (ahora) no cuando uds se dignen a responder. Visa me manda a un link o a una opcion para ingresar mi consulta que jamas respondes y en el banco jamas atienden. Trabajo 9 hs no tengo tiempo para ir a una sucursal. Que pueden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 08:22:20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8280955"/>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807939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4224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1782644"/>
                    </a:ext>
                  </a:extLst>
                </a:gridCol>
                <a:gridCol w="1645920">
                  <a:extLst>
                    <a:ext uri="{9D8B030D-6E8A-4147-A177-3AD203B41FA5}">
                      <a16:colId xmlns:a16="http://schemas.microsoft.com/office/drawing/2014/main" val="2320066962"/>
                    </a:ext>
                  </a:extLst>
                </a:gridCol>
                <a:gridCol w="822960">
                  <a:extLst>
                    <a:ext uri="{9D8B030D-6E8A-4147-A177-3AD203B41FA5}">
                      <a16:colId xmlns:a16="http://schemas.microsoft.com/office/drawing/2014/main" val="201447218"/>
                    </a:ext>
                  </a:extLst>
                </a:gridCol>
                <a:gridCol w="822960">
                  <a:extLst>
                    <a:ext uri="{9D8B030D-6E8A-4147-A177-3AD203B41FA5}">
                      <a16:colId xmlns:a16="http://schemas.microsoft.com/office/drawing/2014/main" val="3565555720"/>
                    </a:ext>
                  </a:extLst>
                </a:gridCol>
                <a:gridCol w="822960">
                  <a:extLst>
                    <a:ext uri="{9D8B030D-6E8A-4147-A177-3AD203B41FA5}">
                      <a16:colId xmlns:a16="http://schemas.microsoft.com/office/drawing/2014/main" val="198629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3777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Ivan Huertas - 2017-06-09 15:37:21</a:t>
                      </a:r>
                      <a:r>
                        <a:rPr kumimoji="0" lang="es-ES" sz="1000" b="0" i="0" u="none" strike="noStrike" kern="1200" cap="none" spc="0" normalizeH="0" baseline="0" noProof="0">
                          <a:ln>
                            <a:noFill/>
                          </a:ln>
                          <a:solidFill>
                            <a:prstClr val="black"/>
                          </a:solidFill>
                          <a:effectLst/>
                          <a:uLnTx/>
                          <a:uFillTx/>
                          <a:latin typeface="+mn-lt"/>
                          <a:ea typeface="+mn-ea"/>
                          <a:cs typeface="+mn-cs"/>
                        </a:rPr>
                        <a:t>
Desde ayer que estoy queriendo canjear pasajes con los puntos del ICBC club. Me da un error junto a un numero de telefono de ALMUNDO, 1 HORA ESTUVE escuchando la musiquita nadie me atendio. llame al centro hola, me dieron el telefono de la mesa ayuda de ayuda del home banking, en la mesa de ayuda me dijeorn que siga llamando al numero de al mundo. Llame a ALMUNDO me pidieron mi telefono para comunicarse conmigo, nadie me llamo. Desde ayer a hoy, ya subio 6000 puntos el pasaje, sigo esperando y perdiendo puntos? Sos un desastre, quien me resuleve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851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MP Mendez - 2017-06-09 15:21:06</a:t>
                      </a:r>
                      <a:r>
                        <a:rPr kumimoji="0" lang="es-ES" sz="1000" b="0" i="0" u="none" strike="noStrike" kern="1200" cap="none" spc="0" normalizeH="0" baseline="0" noProof="0">
                          <a:ln>
                            <a:noFill/>
                          </a:ln>
                          <a:solidFill>
                            <a:prstClr val="black"/>
                          </a:solidFill>
                          <a:effectLst/>
                          <a:uLnTx/>
                          <a:uFillTx/>
                          <a:latin typeface="+mn-lt"/>
                          <a:ea typeface="+mn-ea"/>
                          <a:cs typeface="+mn-cs"/>
                        </a:rPr>
                        <a:t>
Buenas tardes, necesito hacer una consulta por error en un reintegro y el numero de tel esta siempre ocupado, por donde lo puedo realizar??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15:47:33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751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Mirta Morales - 2017-06-09 14:17:56</a:t>
                      </a:r>
                      <a:r>
                        <a:rPr kumimoji="0" lang="en-US" sz="1000" b="0" i="0" u="none" strike="noStrike" kern="1200" cap="none" spc="0" normalizeH="0" baseline="0" noProof="0">
                          <a:ln>
                            <a:noFill/>
                          </a:ln>
                          <a:solidFill>
                            <a:prstClr val="black"/>
                          </a:solidFill>
                          <a:effectLst/>
                          <a:uLnTx/>
                          <a:uFillTx/>
                          <a:latin typeface="+mn-lt"/>
                          <a:ea typeface="+mn-ea"/>
                          <a:cs typeface="+mn-cs"/>
                        </a:rPr>
                        <a:t>
¿Que les esta pasando? En Ezeiza una de sus sucursales sin luz..sin grupo generador..y docentes  de DiPreGep sin cobrar...Gracias Totales...un finde ma ra vi llo so.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56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Mariel Robles - 2017-06-09 10:27:27</a:t>
                      </a:r>
                      <a:r>
                        <a:rPr kumimoji="0" lang="es-ES" sz="1000" b="0" i="0" u="none" strike="noStrike" kern="1200" cap="none" spc="0" normalizeH="0" baseline="0" noProof="0">
                          <a:ln>
                            <a:noFill/>
                          </a:ln>
                          <a:solidFill>
                            <a:prstClr val="black"/>
                          </a:solidFill>
                          <a:effectLst/>
                          <a:uLnTx/>
                          <a:uFillTx/>
                          <a:latin typeface="+mn-lt"/>
                          <a:ea typeface="+mn-ea"/>
                          <a:cs typeface="+mn-cs"/>
                        </a:rPr>
                        <a:t>
Hola, tengonla tarjeta de débito inhabilitada. Me podrían ayudar y decir por qué?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10:59:06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5541628"/>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2788982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357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2640974"/>
                    </a:ext>
                  </a:extLst>
                </a:gridCol>
                <a:gridCol w="1645920">
                  <a:extLst>
                    <a:ext uri="{9D8B030D-6E8A-4147-A177-3AD203B41FA5}">
                      <a16:colId xmlns:a16="http://schemas.microsoft.com/office/drawing/2014/main" val="2528572286"/>
                    </a:ext>
                  </a:extLst>
                </a:gridCol>
                <a:gridCol w="822960">
                  <a:extLst>
                    <a:ext uri="{9D8B030D-6E8A-4147-A177-3AD203B41FA5}">
                      <a16:colId xmlns:a16="http://schemas.microsoft.com/office/drawing/2014/main" val="509407653"/>
                    </a:ext>
                  </a:extLst>
                </a:gridCol>
                <a:gridCol w="822960">
                  <a:extLst>
                    <a:ext uri="{9D8B030D-6E8A-4147-A177-3AD203B41FA5}">
                      <a16:colId xmlns:a16="http://schemas.microsoft.com/office/drawing/2014/main" val="1698283191"/>
                    </a:ext>
                  </a:extLst>
                </a:gridCol>
                <a:gridCol w="822960">
                  <a:extLst>
                    <a:ext uri="{9D8B030D-6E8A-4147-A177-3AD203B41FA5}">
                      <a16:colId xmlns:a16="http://schemas.microsoft.com/office/drawing/2014/main" val="223785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1430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Pablo Cabrera - 2017-06-09 10:23:23</a:t>
                      </a:r>
                      <a:r>
                        <a:rPr kumimoji="0" lang="es-ES" sz="1000" b="0" i="0" u="none" strike="noStrike" kern="1200" cap="none" spc="0" normalizeH="0" baseline="0" noProof="0">
                          <a:ln>
                            <a:noFill/>
                          </a:ln>
                          <a:solidFill>
                            <a:prstClr val="black"/>
                          </a:solidFill>
                          <a:effectLst/>
                          <a:uLnTx/>
                          <a:uFillTx/>
                          <a:latin typeface="+mn-lt"/>
                          <a:ea typeface="+mn-ea"/>
                          <a:cs typeface="+mn-cs"/>
                        </a:rPr>
                        <a:t>
Capaz aca me den bola tres meses que no recibo el resumen infinidad de llamados telefonicos y después de como minimo 25 minutos de espera te atienden desde no se que país para otra ves derivarte a no se donde y arte de magia se corta la llamada. Banco Hipotecario van a dar alguna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 10:39:44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229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Jonatán Florit Rozas - 2017-06-08 20:00:48</a:t>
                      </a:r>
                      <a:r>
                        <a:rPr kumimoji="0" lang="es-ES" sz="1000" b="0" i="0" u="none" strike="noStrike" kern="1200" cap="none" spc="0" normalizeH="0" baseline="0" noProof="0">
                          <a:ln>
                            <a:noFill/>
                          </a:ln>
                          <a:solidFill>
                            <a:prstClr val="black"/>
                          </a:solidFill>
                          <a:effectLst/>
                          <a:uLnTx/>
                          <a:uFillTx/>
                          <a:latin typeface="+mn-lt"/>
                          <a:ea typeface="+mn-ea"/>
                          <a:cs typeface="+mn-cs"/>
                        </a:rPr>
                        <a:t>
¿Qué pasa que es casi imposible entrar al homebanking a esta hora?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 20:08:09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6868099"/>
                  </a:ext>
                </a:extLst>
              </a:tr>
            </a:tbl>
          </a:graphicData>
        </a:graphic>
      </p:graphicFrame>
      <p:sp>
        <p:nvSpPr>
          <p:cNvPr id="4" name="Text Placeholder 3"/>
          <p:cNvSpPr>
            <a:spLocks noGrp="1"/>
          </p:cNvSpPr>
          <p:nvPr>
            <p:ph type="body" sz="quarter" idx="14"/>
          </p:nvPr>
        </p:nvSpPr>
        <p:spPr/>
        <p:txBody>
          <a:bodyPr/>
          <a:lstStyle/>
          <a:p>
            <a:r>
              <a:rPr lang="en-US"/>
              <a:t>05/11/2017 - 06/10/2017</a:t>
            </a:r>
          </a:p>
        </p:txBody>
      </p:sp>
    </p:spTree>
    <p:extLst>
      <p:ext uri="{BB962C8B-B14F-4D97-AF65-F5344CB8AC3E}">
        <p14:creationId xmlns:p14="http://schemas.microsoft.com/office/powerpoint/2010/main" val="450569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9478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05/11/2017 - 06/10/2017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4329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1685</Words>
  <Application>Microsoft Office PowerPoint</Application>
  <PresentationFormat>On-screen Show (4:3)</PresentationFormat>
  <Paragraphs>773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2017-06-13T12:02:10Z</dcterms:created>
  <dcterms:modified xsi:type="dcterms:W3CDTF">2017-06-13T12:03:25Z</dcterms:modified>
</cp:coreProperties>
</file>