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35-4F76-839B-1EFD09DEF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3978896"/>
        <c:axId val="243978240"/>
      </c:radarChart>
      <c:catAx>
        <c:axId val="24397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78240"/>
        <c:crosses val="autoZero"/>
        <c:auto val="1"/>
        <c:lblAlgn val="ctr"/>
        <c:lblOffset val="100"/>
        <c:noMultiLvlLbl val="0"/>
      </c:catAx>
      <c:valAx>
        <c:axId val="24397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7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2261</c:v>
                </c:pt>
                <c:pt idx="1">
                  <c:v>2261</c:v>
                </c:pt>
                <c:pt idx="2">
                  <c:v>2260</c:v>
                </c:pt>
                <c:pt idx="3">
                  <c:v>2260</c:v>
                </c:pt>
                <c:pt idx="4">
                  <c:v>2261</c:v>
                </c:pt>
                <c:pt idx="5">
                  <c:v>2261</c:v>
                </c:pt>
                <c:pt idx="6">
                  <c:v>2263</c:v>
                </c:pt>
                <c:pt idx="7">
                  <c:v>2264</c:v>
                </c:pt>
                <c:pt idx="8">
                  <c:v>2266</c:v>
                </c:pt>
                <c:pt idx="9">
                  <c:v>2266</c:v>
                </c:pt>
                <c:pt idx="10">
                  <c:v>2267</c:v>
                </c:pt>
                <c:pt idx="11">
                  <c:v>2268</c:v>
                </c:pt>
                <c:pt idx="12">
                  <c:v>2268</c:v>
                </c:pt>
                <c:pt idx="13">
                  <c:v>2267</c:v>
                </c:pt>
                <c:pt idx="14">
                  <c:v>2266</c:v>
                </c:pt>
                <c:pt idx="15">
                  <c:v>2266</c:v>
                </c:pt>
                <c:pt idx="16">
                  <c:v>2266</c:v>
                </c:pt>
                <c:pt idx="17">
                  <c:v>2266</c:v>
                </c:pt>
                <c:pt idx="18">
                  <c:v>2266</c:v>
                </c:pt>
                <c:pt idx="19">
                  <c:v>2270</c:v>
                </c:pt>
                <c:pt idx="20">
                  <c:v>2273</c:v>
                </c:pt>
                <c:pt idx="21">
                  <c:v>2275</c:v>
                </c:pt>
                <c:pt idx="22">
                  <c:v>2276</c:v>
                </c:pt>
                <c:pt idx="23">
                  <c:v>2277</c:v>
                </c:pt>
                <c:pt idx="24">
                  <c:v>2278</c:v>
                </c:pt>
                <c:pt idx="25">
                  <c:v>2280</c:v>
                </c:pt>
                <c:pt idx="26">
                  <c:v>2280</c:v>
                </c:pt>
                <c:pt idx="27">
                  <c:v>2279</c:v>
                </c:pt>
                <c:pt idx="28">
                  <c:v>2279</c:v>
                </c:pt>
                <c:pt idx="29">
                  <c:v>2280</c:v>
                </c:pt>
                <c:pt idx="30">
                  <c:v>2281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E4-455B-97F8-A8DE13E21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633704"/>
        <c:axId val="286628456"/>
      </c:lineChart>
      <c:dateAx>
        <c:axId val="286633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28456"/>
        <c:crosses val="autoZero"/>
        <c:auto val="1"/>
        <c:lblOffset val="100"/>
        <c:baseTimeUnit val="days"/>
      </c:dateAx>
      <c:valAx>
        <c:axId val="28662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3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9A-440E-A9F3-C9EB52282F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629440"/>
        <c:axId val="286631408"/>
      </c:barChart>
      <c:catAx>
        <c:axId val="28662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31408"/>
        <c:crosses val="autoZero"/>
        <c:auto val="1"/>
        <c:lblAlgn val="ctr"/>
        <c:lblOffset val="100"/>
        <c:noMultiLvlLbl val="0"/>
      </c:catAx>
      <c:valAx>
        <c:axId val="28663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2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121</c:v>
                </c:pt>
                <c:pt idx="1">
                  <c:v>125</c:v>
                </c:pt>
                <c:pt idx="2">
                  <c:v>125</c:v>
                </c:pt>
                <c:pt idx="3">
                  <c:v>125</c:v>
                </c:pt>
                <c:pt idx="4">
                  <c:v>125</c:v>
                </c:pt>
                <c:pt idx="5">
                  <c:v>125</c:v>
                </c:pt>
                <c:pt idx="6">
                  <c:v>125</c:v>
                </c:pt>
                <c:pt idx="7">
                  <c:v>125</c:v>
                </c:pt>
                <c:pt idx="8">
                  <c:v>125</c:v>
                </c:pt>
                <c:pt idx="9">
                  <c:v>125</c:v>
                </c:pt>
                <c:pt idx="10">
                  <c:v>125</c:v>
                </c:pt>
                <c:pt idx="11">
                  <c:v>125</c:v>
                </c:pt>
                <c:pt idx="12">
                  <c:v>126</c:v>
                </c:pt>
                <c:pt idx="13">
                  <c:v>127</c:v>
                </c:pt>
                <c:pt idx="14">
                  <c:v>127</c:v>
                </c:pt>
                <c:pt idx="15">
                  <c:v>127</c:v>
                </c:pt>
                <c:pt idx="16">
                  <c:v>127</c:v>
                </c:pt>
                <c:pt idx="17">
                  <c:v>127</c:v>
                </c:pt>
                <c:pt idx="18">
                  <c:v>127</c:v>
                </c:pt>
                <c:pt idx="19">
                  <c:v>127</c:v>
                </c:pt>
                <c:pt idx="20">
                  <c:v>127</c:v>
                </c:pt>
                <c:pt idx="21">
                  <c:v>127</c:v>
                </c:pt>
                <c:pt idx="22">
                  <c:v>127</c:v>
                </c:pt>
                <c:pt idx="23">
                  <c:v>127</c:v>
                </c:pt>
                <c:pt idx="24">
                  <c:v>127</c:v>
                </c:pt>
                <c:pt idx="25">
                  <c:v>127</c:v>
                </c:pt>
                <c:pt idx="26">
                  <c:v>127</c:v>
                </c:pt>
                <c:pt idx="27">
                  <c:v>127</c:v>
                </c:pt>
                <c:pt idx="28">
                  <c:v>127</c:v>
                </c:pt>
                <c:pt idx="29">
                  <c:v>128</c:v>
                </c:pt>
                <c:pt idx="30">
                  <c:v>128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72-420F-ABA1-E4334C7F9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7839816"/>
        <c:axId val="238556368"/>
      </c:lineChart>
      <c:dateAx>
        <c:axId val="147839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56368"/>
        <c:crosses val="autoZero"/>
        <c:auto val="1"/>
        <c:lblOffset val="100"/>
        <c:baseTimeUnit val="days"/>
      </c:dateAx>
      <c:valAx>
        <c:axId val="238556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83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13061175</c:v>
                </c:pt>
                <c:pt idx="1">
                  <c:v>13061573</c:v>
                </c:pt>
                <c:pt idx="2">
                  <c:v>13062384</c:v>
                </c:pt>
                <c:pt idx="3">
                  <c:v>13063042</c:v>
                </c:pt>
                <c:pt idx="4">
                  <c:v>13063572</c:v>
                </c:pt>
                <c:pt idx="5">
                  <c:v>13063917</c:v>
                </c:pt>
                <c:pt idx="6">
                  <c:v>13064623</c:v>
                </c:pt>
                <c:pt idx="7">
                  <c:v>13065263</c:v>
                </c:pt>
                <c:pt idx="8">
                  <c:v>13065914</c:v>
                </c:pt>
                <c:pt idx="9">
                  <c:v>13066546</c:v>
                </c:pt>
                <c:pt idx="10">
                  <c:v>13067192</c:v>
                </c:pt>
                <c:pt idx="11">
                  <c:v>13067680</c:v>
                </c:pt>
                <c:pt idx="12">
                  <c:v>13068091</c:v>
                </c:pt>
                <c:pt idx="13">
                  <c:v>13068700</c:v>
                </c:pt>
                <c:pt idx="14">
                  <c:v>13069380</c:v>
                </c:pt>
                <c:pt idx="15">
                  <c:v>13070212</c:v>
                </c:pt>
                <c:pt idx="16">
                  <c:v>13070815</c:v>
                </c:pt>
                <c:pt idx="17">
                  <c:v>13071485</c:v>
                </c:pt>
                <c:pt idx="18">
                  <c:v>13072016</c:v>
                </c:pt>
                <c:pt idx="19">
                  <c:v>13072510</c:v>
                </c:pt>
                <c:pt idx="20">
                  <c:v>13073343</c:v>
                </c:pt>
                <c:pt idx="21">
                  <c:v>13074154</c:v>
                </c:pt>
                <c:pt idx="22">
                  <c:v>13075143</c:v>
                </c:pt>
                <c:pt idx="23">
                  <c:v>13076179</c:v>
                </c:pt>
                <c:pt idx="24">
                  <c:v>13076179</c:v>
                </c:pt>
                <c:pt idx="25">
                  <c:v>13077763</c:v>
                </c:pt>
                <c:pt idx="26">
                  <c:v>13078323</c:v>
                </c:pt>
                <c:pt idx="27">
                  <c:v>13079264</c:v>
                </c:pt>
                <c:pt idx="28">
                  <c:v>13079936</c:v>
                </c:pt>
                <c:pt idx="29">
                  <c:v>13080585</c:v>
                </c:pt>
                <c:pt idx="30">
                  <c:v>13081214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3C-4551-9333-5BD5E294D1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863592"/>
        <c:axId val="44863920"/>
      </c:lineChart>
      <c:dateAx>
        <c:axId val="44863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63920"/>
        <c:crosses val="autoZero"/>
        <c:auto val="1"/>
        <c:lblOffset val="100"/>
        <c:baseTimeUnit val="days"/>
      </c:dateAx>
      <c:valAx>
        <c:axId val="4486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63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737</c:v>
                </c:pt>
                <c:pt idx="1">
                  <c:v>603</c:v>
                </c:pt>
                <c:pt idx="2">
                  <c:v>639</c:v>
                </c:pt>
                <c:pt idx="3">
                  <c:v>592</c:v>
                </c:pt>
                <c:pt idx="4">
                  <c:v>355</c:v>
                </c:pt>
                <c:pt idx="5">
                  <c:v>570</c:v>
                </c:pt>
                <c:pt idx="6">
                  <c:v>622</c:v>
                </c:pt>
                <c:pt idx="7">
                  <c:v>668</c:v>
                </c:pt>
                <c:pt idx="8">
                  <c:v>614</c:v>
                </c:pt>
                <c:pt idx="9">
                  <c:v>737</c:v>
                </c:pt>
                <c:pt idx="10">
                  <c:v>530</c:v>
                </c:pt>
                <c:pt idx="11">
                  <c:v>369</c:v>
                </c:pt>
                <c:pt idx="12">
                  <c:v>652</c:v>
                </c:pt>
                <c:pt idx="13">
                  <c:v>702</c:v>
                </c:pt>
                <c:pt idx="14">
                  <c:v>747</c:v>
                </c:pt>
                <c:pt idx="15">
                  <c:v>651</c:v>
                </c:pt>
                <c:pt idx="16">
                  <c:v>715</c:v>
                </c:pt>
                <c:pt idx="17">
                  <c:v>547</c:v>
                </c:pt>
                <c:pt idx="18">
                  <c:v>467</c:v>
                </c:pt>
                <c:pt idx="19">
                  <c:v>788</c:v>
                </c:pt>
                <c:pt idx="20">
                  <c:v>832</c:v>
                </c:pt>
                <c:pt idx="21">
                  <c:v>911</c:v>
                </c:pt>
                <c:pt idx="22">
                  <c:v>1042</c:v>
                </c:pt>
                <c:pt idx="23">
                  <c:v>975</c:v>
                </c:pt>
                <c:pt idx="24">
                  <c:v>704</c:v>
                </c:pt>
                <c:pt idx="25">
                  <c:v>557</c:v>
                </c:pt>
                <c:pt idx="26">
                  <c:v>902</c:v>
                </c:pt>
                <c:pt idx="27">
                  <c:v>682</c:v>
                </c:pt>
                <c:pt idx="28">
                  <c:v>606</c:v>
                </c:pt>
                <c:pt idx="29">
                  <c:v>617</c:v>
                </c:pt>
                <c:pt idx="30">
                  <c:v>2312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9C-44AD-A7FA-490BE8908F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536608"/>
        <c:axId val="296537920"/>
      </c:lineChart>
      <c:dateAx>
        <c:axId val="296536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37920"/>
        <c:crosses val="autoZero"/>
        <c:auto val="1"/>
        <c:lblOffset val="100"/>
        <c:baseTimeUnit val="days"/>
      </c:dateAx>
      <c:valAx>
        <c:axId val="29653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3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5.9435000000000002</c:v>
                </c:pt>
                <c:pt idx="1">
                  <c:v>4.8628999999999998</c:v>
                </c:pt>
                <c:pt idx="2">
                  <c:v>5.0713999999999997</c:v>
                </c:pt>
                <c:pt idx="3">
                  <c:v>4.625</c:v>
                </c:pt>
                <c:pt idx="4">
                  <c:v>2.7734000000000001</c:v>
                </c:pt>
                <c:pt idx="5">
                  <c:v>4.4531000000000001</c:v>
                </c:pt>
                <c:pt idx="6">
                  <c:v>4.8593999999999999</c:v>
                </c:pt>
                <c:pt idx="7">
                  <c:v>5.2187000000000001</c:v>
                </c:pt>
                <c:pt idx="8">
                  <c:v>4.7968999999999999</c:v>
                </c:pt>
                <c:pt idx="9">
                  <c:v>5.7577999999999996</c:v>
                </c:pt>
                <c:pt idx="10">
                  <c:v>4.1406000000000001</c:v>
                </c:pt>
                <c:pt idx="11">
                  <c:v>2.8828</c:v>
                </c:pt>
                <c:pt idx="12">
                  <c:v>5.0937000000000001</c:v>
                </c:pt>
                <c:pt idx="13">
                  <c:v>5.4843999999999999</c:v>
                </c:pt>
                <c:pt idx="14">
                  <c:v>5.7907000000000002</c:v>
                </c:pt>
                <c:pt idx="15">
                  <c:v>5.0076999999999998</c:v>
                </c:pt>
                <c:pt idx="16">
                  <c:v>5.5</c:v>
                </c:pt>
                <c:pt idx="17">
                  <c:v>4.2077</c:v>
                </c:pt>
                <c:pt idx="18">
                  <c:v>3.5922999999999998</c:v>
                </c:pt>
                <c:pt idx="19">
                  <c:v>6.0614999999999997</c:v>
                </c:pt>
                <c:pt idx="20">
                  <c:v>6.4</c:v>
                </c:pt>
                <c:pt idx="21">
                  <c:v>7.0076999999999998</c:v>
                </c:pt>
                <c:pt idx="22">
                  <c:v>8.0153999999999996</c:v>
                </c:pt>
                <c:pt idx="23">
                  <c:v>7.5</c:v>
                </c:pt>
                <c:pt idx="24">
                  <c:v>5.4154</c:v>
                </c:pt>
                <c:pt idx="25">
                  <c:v>4.2846000000000002</c:v>
                </c:pt>
                <c:pt idx="26">
                  <c:v>6.9385000000000003</c:v>
                </c:pt>
                <c:pt idx="27">
                  <c:v>5.2462</c:v>
                </c:pt>
                <c:pt idx="28">
                  <c:v>4.6615000000000002</c:v>
                </c:pt>
                <c:pt idx="29">
                  <c:v>4.7462</c:v>
                </c:pt>
                <c:pt idx="30">
                  <c:v>17.784600000000001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D4-4E87-B25E-17295482D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526768"/>
        <c:axId val="296533000"/>
      </c:lineChart>
      <c:dateAx>
        <c:axId val="296526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33000"/>
        <c:crosses val="autoZero"/>
        <c:auto val="1"/>
        <c:lblOffset val="100"/>
        <c:baseTimeUnit val="days"/>
      </c:dateAx>
      <c:valAx>
        <c:axId val="29653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2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4.4247787610618997E-2</c:v>
                </c:pt>
                <c:pt idx="1">
                  <c:v>0.13268465280849001</c:v>
                </c:pt>
                <c:pt idx="2">
                  <c:v>0.26548672566372</c:v>
                </c:pt>
                <c:pt idx="3">
                  <c:v>0</c:v>
                </c:pt>
                <c:pt idx="4">
                  <c:v>4.4247787610618997E-2</c:v>
                </c:pt>
                <c:pt idx="5">
                  <c:v>0</c:v>
                </c:pt>
                <c:pt idx="6">
                  <c:v>4.4208664898320003E-2</c:v>
                </c:pt>
                <c:pt idx="7">
                  <c:v>4.4189129474148998E-2</c:v>
                </c:pt>
                <c:pt idx="8">
                  <c:v>8.8300220750551994E-2</c:v>
                </c:pt>
                <c:pt idx="9">
                  <c:v>-8.8261253309797005E-2</c:v>
                </c:pt>
                <c:pt idx="10">
                  <c:v>0</c:v>
                </c:pt>
                <c:pt idx="11">
                  <c:v>0.13233348037053</c:v>
                </c:pt>
                <c:pt idx="12">
                  <c:v>4.4091710758376999E-2</c:v>
                </c:pt>
                <c:pt idx="13">
                  <c:v>0.13233348037053</c:v>
                </c:pt>
                <c:pt idx="14">
                  <c:v>8.8261253309797005E-2</c:v>
                </c:pt>
                <c:pt idx="15">
                  <c:v>0.1323918799647</c:v>
                </c:pt>
                <c:pt idx="16">
                  <c:v>4.4130626654899002E-2</c:v>
                </c:pt>
                <c:pt idx="17">
                  <c:v>0</c:v>
                </c:pt>
                <c:pt idx="18">
                  <c:v>8.8261253309797005E-2</c:v>
                </c:pt>
                <c:pt idx="19">
                  <c:v>8.8183421516754998E-2</c:v>
                </c:pt>
                <c:pt idx="20">
                  <c:v>8.8066930867458995E-2</c:v>
                </c:pt>
                <c:pt idx="21">
                  <c:v>0.26385224274405999</c:v>
                </c:pt>
                <c:pt idx="22">
                  <c:v>0</c:v>
                </c:pt>
                <c:pt idx="23">
                  <c:v>8.7873462214411002E-2</c:v>
                </c:pt>
                <c:pt idx="24">
                  <c:v>0.13175230566535001</c:v>
                </c:pt>
                <c:pt idx="25">
                  <c:v>0.21939447125931999</c:v>
                </c:pt>
                <c:pt idx="26">
                  <c:v>4.3859649122807001E-2</c:v>
                </c:pt>
                <c:pt idx="27">
                  <c:v>8.7757788503730005E-2</c:v>
                </c:pt>
                <c:pt idx="28">
                  <c:v>4.3878894251865003E-2</c:v>
                </c:pt>
                <c:pt idx="29">
                  <c:v>4.3878894251865003E-2</c:v>
                </c:pt>
                <c:pt idx="30">
                  <c:v>0.13157894736841999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A5-4DE4-B66F-BA7A4FB216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530376"/>
        <c:axId val="296532344"/>
      </c:lineChart>
      <c:dateAx>
        <c:axId val="296530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32344"/>
        <c:crosses val="autoZero"/>
        <c:auto val="1"/>
        <c:lblOffset val="100"/>
        <c:baseTimeUnit val="days"/>
      </c:dateAx>
      <c:valAx>
        <c:axId val="29653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30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8.0999999999999996E-3</c:v>
                </c:pt>
                <c:pt idx="1">
                  <c:v>2.4199999999999999E-2</c:v>
                </c:pt>
                <c:pt idx="2">
                  <c:v>4.7600000000000003E-2</c:v>
                </c:pt>
                <c:pt idx="3">
                  <c:v>0</c:v>
                </c:pt>
                <c:pt idx="4">
                  <c:v>7.7999999999999996E-3</c:v>
                </c:pt>
                <c:pt idx="5">
                  <c:v>0</c:v>
                </c:pt>
                <c:pt idx="6">
                  <c:v>7.7999999999999996E-3</c:v>
                </c:pt>
                <c:pt idx="7">
                  <c:v>7.7999999999999996E-3</c:v>
                </c:pt>
                <c:pt idx="8">
                  <c:v>1.5599999999999999E-2</c:v>
                </c:pt>
                <c:pt idx="9">
                  <c:v>-1.5599999999999999E-2</c:v>
                </c:pt>
                <c:pt idx="10">
                  <c:v>0</c:v>
                </c:pt>
                <c:pt idx="11">
                  <c:v>2.3400000000000001E-2</c:v>
                </c:pt>
                <c:pt idx="12">
                  <c:v>7.7999999999999996E-3</c:v>
                </c:pt>
                <c:pt idx="13">
                  <c:v>2.3400000000000001E-2</c:v>
                </c:pt>
                <c:pt idx="14">
                  <c:v>1.55E-2</c:v>
                </c:pt>
                <c:pt idx="15">
                  <c:v>2.3099999999999999E-2</c:v>
                </c:pt>
                <c:pt idx="16">
                  <c:v>7.7000000000000002E-3</c:v>
                </c:pt>
                <c:pt idx="17">
                  <c:v>0</c:v>
                </c:pt>
                <c:pt idx="18">
                  <c:v>1.54E-2</c:v>
                </c:pt>
                <c:pt idx="19">
                  <c:v>1.54E-2</c:v>
                </c:pt>
                <c:pt idx="20">
                  <c:v>1.54E-2</c:v>
                </c:pt>
                <c:pt idx="21">
                  <c:v>4.6199999999999998E-2</c:v>
                </c:pt>
                <c:pt idx="22">
                  <c:v>0</c:v>
                </c:pt>
                <c:pt idx="23">
                  <c:v>1.54E-2</c:v>
                </c:pt>
                <c:pt idx="24">
                  <c:v>2.3099999999999999E-2</c:v>
                </c:pt>
                <c:pt idx="25">
                  <c:v>3.85E-2</c:v>
                </c:pt>
                <c:pt idx="26">
                  <c:v>7.7000000000000002E-3</c:v>
                </c:pt>
                <c:pt idx="27">
                  <c:v>1.54E-2</c:v>
                </c:pt>
                <c:pt idx="28">
                  <c:v>7.7000000000000002E-3</c:v>
                </c:pt>
                <c:pt idx="29">
                  <c:v>7.7000000000000002E-3</c:v>
                </c:pt>
                <c:pt idx="30">
                  <c:v>2.3099999999999999E-2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D7-4F55-8F74-09BAC03645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532672"/>
        <c:axId val="296527424"/>
      </c:lineChart>
      <c:dateAx>
        <c:axId val="296532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27424"/>
        <c:crosses val="autoZero"/>
        <c:auto val="1"/>
        <c:lblOffset val="100"/>
        <c:baseTimeUnit val="days"/>
      </c:dateAx>
      <c:valAx>
        <c:axId val="29652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3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956128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1046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779201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7730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3030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0132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8546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3492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4059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145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4149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056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3174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8393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926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2.4670%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9.8877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669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1810640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18583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054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3673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556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3926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308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1528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994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0330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64377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6331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0336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2904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6670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3601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091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- 2017-05-23 12:55:50</a:t>
                      </a:r>
                      <a:r>
                        <a:rPr lang="es-ES" sz="1000"/>
                        <a:t>
Autogestión | Tu vida más fácil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793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- 2017-05-24 14:27:38</a:t>
                      </a:r>
                      <a:r>
                        <a:rPr lang="es-ES" sz="1000"/>
                        <a:t>
Jugá en el Libertadores de América!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27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- 2017-05-12 14:02:56</a:t>
                      </a:r>
                      <a:r>
                        <a:rPr lang="es-ES" sz="1000"/>
                        <a:t>
Nuevo Usuario – Autogestión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917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- 2017-05-12 13:55:35</a:t>
                      </a:r>
                      <a:r>
                        <a:rPr lang="es-ES" sz="1000"/>
                        <a:t>
Solicitud de Caja de Ahorro – Autogestión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02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- 2017-05-12 14:00:42</a:t>
                      </a:r>
                      <a:r>
                        <a:rPr lang="es-ES" sz="1000"/>
                        <a:t>
Solicitud de Tarjeta de Crédito – Autogestión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964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- 2017-06-09 14:22:20</a:t>
                      </a:r>
                      <a:r>
                        <a:rPr lang="es-ES" sz="1000"/>
                        <a:t>
Autogestión | Solicitá tus productos online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330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- 2017-05-12 13:58:11</a:t>
                      </a:r>
                      <a:r>
                        <a:rPr lang="es-ES" sz="1000"/>
                        <a:t>
Solicitud de Prestamo Personal – Autogestión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185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1423884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1967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292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8361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424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5620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124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3250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145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21130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363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210</Words>
  <Application>Microsoft Office PowerPoint</Application>
  <PresentationFormat>On-screen Show (4:3)</PresentationFormat>
  <Paragraphs>105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Key Metrics Table</vt:lpstr>
      <vt:lpstr>Youtube Key Metrics Radar</vt:lpstr>
      <vt:lpstr>Youtube Subscribers Total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2017-06-13T11:59:18Z</dcterms:created>
  <dcterms:modified xsi:type="dcterms:W3CDTF">2017-06-13T11:59:36Z</dcterms:modified>
</cp:coreProperties>
</file>