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12-472E-9AA7-1F1EAB55E7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6241936"/>
        <c:axId val="246243248"/>
      </c:radarChart>
      <c:catAx>
        <c:axId val="24624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43248"/>
        <c:crosses val="autoZero"/>
        <c:auto val="1"/>
        <c:lblAlgn val="ctr"/>
        <c:lblOffset val="100"/>
        <c:noMultiLvlLbl val="0"/>
      </c:catAx>
      <c:valAx>
        <c:axId val="24624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4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3861</c:v>
                </c:pt>
                <c:pt idx="1">
                  <c:v>3862</c:v>
                </c:pt>
                <c:pt idx="2">
                  <c:v>3864</c:v>
                </c:pt>
                <c:pt idx="3">
                  <c:v>3866</c:v>
                </c:pt>
                <c:pt idx="4">
                  <c:v>3867</c:v>
                </c:pt>
                <c:pt idx="5">
                  <c:v>3871</c:v>
                </c:pt>
                <c:pt idx="6">
                  <c:v>3875</c:v>
                </c:pt>
                <c:pt idx="7">
                  <c:v>3873</c:v>
                </c:pt>
                <c:pt idx="8">
                  <c:v>3876</c:v>
                </c:pt>
                <c:pt idx="9">
                  <c:v>3877</c:v>
                </c:pt>
                <c:pt idx="10">
                  <c:v>3881</c:v>
                </c:pt>
                <c:pt idx="11">
                  <c:v>3883</c:v>
                </c:pt>
                <c:pt idx="12">
                  <c:v>3891</c:v>
                </c:pt>
                <c:pt idx="13">
                  <c:v>3896</c:v>
                </c:pt>
                <c:pt idx="14">
                  <c:v>3899</c:v>
                </c:pt>
                <c:pt idx="15">
                  <c:v>3905</c:v>
                </c:pt>
                <c:pt idx="16">
                  <c:v>3909</c:v>
                </c:pt>
                <c:pt idx="17">
                  <c:v>3911</c:v>
                </c:pt>
                <c:pt idx="18">
                  <c:v>3916</c:v>
                </c:pt>
                <c:pt idx="19">
                  <c:v>3919</c:v>
                </c:pt>
                <c:pt idx="20">
                  <c:v>3920</c:v>
                </c:pt>
                <c:pt idx="21">
                  <c:v>3925</c:v>
                </c:pt>
                <c:pt idx="22">
                  <c:v>3930</c:v>
                </c:pt>
                <c:pt idx="23">
                  <c:v>3932</c:v>
                </c:pt>
                <c:pt idx="24">
                  <c:v>3934</c:v>
                </c:pt>
                <c:pt idx="25">
                  <c:v>3942</c:v>
                </c:pt>
                <c:pt idx="26">
                  <c:v>3945</c:v>
                </c:pt>
                <c:pt idx="27">
                  <c:v>3947</c:v>
                </c:pt>
                <c:pt idx="28">
                  <c:v>3944</c:v>
                </c:pt>
                <c:pt idx="29">
                  <c:v>3945</c:v>
                </c:pt>
                <c:pt idx="30">
                  <c:v>3952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3B-412B-A0AE-63C659F561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650112"/>
        <c:axId val="290651096"/>
      </c:lineChart>
      <c:dateAx>
        <c:axId val="290650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51096"/>
        <c:crosses val="autoZero"/>
        <c:auto val="1"/>
        <c:lblOffset val="100"/>
        <c:baseTimeUnit val="days"/>
      </c:dateAx>
      <c:valAx>
        <c:axId val="29065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50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C5-48EB-94A0-392E74A2FA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652080"/>
        <c:axId val="290653720"/>
      </c:barChart>
      <c:catAx>
        <c:axId val="29065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53720"/>
        <c:crosses val="autoZero"/>
        <c:auto val="1"/>
        <c:lblAlgn val="ctr"/>
        <c:lblOffset val="100"/>
        <c:noMultiLvlLbl val="0"/>
      </c:catAx>
      <c:valAx>
        <c:axId val="29065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5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B0-4EFD-9FC9-DECC2E86CC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399376"/>
        <c:axId val="291401344"/>
      </c:lineChart>
      <c:catAx>
        <c:axId val="29139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01344"/>
        <c:crosses val="autoZero"/>
        <c:auto val="1"/>
        <c:lblAlgn val="ctr"/>
        <c:lblOffset val="100"/>
        <c:noMultiLvlLbl val="0"/>
      </c:catAx>
      <c:valAx>
        <c:axId val="29140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9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1.1520737327188999</c:v>
                </c:pt>
                <c:pt idx="11">
                  <c:v>0.40962621607783001</c:v>
                </c:pt>
                <c:pt idx="12">
                  <c:v>1.2544802867384</c:v>
                </c:pt>
                <c:pt idx="13">
                  <c:v>1.0240655401945999</c:v>
                </c:pt>
                <c:pt idx="14">
                  <c:v>0</c:v>
                </c:pt>
                <c:pt idx="15">
                  <c:v>0.76804915514592997</c:v>
                </c:pt>
                <c:pt idx="16">
                  <c:v>0</c:v>
                </c:pt>
                <c:pt idx="17">
                  <c:v>0.53763440860214995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C2-4667-8D4E-55E779A385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398720"/>
        <c:axId val="291402328"/>
      </c:lineChart>
      <c:catAx>
        <c:axId val="291398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02328"/>
        <c:crosses val="autoZero"/>
        <c:auto val="1"/>
        <c:lblAlgn val="ctr"/>
        <c:lblOffset val="100"/>
        <c:noMultiLvlLbl val="0"/>
      </c:catAx>
      <c:valAx>
        <c:axId val="291402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98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CF-41C1-A388-9DD127B56B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304808"/>
        <c:axId val="291309400"/>
      </c:barChart>
      <c:catAx>
        <c:axId val="29130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09400"/>
        <c:crosses val="autoZero"/>
        <c:auto val="1"/>
        <c:lblAlgn val="ctr"/>
        <c:lblOffset val="100"/>
        <c:noMultiLvlLbl val="0"/>
      </c:catAx>
      <c:valAx>
        <c:axId val="29130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0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0.81193300979239003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37-482E-8700-8CDF2BDD5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305464"/>
        <c:axId val="291302512"/>
      </c:barChart>
      <c:catAx>
        <c:axId val="29130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02512"/>
        <c:crosses val="autoZero"/>
        <c:auto val="1"/>
        <c:lblAlgn val="ctr"/>
        <c:lblOffset val="100"/>
        <c:noMultiLvlLbl val="0"/>
      </c:catAx>
      <c:valAx>
        <c:axId val="29130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0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1B-4943-B02E-DA802B2F01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306448"/>
        <c:axId val="291308416"/>
      </c:barChart>
      <c:catAx>
        <c:axId val="29130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08416"/>
        <c:crosses val="autoZero"/>
        <c:auto val="1"/>
        <c:lblAlgn val="ctr"/>
        <c:lblOffset val="100"/>
        <c:noMultiLvlLbl val="0"/>
      </c:catAx>
      <c:valAx>
        <c:axId val="29130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30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0.84485407066051998</c:v>
                </c:pt>
                <c:pt idx="1">
                  <c:v>0.78084997439836001</c:v>
                </c:pt>
                <c:pt idx="3">
                  <c:v>1.0112647209421</c:v>
                </c:pt>
                <c:pt idx="4">
                  <c:v>0.40962621607783001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87-474C-BB0F-BD665D9AA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315848"/>
        <c:axId val="292310600"/>
      </c:barChart>
      <c:catAx>
        <c:axId val="292315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10600"/>
        <c:crosses val="autoZero"/>
        <c:auto val="1"/>
        <c:lblAlgn val="ctr"/>
        <c:lblOffset val="100"/>
        <c:noMultiLvlLbl val="0"/>
      </c:catAx>
      <c:valAx>
        <c:axId val="29231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1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D6-4B34-9FC2-6E91FD1BB1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D6-4B34-9FC2-6E91FD1BB1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314208"/>
        <c:axId val="292313224"/>
      </c:barChart>
      <c:catAx>
        <c:axId val="29231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13224"/>
        <c:crosses val="autoZero"/>
        <c:auto val="1"/>
        <c:lblAlgn val="ctr"/>
        <c:lblOffset val="100"/>
        <c:noMultiLvlLbl val="0"/>
      </c:catAx>
      <c:valAx>
        <c:axId val="29231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1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513562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5958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7782415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905098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92481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622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0068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92469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219006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115025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82332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8286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03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2501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3411284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1603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496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1978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697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4713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731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6607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391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156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174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6049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07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9594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787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0682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507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4898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915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4147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11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0346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564463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48481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31589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30366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1671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410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- 2017-06-01 12:40:41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📷 Quedan pocos días para participar del #ConcursoFotográfico #GentedemiCiudad! Fotógrafos y fotógrafas, los esperamos aquí 🏆➡ https://goo.gl/yZp1S5
#BuenosAires #fotografía #art #photography #photographer #picoftheday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71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- 2017-05-23 10:45:49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🎂 En este día tan especial para nosotros, más allá de las promos y beneficios, queremos agradecerles por acompañarnos todos los días. Sigamos creciendo juntos! #Aniversario #felizcumple #tequeremosvercrecer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75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- 2017-05-15 13:05:21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📸 Si te gusta sacar #fotos, no te pierdas la nueva edición del #ConcursoFotográfico #GenteDeMiCiudad 🎞️ Inscripciones abiertas! Prepará el #flash, el #trípode, alistá la velocidad de #obturación y avisale a tus amigos 😁➡️ http://www.concursogentedemiciudad.com/ Acá, trabajo seleccionado de Mariano Mele, "Abierto", #edición2016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758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- 2017-06-08 15:10:48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quedan tres días para ser parte del #ConcursoFotográfico Gente de mi Ciudad 📸 Si sos fotógrafo/a, si te gustan mucho las fotos o si simplemente captaste una imagen hermosa, buscala y participá! 🏆➡ https://goo.gl/yZp1S5 #fotografia #foto #photography #photographer #arte #participá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42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- 2017-06-05 17:39:41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Hacé honor al #DiaMundialdelMedioAmbiente y adherite al resumen electrónico de tu tarjeta! 💻👉📝🌳➡️https://goo.gl/YHSuOK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0440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3286465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6146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972565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5935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97280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12771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1918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06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- 2017-05-19 11:18:47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💍Te invitamos a nuestra próxima #Subasta #Aniversario
🗓️ Conocé más 👉 https://goo.gl/Rte0v2 #arte #obrasdearte #joyas #quiendamas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841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- 2017-05-23 17:18:59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Parte del ejército de @valeriamaculan. Conocelo en nuestro stand en @artebafundacion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4934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9790381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275</Words>
  <Application>Microsoft Office PowerPoint</Application>
  <PresentationFormat>On-screen Show (4:3)</PresentationFormat>
  <Paragraphs>103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2017-06-13T11:57:45Z</dcterms:created>
  <dcterms:modified xsi:type="dcterms:W3CDTF">2017-06-13T11:58:01Z</dcterms:modified>
</cp:coreProperties>
</file>