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447642</c:v>
                </c:pt>
                <c:pt idx="1">
                  <c:v>447642</c:v>
                </c:pt>
                <c:pt idx="2">
                  <c:v>447635</c:v>
                </c:pt>
                <c:pt idx="3">
                  <c:v>447623</c:v>
                </c:pt>
                <c:pt idx="4">
                  <c:v>447628</c:v>
                </c:pt>
                <c:pt idx="5">
                  <c:v>447663</c:v>
                </c:pt>
                <c:pt idx="6">
                  <c:v>447697</c:v>
                </c:pt>
                <c:pt idx="7">
                  <c:v>447727</c:v>
                </c:pt>
                <c:pt idx="8">
                  <c:v>447757</c:v>
                </c:pt>
                <c:pt idx="9">
                  <c:v>447844</c:v>
                </c:pt>
                <c:pt idx="10">
                  <c:v>447937</c:v>
                </c:pt>
                <c:pt idx="11">
                  <c:v>448032</c:v>
                </c:pt>
                <c:pt idx="12">
                  <c:v>448100</c:v>
                </c:pt>
                <c:pt idx="13">
                  <c:v>448216</c:v>
                </c:pt>
                <c:pt idx="14">
                  <c:v>448293</c:v>
                </c:pt>
                <c:pt idx="15">
                  <c:v>448408</c:v>
                </c:pt>
                <c:pt idx="16">
                  <c:v>448594</c:v>
                </c:pt>
                <c:pt idx="17">
                  <c:v>448724</c:v>
                </c:pt>
                <c:pt idx="18">
                  <c:v>448879</c:v>
                </c:pt>
                <c:pt idx="19">
                  <c:v>448992</c:v>
                </c:pt>
                <c:pt idx="20">
                  <c:v>449039</c:v>
                </c:pt>
                <c:pt idx="21">
                  <c:v>449043</c:v>
                </c:pt>
                <c:pt idx="22">
                  <c:v>449036</c:v>
                </c:pt>
                <c:pt idx="23">
                  <c:v>449290</c:v>
                </c:pt>
                <c:pt idx="24">
                  <c:v>449486</c:v>
                </c:pt>
                <c:pt idx="25">
                  <c:v>449754</c:v>
                </c:pt>
                <c:pt idx="26">
                  <c:v>449810</c:v>
                </c:pt>
                <c:pt idx="27">
                  <c:v>449814</c:v>
                </c:pt>
                <c:pt idx="28">
                  <c:v>449842</c:v>
                </c:pt>
                <c:pt idx="29">
                  <c:v>449894</c:v>
                </c:pt>
                <c:pt idx="30">
                  <c:v>449948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88-4E89-AED8-D48ED026A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13336"/>
        <c:axId val="297515632"/>
      </c:lineChart>
      <c:dateAx>
        <c:axId val="297513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5632"/>
        <c:crosses val="autoZero"/>
        <c:auto val="1"/>
        <c:lblOffset val="100"/>
        <c:baseTimeUnit val="days"/>
      </c:dateAx>
      <c:valAx>
        <c:axId val="29751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131</c:v>
                </c:pt>
                <c:pt idx="1">
                  <c:v>68</c:v>
                </c:pt>
                <c:pt idx="2">
                  <c:v>50</c:v>
                </c:pt>
                <c:pt idx="3">
                  <c:v>27</c:v>
                </c:pt>
                <c:pt idx="4">
                  <c:v>38</c:v>
                </c:pt>
                <c:pt idx="5">
                  <c:v>115</c:v>
                </c:pt>
                <c:pt idx="6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5-483A-B27C-5BEE08CBE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518912"/>
        <c:axId val="297519240"/>
      </c:barChart>
      <c:catAx>
        <c:axId val="29751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9240"/>
        <c:crosses val="autoZero"/>
        <c:auto val="1"/>
        <c:lblAlgn val="ctr"/>
        <c:lblOffset val="100"/>
        <c:noMultiLvlLbl val="0"/>
      </c:catAx>
      <c:valAx>
        <c:axId val="29751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1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5-4074-806D-BE6526827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842264"/>
        <c:axId val="248842592"/>
      </c:radarChart>
      <c:catAx>
        <c:axId val="24884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42592"/>
        <c:crosses val="autoZero"/>
        <c:auto val="1"/>
        <c:lblAlgn val="ctr"/>
        <c:lblOffset val="100"/>
        <c:noMultiLvlLbl val="0"/>
      </c:catAx>
      <c:valAx>
        <c:axId val="24884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4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0</c:v>
                </c:pt>
                <c:pt idx="2">
                  <c:v>-7</c:v>
                </c:pt>
                <c:pt idx="3">
                  <c:v>-12</c:v>
                </c:pt>
                <c:pt idx="4">
                  <c:v>5</c:v>
                </c:pt>
                <c:pt idx="5">
                  <c:v>35</c:v>
                </c:pt>
                <c:pt idx="6">
                  <c:v>34</c:v>
                </c:pt>
                <c:pt idx="7">
                  <c:v>30</c:v>
                </c:pt>
                <c:pt idx="8">
                  <c:v>30</c:v>
                </c:pt>
                <c:pt idx="9">
                  <c:v>87</c:v>
                </c:pt>
                <c:pt idx="10">
                  <c:v>93</c:v>
                </c:pt>
                <c:pt idx="11">
                  <c:v>95</c:v>
                </c:pt>
                <c:pt idx="12">
                  <c:v>68</c:v>
                </c:pt>
                <c:pt idx="13">
                  <c:v>116</c:v>
                </c:pt>
                <c:pt idx="14">
                  <c:v>77</c:v>
                </c:pt>
                <c:pt idx="15">
                  <c:v>115</c:v>
                </c:pt>
                <c:pt idx="16">
                  <c:v>186</c:v>
                </c:pt>
                <c:pt idx="17">
                  <c:v>130</c:v>
                </c:pt>
                <c:pt idx="18">
                  <c:v>155</c:v>
                </c:pt>
                <c:pt idx="19">
                  <c:v>113</c:v>
                </c:pt>
                <c:pt idx="20">
                  <c:v>47</c:v>
                </c:pt>
                <c:pt idx="21">
                  <c:v>4</c:v>
                </c:pt>
                <c:pt idx="22">
                  <c:v>-7</c:v>
                </c:pt>
                <c:pt idx="23">
                  <c:v>254</c:v>
                </c:pt>
                <c:pt idx="24">
                  <c:v>196</c:v>
                </c:pt>
                <c:pt idx="25">
                  <c:v>268</c:v>
                </c:pt>
                <c:pt idx="26">
                  <c:v>56</c:v>
                </c:pt>
                <c:pt idx="27">
                  <c:v>4</c:v>
                </c:pt>
                <c:pt idx="28">
                  <c:v>28</c:v>
                </c:pt>
                <c:pt idx="29">
                  <c:v>52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7F-47AA-92E9-410E82765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844560"/>
        <c:axId val="248844888"/>
      </c:lineChart>
      <c:dateAx>
        <c:axId val="248844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44888"/>
        <c:crosses val="autoZero"/>
        <c:auto val="1"/>
        <c:lblOffset val="100"/>
        <c:baseTimeUnit val="days"/>
      </c:dateAx>
      <c:valAx>
        <c:axId val="24884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84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1.5646837024081001E-2</c:v>
                </c:pt>
                <c:pt idx="1">
                  <c:v>1.9434758012505E-2</c:v>
                </c:pt>
                <c:pt idx="2">
                  <c:v>5.8362631363666997E-2</c:v>
                </c:pt>
                <c:pt idx="3">
                  <c:v>2.1390612640514998E-2</c:v>
                </c:pt>
                <c:pt idx="4">
                  <c:v>7.8495908886175997E-2</c:v>
                </c:pt>
                <c:pt idx="5">
                  <c:v>6.9816582923904E-3</c:v>
                </c:pt>
                <c:pt idx="6">
                  <c:v>6.9816582923904E-3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C5-42A0-8E15-258B9E3F4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992808"/>
        <c:axId val="300987560"/>
      </c:barChart>
      <c:catAx>
        <c:axId val="30099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87560"/>
        <c:crosses val="autoZero"/>
        <c:auto val="1"/>
        <c:lblAlgn val="ctr"/>
        <c:lblOffset val="100"/>
        <c:noMultiLvlLbl val="0"/>
      </c:catAx>
      <c:valAx>
        <c:axId val="30098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2</c:v>
                </c:pt>
                <c:pt idx="20">
                  <c:v>5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F1-4EBB-9179-10AB1218C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93464"/>
        <c:axId val="300993792"/>
      </c:lineChart>
      <c:dateAx>
        <c:axId val="30099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3792"/>
        <c:crosses val="autoZero"/>
        <c:auto val="1"/>
        <c:lblOffset val="100"/>
        <c:baseTimeUnit val="days"/>
      </c:dateAx>
      <c:valAx>
        <c:axId val="30099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9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14</c:v>
                </c:pt>
                <c:pt idx="3">
                  <c:v>8</c:v>
                </c:pt>
                <c:pt idx="4">
                  <c:v>14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B-4AB9-82EE-1DBE73C0E3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213360"/>
        <c:axId val="371212376"/>
      </c:barChart>
      <c:catAx>
        <c:axId val="37121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12376"/>
        <c:crosses val="autoZero"/>
        <c:auto val="1"/>
        <c:lblAlgn val="ctr"/>
        <c:lblOffset val="100"/>
        <c:noMultiLvlLbl val="0"/>
      </c:catAx>
      <c:valAx>
        <c:axId val="37121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11-4171-B018-6656755B96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11-4171-B018-6656755B96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11-4171-B018-6656755B96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11-4171-B018-6656755B96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195976"/>
        <c:axId val="371190400"/>
      </c:barChart>
      <c:catAx>
        <c:axId val="37119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0400"/>
        <c:crosses val="autoZero"/>
        <c:auto val="1"/>
        <c:lblAlgn val="ctr"/>
        <c:lblOffset val="100"/>
        <c:noMultiLvlLbl val="0"/>
      </c:catAx>
      <c:valAx>
        <c:axId val="3711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5.7933167406799997E-3</c:v>
                </c:pt>
                <c:pt idx="9">
                  <c:v>3.713664577359E-2</c:v>
                </c:pt>
                <c:pt idx="10">
                  <c:v>1.2496481302813001E-2</c:v>
                </c:pt>
                <c:pt idx="11">
                  <c:v>1.3464686710482E-2</c:v>
                </c:pt>
                <c:pt idx="12">
                  <c:v>8.8422353586916996E-2</c:v>
                </c:pt>
                <c:pt idx="13">
                  <c:v>2.8966583703399999E-3</c:v>
                </c:pt>
                <c:pt idx="14">
                  <c:v>1.019400926485E-2</c:v>
                </c:pt>
                <c:pt idx="15">
                  <c:v>2.4213093044381E-2</c:v>
                </c:pt>
                <c:pt idx="16">
                  <c:v>8.5042918821521003E-3</c:v>
                </c:pt>
                <c:pt idx="17">
                  <c:v>0.24621596147889999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43-45CF-8574-C9031FB94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88104"/>
        <c:axId val="371194008"/>
      </c:lineChart>
      <c:catAx>
        <c:axId val="37118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4008"/>
        <c:crosses val="autoZero"/>
        <c:auto val="1"/>
        <c:lblAlgn val="ctr"/>
        <c:lblOffset val="100"/>
        <c:noMultiLvlLbl val="0"/>
      </c:catAx>
      <c:valAx>
        <c:axId val="37119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8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12</c:v>
                </c:pt>
                <c:pt idx="11">
                  <c:v>7</c:v>
                </c:pt>
                <c:pt idx="12">
                  <c:v>12</c:v>
                </c:pt>
                <c:pt idx="13">
                  <c:v>2</c:v>
                </c:pt>
                <c:pt idx="14">
                  <c:v>8</c:v>
                </c:pt>
                <c:pt idx="15">
                  <c:v>6</c:v>
                </c:pt>
                <c:pt idx="16">
                  <c:v>6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34-4898-91CB-7ED3B87B4A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94992"/>
        <c:axId val="371196304"/>
      </c:lineChart>
      <c:catAx>
        <c:axId val="37119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6304"/>
        <c:crosses val="autoZero"/>
        <c:auto val="1"/>
        <c:lblAlgn val="ctr"/>
        <c:lblOffset val="100"/>
        <c:noMultiLvlLbl val="0"/>
      </c:catAx>
      <c:valAx>
        <c:axId val="3711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9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2.2333399674703998E-3</c:v>
                </c:pt>
                <c:pt idx="1">
                  <c:v>6.1259460245898997E-2</c:v>
                </c:pt>
                <c:pt idx="2">
                  <c:v>3.9347292234363999E-2</c:v>
                </c:pt>
                <c:pt idx="3">
                  <c:v>0</c:v>
                </c:pt>
                <c:pt idx="4">
                  <c:v>4.5701486028008999E-3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D-4A43-8C4D-C950C0E1A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206800"/>
        <c:axId val="371207128"/>
      </c:barChart>
      <c:catAx>
        <c:axId val="37120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7128"/>
        <c:crosses val="autoZero"/>
        <c:auto val="1"/>
        <c:lblAlgn val="ctr"/>
        <c:lblOffset val="100"/>
        <c:noMultiLvlLbl val="0"/>
      </c:catAx>
      <c:valAx>
        <c:axId val="37120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95-43A4-980E-929619B459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95-43A4-980E-929619B459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95-43A4-980E-929619B459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95-43A4-980E-929619B459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95-43A4-980E-929619B459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95-43A4-980E-929619B459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95-43A4-980E-929619B459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95-43A4-980E-929619B45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200896"/>
        <c:axId val="371201224"/>
      </c:barChart>
      <c:catAx>
        <c:axId val="37120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1224"/>
        <c:crosses val="autoZero"/>
        <c:auto val="1"/>
        <c:lblAlgn val="ctr"/>
        <c:lblOffset val="100"/>
        <c:noMultiLvlLbl val="0"/>
      </c:catAx>
      <c:valAx>
        <c:axId val="37120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20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BB-4A12-9A0F-B3DB1841D7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495160"/>
        <c:axId val="406497128"/>
      </c:barChart>
      <c:catAx>
        <c:axId val="40649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97128"/>
        <c:crosses val="autoZero"/>
        <c:auto val="1"/>
        <c:lblAlgn val="ctr"/>
        <c:lblOffset val="100"/>
        <c:noMultiLvlLbl val="0"/>
      </c:catAx>
      <c:valAx>
        <c:axId val="40649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49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2026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5857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75193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979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17975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365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7205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1753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1229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4403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1089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6700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5364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64355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126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901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087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021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8648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505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16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572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39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658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62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16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48594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111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36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147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087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148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03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132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3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- 2017-05-26 12:02:14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 Hincha de San Lorenzo, te imaginás jugando de local? Participá y vivilo! ⚽🔵🔴 https://goo.gl/5FTOiM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0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- 2017-05-31 17:45:48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Quedan pocos días para participar del Concurso Fotográfico Gente de mi Ciudad! Amantes de la fotografía, los esperamos aquí 🏆➡ https://goo.gl/yZp1S5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4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- 2017-06-02 09:55:39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estamos buscando para sumarte al área de Empresas, como Oficial de Negocios Pyme 🤝👔💼 Conocé los detalles y requisitos para postularte haciendo click acá ➡️ https://goo.gl/Zlx45m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07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- 2017-05-18 15:56:47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💻🔐 Te estamos buscando para sumarte al área de Continuidad del Negocio - Seguridad Informática. Conocé el detalle de nuestras búsquedas y postúlate acá ➡️ https://goo.gl/fGiRU0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6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- 2017-05-23 10:38:30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este día tan especial para nosotros, más allá de las promos y beneficios, queremos agradecerles por acompañarnos todos los días. Sigamos creciendo juntos!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111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28286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658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49311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495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4144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89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144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439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350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104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4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- 2017-05-15 12:51:37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Si te gusta sacar fotos, no te pierdas la nueva edición del #ConcursoFotográfico #GenteDeMiCiudad 🎞️ Inscripciones abiertas! Prepará el flash, el trípode, alistá la velocidad de obturación y avisale a tus amigos 😁➡️  http://www.concursogentedemiciudad.com/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1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- 2017-05-23 12:33:43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bienes de #aduana 🛳️✈️📦 Mirá el catálogo y conocé qué se subasta acá ▶ https://goo.gl/R8inVw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08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- 2017-05-25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Patria!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19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- 2017-05-22 14:34:09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 Esta semana estamos de festejo y el regalo es para vos!
Conocé locales adheridos y más aquí ➡️ https://goo.gl/Te3ZmE
https://goo.gl/vehpzQ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8859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015343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19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1801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082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329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945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14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392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509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409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5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- 2017-05-24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partir del 1° de junio, por disposición del Banco Central de la República Argentina, a toda cuenta bancaria se le asignará automáticamente un ALIAS CBU, salvo que su titular lo hubiera definido previamente. 
El ALIAS CBU es un nombre asociado a la cuenta, que funciona como una alternativa al CBU. ¿Todavía no asignaste el tuyo? Mirá el "paso a paso" aquí ➡️ https://goo.gl/GQt7OX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4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- 2017-06-06 14:20:10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Vos, que siempre mirás los contenedores y pensás "qué habrá ahí?", empezá a averiguarlo en nuestra próxima #Subasta de Bienes de #Aduana 🛳️🚗📱🎛️ Conocé más aquí ➡️ https://goo.gl/jOknO6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9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- 2017-05-29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#Subastas de #Inmuebles 🏚️🏡🏤🏫🏠🏢 Conocé fechas y detalles acá ➡️ https://goo.gl/8hXtA6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- 2017-06-05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Subastas en la Ciudad de #Córdoba. Agendate el miércoles 14 de Junio, en Av. Sabattini 459 y conocé los detalles de cada una:
Subasta de bienes de Aduana ➡️ https://goo.gl/mp2oN5 
Subasta de bienes de ANSES ➡️ https://goo.gl/boSgpH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8565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164028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650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9575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46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920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844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985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926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508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03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96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- 2017-05-25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🎉 Seguimos de festejo todo el finde! 🎂🎁 Cumplimos con vos! Elegí un shopping y aprovechá nuestro #EspecialAniversario ➡️ https://goo.gl/pYB6jb
https://goo.gl/jM0wTV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6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- 2017-05-26 11:02:27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que viene el finde, este cuadradito va a ser mucho más rico. Elegí el lugar y llevá tu tarjeta del Ciudad 🍫🍰💳➡️ https://goo.gl/WnpbYz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4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- 2017-06-01 10:40:00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🍊🍅🍌🍆🍪💡🔋 El mes empieza preparando la listita para COTO, claro que sí! Todo el finde, con débito y sin tope! https://goo.gl/VNDSu9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07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- 2017-05-30 15:09:00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“Ciudad Automática de Buenos Aires”, de la artista Josie Watson 🎨
Inaugura el jueves 8 de junio a las 13 hs. y podés visitarla de lunes a domingo, de 10 a 18 hs, hasta el 30 de junio.
Además, la artista dará una charla el jueves 15 a las 13 hs.
Te esperamos en nuestro Espacio de Arte, Esmeralda 660, CABA.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464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334261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571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4337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88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824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744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383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198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35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079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- 2017-05-24 16:02:00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🏚️🏢🏫 Se viene una nueva #subasta de #inmuebles, te avisamos con tiempo para que lo pienses. Conocé qué subasta y cómo participar acá ➡️ https://goo.gl/z6DK1Z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64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- 2017-05-11 17:10:33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⚽📣 Buenas tardes hinchas de Club Atlético Huracán! 
Tenemos entradas para el clásico! Los 8 primeros que vengan mañana desde las 11 a Sarmiento 611 se llevan un par! #AlentáAlGlobo! 🎈 Los esperamos!
⚠💳 Promo exclusiva para titulares de tarjetas de crédito, presentando tarjeta + DNI + cupón compra de monto mínimo $150 de mayo de 2017. Stock 8 (ocho) pares de entradas.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82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- 2017-06-08 14:30:18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quedan tres días para ser parte del Concurso Fotográfico Gente de mi Ciudad 📸 Si sos fotógrafo/a, si te gustan mucho las fotos o si simplemente captaste una imagen hermosa, buscala y participá! 🏆➡ https://goo.gl/yZp1S5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1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- 2017-06-03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#SemanaDeLaPintura y tus paredes lo saben! elegí el color y buscá tu 💳 del Ciudad! https://goo.gl/1mxt5h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256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19780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09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3279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457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2567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03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438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631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093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010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22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- 2017-05-15 10:05:43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🏡😊 Concretá tu sueño de la casa propia. Entrá a nuestra web y comenzá a gestionar tu préstamo hipotecario! ➡️ https://goo.gl/TkDgNt
https://goo.gl/rhG8sc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1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- 2017-06-05 17:36:20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honor al #DiaMundialdelMedioAmbiente y adherite al resumen electrónico de tu tarjeta! 💻👉📝🌳➡️https://goo.gl/YHSuOK 
https://goo.gl/jR61bQ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6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- 2017-06-02 15:31:34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una nueva #Subasta de #Arte 🎨
📅 Miércoles 7/06, 13 hs. en el Auditorio Santa María de los Buenos Ayres, Esmeralda 660.
Conocé las obras que participan y todos los detalles acá ➡️ https://goo.gl/SC5glD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41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- 2017-05-23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Aprovechá la plataforma de autogestión y pedí tus productos mientras te tomás un rico cafecito ☕💳➡️ https://goo.gl/1BvKy5
https://goo.gl/NrF7PI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5063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12024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5220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20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2846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398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847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05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552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968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604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65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70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42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791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0719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753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079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06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040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2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Delgado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8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Patricio 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4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6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7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Sebastián 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 Torres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60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A. Porcel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7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Haydee Crovetto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3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Browne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89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Eliana Losada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2533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259307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92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7893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4445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67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152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707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1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Nicolas Resco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1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Orlandi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8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Nadia Rubicce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14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Ezequiel Copello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79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Maru Giachino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7040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957768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05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172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826</Words>
  <Application>Microsoft Office PowerPoint</Application>
  <PresentationFormat>On-screen Show (4:3)</PresentationFormat>
  <Paragraphs>412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2017-06-13T11:55:25Z</dcterms:created>
  <dcterms:modified xsi:type="dcterms:W3CDTF">2017-06-13T11:56:35Z</dcterms:modified>
</cp:coreProperties>
</file>