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59011</c:v>
                </c:pt>
                <c:pt idx="1">
                  <c:v>59017</c:v>
                </c:pt>
                <c:pt idx="2">
                  <c:v>59023</c:v>
                </c:pt>
                <c:pt idx="3">
                  <c:v>59028</c:v>
                </c:pt>
                <c:pt idx="4">
                  <c:v>59042</c:v>
                </c:pt>
                <c:pt idx="5">
                  <c:v>59049</c:v>
                </c:pt>
                <c:pt idx="6">
                  <c:v>59051</c:v>
                </c:pt>
                <c:pt idx="7">
                  <c:v>59056</c:v>
                </c:pt>
                <c:pt idx="8">
                  <c:v>59064</c:v>
                </c:pt>
                <c:pt idx="9">
                  <c:v>59068</c:v>
                </c:pt>
                <c:pt idx="10">
                  <c:v>59068</c:v>
                </c:pt>
                <c:pt idx="11">
                  <c:v>59074</c:v>
                </c:pt>
                <c:pt idx="12">
                  <c:v>59079</c:v>
                </c:pt>
                <c:pt idx="13">
                  <c:v>59083</c:v>
                </c:pt>
                <c:pt idx="14">
                  <c:v>59091</c:v>
                </c:pt>
                <c:pt idx="15">
                  <c:v>59098</c:v>
                </c:pt>
                <c:pt idx="16">
                  <c:v>59100</c:v>
                </c:pt>
                <c:pt idx="17">
                  <c:v>59103</c:v>
                </c:pt>
                <c:pt idx="18">
                  <c:v>59116</c:v>
                </c:pt>
                <c:pt idx="19">
                  <c:v>59123</c:v>
                </c:pt>
                <c:pt idx="20">
                  <c:v>59128</c:v>
                </c:pt>
                <c:pt idx="21">
                  <c:v>59138</c:v>
                </c:pt>
                <c:pt idx="22">
                  <c:v>59148</c:v>
                </c:pt>
                <c:pt idx="23">
                  <c:v>59156</c:v>
                </c:pt>
                <c:pt idx="24">
                  <c:v>59163</c:v>
                </c:pt>
                <c:pt idx="25">
                  <c:v>59167</c:v>
                </c:pt>
                <c:pt idx="26">
                  <c:v>59188</c:v>
                </c:pt>
                <c:pt idx="27">
                  <c:v>59196</c:v>
                </c:pt>
                <c:pt idx="28">
                  <c:v>59198</c:v>
                </c:pt>
                <c:pt idx="29">
                  <c:v>59207</c:v>
                </c:pt>
                <c:pt idx="30">
                  <c:v>59211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96-4A80-BEDC-2E8B88F85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522400"/>
        <c:axId val="247521744"/>
      </c:lineChart>
      <c:dateAx>
        <c:axId val="247522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21744"/>
        <c:crosses val="autoZero"/>
        <c:auto val="1"/>
        <c:lblOffset val="100"/>
        <c:baseTimeUnit val="days"/>
      </c:dateAx>
      <c:valAx>
        <c:axId val="24752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2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C9-41B0-9FC0-6110ADC91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29616"/>
        <c:axId val="180831912"/>
      </c:radarChart>
      <c:catAx>
        <c:axId val="18082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831912"/>
        <c:crosses val="autoZero"/>
        <c:auto val="1"/>
        <c:lblAlgn val="ctr"/>
        <c:lblOffset val="100"/>
        <c:noMultiLvlLbl val="0"/>
      </c:catAx>
      <c:valAx>
        <c:axId val="18083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82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14</c:v>
                </c:pt>
                <c:pt idx="5">
                  <c:v>7</c:v>
                </c:pt>
                <c:pt idx="6">
                  <c:v>2</c:v>
                </c:pt>
                <c:pt idx="7">
                  <c:v>5</c:v>
                </c:pt>
                <c:pt idx="8">
                  <c:v>8</c:v>
                </c:pt>
                <c:pt idx="9">
                  <c:v>4</c:v>
                </c:pt>
                <c:pt idx="10">
                  <c:v>0</c:v>
                </c:pt>
                <c:pt idx="11">
                  <c:v>6</c:v>
                </c:pt>
                <c:pt idx="12">
                  <c:v>5</c:v>
                </c:pt>
                <c:pt idx="13">
                  <c:v>4</c:v>
                </c:pt>
                <c:pt idx="14">
                  <c:v>8</c:v>
                </c:pt>
                <c:pt idx="15">
                  <c:v>7</c:v>
                </c:pt>
                <c:pt idx="16">
                  <c:v>2</c:v>
                </c:pt>
                <c:pt idx="17">
                  <c:v>3</c:v>
                </c:pt>
                <c:pt idx="18">
                  <c:v>13</c:v>
                </c:pt>
                <c:pt idx="19">
                  <c:v>7</c:v>
                </c:pt>
                <c:pt idx="20">
                  <c:v>5</c:v>
                </c:pt>
                <c:pt idx="21">
                  <c:v>10</c:v>
                </c:pt>
                <c:pt idx="22">
                  <c:v>10</c:v>
                </c:pt>
                <c:pt idx="23">
                  <c:v>8</c:v>
                </c:pt>
                <c:pt idx="24">
                  <c:v>7</c:v>
                </c:pt>
                <c:pt idx="25">
                  <c:v>4</c:v>
                </c:pt>
                <c:pt idx="26">
                  <c:v>21</c:v>
                </c:pt>
                <c:pt idx="27">
                  <c:v>8</c:v>
                </c:pt>
                <c:pt idx="28">
                  <c:v>2</c:v>
                </c:pt>
                <c:pt idx="29">
                  <c:v>9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A1-434E-AA7E-8F6B7E8DA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76616"/>
        <c:axId val="302079568"/>
      </c:lineChart>
      <c:dateAx>
        <c:axId val="302076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79568"/>
        <c:crosses val="autoZero"/>
        <c:auto val="1"/>
        <c:lblOffset val="100"/>
        <c:baseTimeUnit val="days"/>
      </c:dateAx>
      <c:valAx>
        <c:axId val="30207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7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5</c:v>
                </c:pt>
                <c:pt idx="4">
                  <c:v>8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A-4943-8590-66C6C154D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963192"/>
        <c:axId val="182343104"/>
      </c:barChart>
      <c:catAx>
        <c:axId val="18096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43104"/>
        <c:crosses val="autoZero"/>
        <c:auto val="1"/>
        <c:lblAlgn val="ctr"/>
        <c:lblOffset val="100"/>
        <c:noMultiLvlLbl val="0"/>
      </c:catAx>
      <c:valAx>
        <c:axId val="18234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6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53-4D84-AE3A-8EC3184BF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86200"/>
        <c:axId val="302083904"/>
      </c:lineChart>
      <c:dateAx>
        <c:axId val="30208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83904"/>
        <c:crosses val="autoZero"/>
        <c:auto val="1"/>
        <c:lblOffset val="100"/>
        <c:baseTimeUnit val="days"/>
      </c:dateAx>
      <c:valAx>
        <c:axId val="30208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8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3A-4DFD-BD20-61D85F041D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3A-4DFD-BD20-61D85F041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090792"/>
        <c:axId val="302085544"/>
      </c:barChart>
      <c:catAx>
        <c:axId val="30209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85544"/>
        <c:crosses val="autoZero"/>
        <c:auto val="1"/>
        <c:lblAlgn val="ctr"/>
        <c:lblOffset val="100"/>
        <c:noMultiLvlLbl val="0"/>
      </c:catAx>
      <c:valAx>
        <c:axId val="30208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9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13</c:v>
                </c:pt>
                <c:pt idx="3">
                  <c:v>9</c:v>
                </c:pt>
                <c:pt idx="4">
                  <c:v>14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8-4824-B075-DBA03132F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834544"/>
        <c:axId val="245836512"/>
      </c:barChart>
      <c:catAx>
        <c:axId val="24583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36512"/>
        <c:crosses val="autoZero"/>
        <c:auto val="1"/>
        <c:lblAlgn val="ctr"/>
        <c:lblOffset val="100"/>
        <c:noMultiLvlLbl val="0"/>
      </c:catAx>
      <c:valAx>
        <c:axId val="24583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3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1.2406038357215E-2</c:v>
                </c:pt>
                <c:pt idx="1">
                  <c:v>9.0930622050040995E-3</c:v>
                </c:pt>
                <c:pt idx="2">
                  <c:v>9.4997286721330999E-3</c:v>
                </c:pt>
                <c:pt idx="3">
                  <c:v>3.0639155336758001E-2</c:v>
                </c:pt>
                <c:pt idx="4">
                  <c:v>1.8125705392035001E-2</c:v>
                </c:pt>
                <c:pt idx="5">
                  <c:v>5.6391083441885998E-3</c:v>
                </c:pt>
                <c:pt idx="6">
                  <c:v>3.9473758409319999E-2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0B-49D9-8523-91E38E9B6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838480"/>
        <c:axId val="245835856"/>
      </c:barChart>
      <c:catAx>
        <c:axId val="24583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35856"/>
        <c:crosses val="autoZero"/>
        <c:auto val="1"/>
        <c:lblAlgn val="ctr"/>
        <c:lblOffset val="100"/>
        <c:noMultiLvlLbl val="0"/>
      </c:catAx>
      <c:valAx>
        <c:axId val="24583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3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12</c:v>
                </c:pt>
                <c:pt idx="11">
                  <c:v>7</c:v>
                </c:pt>
                <c:pt idx="12">
                  <c:v>13</c:v>
                </c:pt>
                <c:pt idx="13">
                  <c:v>2</c:v>
                </c:pt>
                <c:pt idx="14">
                  <c:v>7</c:v>
                </c:pt>
                <c:pt idx="15">
                  <c:v>5</c:v>
                </c:pt>
                <c:pt idx="16">
                  <c:v>5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00-4275-8BC3-ADAF210DB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872608"/>
        <c:axId val="247521088"/>
      </c:lineChart>
      <c:catAx>
        <c:axId val="24487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21088"/>
        <c:crosses val="autoZero"/>
        <c:auto val="1"/>
        <c:lblAlgn val="ctr"/>
        <c:lblOffset val="100"/>
        <c:noMultiLvlLbl val="0"/>
      </c:catAx>
      <c:valAx>
        <c:axId val="24752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7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3.3834650065132001E-3</c:v>
                </c:pt>
                <c:pt idx="9">
                  <c:v>1.5225592529309001E-2</c:v>
                </c:pt>
                <c:pt idx="10">
                  <c:v>1.7481235866984999E-2</c:v>
                </c:pt>
                <c:pt idx="11">
                  <c:v>2.7792748267787E-2</c:v>
                </c:pt>
                <c:pt idx="12">
                  <c:v>1.5225592529309001E-2</c:v>
                </c:pt>
                <c:pt idx="13">
                  <c:v>1.1842127522796E-2</c:v>
                </c:pt>
                <c:pt idx="14">
                  <c:v>8.7003385881767002E-3</c:v>
                </c:pt>
                <c:pt idx="15">
                  <c:v>6.0902370117237002E-3</c:v>
                </c:pt>
                <c:pt idx="16">
                  <c:v>9.4737020182369003E-3</c:v>
                </c:pt>
                <c:pt idx="17">
                  <c:v>4.7932420925603E-2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B0-44CC-B8C8-57F8FC500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207768"/>
        <c:axId val="246209408"/>
      </c:lineChart>
      <c:catAx>
        <c:axId val="24620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09408"/>
        <c:crosses val="autoZero"/>
        <c:auto val="1"/>
        <c:lblAlgn val="ctr"/>
        <c:lblOffset val="100"/>
        <c:noMultiLvlLbl val="0"/>
      </c:catAx>
      <c:valAx>
        <c:axId val="24620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0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</c:v>
                </c:pt>
                <c:pt idx="1">
                  <c:v>34</c:v>
                </c:pt>
                <c:pt idx="2">
                  <c:v>12</c:v>
                </c:pt>
                <c:pt idx="3">
                  <c:v>5</c:v>
                </c:pt>
                <c:pt idx="4">
                  <c:v>26</c:v>
                </c:pt>
                <c:pt idx="5">
                  <c:v>18</c:v>
                </c:pt>
                <c:pt idx="6">
                  <c:v>10</c:v>
                </c:pt>
                <c:pt idx="7">
                  <c:v>13</c:v>
                </c:pt>
                <c:pt idx="8">
                  <c:v>9</c:v>
                </c:pt>
                <c:pt idx="9">
                  <c:v>5</c:v>
                </c:pt>
                <c:pt idx="10">
                  <c:v>6</c:v>
                </c:pt>
                <c:pt idx="11">
                  <c:v>16</c:v>
                </c:pt>
                <c:pt idx="12">
                  <c:v>16</c:v>
                </c:pt>
                <c:pt idx="13">
                  <c:v>34</c:v>
                </c:pt>
                <c:pt idx="14">
                  <c:v>9</c:v>
                </c:pt>
                <c:pt idx="15">
                  <c:v>36</c:v>
                </c:pt>
                <c:pt idx="16">
                  <c:v>9</c:v>
                </c:pt>
                <c:pt idx="17">
                  <c:v>9</c:v>
                </c:pt>
                <c:pt idx="18">
                  <c:v>17</c:v>
                </c:pt>
                <c:pt idx="19">
                  <c:v>12</c:v>
                </c:pt>
                <c:pt idx="20">
                  <c:v>139</c:v>
                </c:pt>
                <c:pt idx="21">
                  <c:v>45</c:v>
                </c:pt>
                <c:pt idx="22">
                  <c:v>19</c:v>
                </c:pt>
                <c:pt idx="23">
                  <c:v>12</c:v>
                </c:pt>
                <c:pt idx="24">
                  <c:v>7</c:v>
                </c:pt>
                <c:pt idx="25">
                  <c:v>57</c:v>
                </c:pt>
                <c:pt idx="26">
                  <c:v>30</c:v>
                </c:pt>
                <c:pt idx="27">
                  <c:v>33</c:v>
                </c:pt>
                <c:pt idx="28">
                  <c:v>10</c:v>
                </c:pt>
                <c:pt idx="29">
                  <c:v>22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4C-4CC1-90B9-7FD81A252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437656"/>
        <c:axId val="371438640"/>
      </c:lineChart>
      <c:dateAx>
        <c:axId val="371437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38640"/>
        <c:crosses val="autoZero"/>
        <c:auto val="1"/>
        <c:lblOffset val="100"/>
        <c:baseTimeUnit val="days"/>
      </c:dateAx>
      <c:valAx>
        <c:axId val="37143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3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F85-9ED1-C32E59CAB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631664"/>
        <c:axId val="400624776"/>
      </c:barChart>
      <c:catAx>
        <c:axId val="40063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24776"/>
        <c:crosses val="autoZero"/>
        <c:auto val="1"/>
        <c:lblAlgn val="ctr"/>
        <c:lblOffset val="100"/>
        <c:noMultiLvlLbl val="0"/>
      </c:catAx>
      <c:valAx>
        <c:axId val="40062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3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04109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572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882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058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17640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646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130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932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496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962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406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780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905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816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958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268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622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91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01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12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88176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299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262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091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225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500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8455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745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258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125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6738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239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8621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22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9172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737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9578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349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531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70958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036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065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185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647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501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66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- 2017-05-11 17:19:31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⚽📣 Buenas tardes hinchas de @CAHuracan! 
Tenemos entradas para el clásico del domingo ➡️ https://t.co/6hP792qQ9B
#AlentáAlGlobo!🎈 https://t.co/8DqylZwZQC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8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- 2017-05-12 11:15:21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Gracias por acercarse hinchas de @CAHuracan, entradas agotadas! #AlentáAlGlobo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76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- 2017-05-14 12:10:03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Hincha de @Independiente hoy #AlentáAlRojo y viví la previa del #ClásicodeAvellaneda en nuestro espacio del Rojo Fan Fest! https://t.co/RAJ1g9pXtp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92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- 2017-05-31 10:48:06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Hinchas de @CAHuracan! Tenemos entradas para hoy! #AlentáAlGlobo en la #Sudamericana🎈➡️https://t.co/y8GB7Of2MI https://t.co/YZzfRxtGGX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7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- 2017-06-02 09:57:29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Te estamos buscando para sumarte al área de Empresas como Oficial de Negocios 🤝👔💼 Conocé más acá ➡️ https://t.co/vEpesIbWPB https://t.co/5ZcjCFti7B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39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- 2017-05-18 15:58:25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💻🔐 Te estamos buscando para sumarte al área de Continuidad del Negocio - Seguridad Informática ➡️ https://t.co/daOy0kKVhq https://t.co/3XDbM91BCk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6270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799878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7126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79765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48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987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397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002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636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8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- 2017-06-08 14:31:57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Si sos fotógrafo/a, si te encantan las fotos o si simplemente captaste una imagen hermosa, buscala y participá! 🏆➡ https://t.co/lglV1i3l5x https://t.co/uwWp7OumrM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99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- 2017-06-05 10:59:22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Atención hinchas de @RacingClub! Tenemos entradas para hoy ➡️https://t.co/kCtXjiPCOi #AlentáALaAcadé! https://t.co/BUVhPDVps6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13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- 2017-06-05 12:51:28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
Te estamos buscando para sumarte al área de Empresas 🤝👔💼 Conocé más y postulate ➡️ https://t.co/vEpesIbWPB https://t.co/e3va8UuaOu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6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- 2017-05-11 10:09:25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viven las previas de los partidos! Estate atento, te vamos a estar avisando la próxima para que disfrutes en tu club! ⚽️😀@RacingClub https://t.co/qS50lVQLTK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16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- 2017-05-12 09:23:41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⚽📣 Buenas tardes hinchas de @CAHuracan! 
Tenemos entradas para el clásico ➡️ https://t.co/6hP792qQ9B 
#AlentáAlGlobo!🎈 https://t.co/5Ys1aeGrwx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17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365393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751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51507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630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830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392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325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602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2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- 2017-05-15 12:54:51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Te gusta sacar fotos? 🎞️ Prepará el flash, alistá la velocidad de obturación y participá ➡️ https://t.co/YhuXppbEbe
#GenteDeMiCiudad https://t.co/oQzHoQyxLn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86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- 2017-05-15 10:07:08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🏡😊 Concretá tu sueño de la casa propia. Entrá a nuestra web y comenzá a gestionar tu #préstamo #hipotecario! ➡️ https://t.co/EyblRQ6lp0 https://t.co/3ZRSr78Qu7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75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- 2017-05-24 16:02:06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🏚️🏢🏫 Se viene una nueva #subasta de #inmuebles, te avisamos con tiempo... Conocé qué subasta y cómo participar acá➡️ https://t.co/1ynsWRIjE0 https://t.co/XbfbLI446b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9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- 2017-05-23 10:39:25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 día tan especial para nosotros, además de las promos, queremos agradecerles por acompañarnos cada día. Sigamos creciendo juntos! 🎂 https://t.co/RLNijpGJ3U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05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- 2017-05-19 16:30:29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⚠️ Nunca nadie te pedirá tus datos de acceso a los distintos canales vía mail, sms, web o tel. 🔒Informate ➡️https://t.co/7zM6cHqZb8 https://t.co/B630sZiL3n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5167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61164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2565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1214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184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140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053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466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51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43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- 2017-05-26 13:19:47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Hinchas de @RacingClub! Tenemos entradas para mañana! Conocé como llevarte tu par acá: https://t.co/snmd6ejElL #AlentáALaAcadé! https://t.co/WADtFLVUpx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1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- 2017-05-23 12:34:44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bienes de #aduana 🛳️✈️📦 Mirá el catálogo y conocé qué se subasta acá ▶ https://t.co/gpzz1dmUss https://t.co/LmgpV3PKAa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0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- 2017-05-27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Hincha de @RacingClub! Si esta noche vas a la cancha, te invitamos a visitar nuestro espacio. Jugá, divertite y #AlentáALaAcadé! ⚽ https://t.co/ILI0DiSP8k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20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- 2017-05-26 12:01:08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Hincha de @SanLorenzo, te imaginás jugando de local? Participá y vivilo!  ⚽🔵🔴 https://t.co/RBBjKuDZhp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46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- 2017-06-03 12:30:03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la #SemanaDeLaPintura y tus paredes lo saben! elegí el color y buscá tu 💳 del Ciudad! https://t.co/Hoi8HDaW6w #Pinturerías #promo https://t.co/ozCs1v1qgT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5697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680495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488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8246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682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226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9252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527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301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0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- 2017-06-09 10:00:06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Transferí por nuestros canales digitales 📱💻💳⏳ #MásTiempoParaVos
HB ➡️https://t.co/T12nDVqyHu
Banca Móvil Ciudad ➡️https://t.co/nww5KA54vf https://t.co/25U1VRBFuI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79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- 2017-05-31 17:46:55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Quedan pocos días para participar del #ConcursoFotográfico! Fotógrafos y fotógrafas, los esperamos aquí 🏆➡ https://t.co/lglV1i3l5x https://t.co/mYotJaeT55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- 2017-06-05 17:35:56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Hacé honor al #DiaMundialdelMedioAmbiente y adherite al resumen electrónico de tu tarjeta! 💻👉📝🌳➡️https://t.co/TmoGZwJ8Hc https://t.co/q2GukWDadJ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5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- 2017-05-29 12:32:43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Sos cuervo y todavía no participaste? Hacelo ahora y pensá cómo pisarías el césped de San Lorenzo! ⚽🔵🔴 https://t.co/RBBjKuDZhp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025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598168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925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814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615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19488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0395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32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449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@RCachanosky - 2017-05-31 20:40:21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cajero automático del @BancoCiudad de la sucursal La Lucila acaba de afanarme $ 2.000! No me dio la plata y me bajó el saldo. De terror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38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@SanLorenzo - 2017-06-04 12:37:28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Hinchas de #SanLorenzo y clientes del @BancoCiudad, conocieron el vestuario, la sala de prensa y juegan fútbol-teni… https://t.co/l3eSaGVJ2t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33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@reporte_inmob - 2017-06-09 17:25:40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@BancoCiudad también se sumó a la baja de las tasas hipotecarias UVA en respuesta a reducción de alícuota de ingresos brutos en CABA y PBA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2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@Independiente - 2017-05-19 17:41:20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viví la previa frente a #Huracan, en el espacio del Rojo Fan Fest del @BancoCiudad en el #LdA
#VamosRojo https://t.co/1HIqPofy5P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05/20/2017 15:30:02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33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@SanLorenzo - 2017-05-17 21:00:54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🔵🔴🔵 ¡Jugá y ganá con el @BancoCiudad! Buscá el stand en el ingreso a la Platea Norte 👌 https://t.co/rH3JE0BY8X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05/19/2017 17:06:17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43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@MinFinanzas - 2017-05-22 16:05:09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Caputo se reunió con los presidentes del Banco Nación, @bancoprovincia y @BancoCiudad para avanzar en medidas de im… https://t.co/ozt2tzw0pj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9546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666927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089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347608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9172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567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253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61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@alejomaxit - 2017-05-18 18:40:42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sede de #ANSES firmamos un convenio con @BancoCiudad para implementar talleres de educación financiera en distin… https://t.co/MyfYorhqWu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27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@Independiente - 2017-05-20 14:36:18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Viví la previa frente a #Huracan, en el espacio del Rojo Fan Fest del @BancoCiudad 
#VamosRojo https://t.co/Rg7SGeKU4R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05/24/2017 17:30:56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07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@DNNAVARRO - 2017-05-24 21:49:18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lujo la sala de prensa de San Lorenzo! Gracias @SanLorenzo por la buena onda de siempre y @BancoCiudad por la in… https://t.co/AviWCO4Ov9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8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@DayLombardi - 2017-05-13 08:40:10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Sorteamos las camisetas de #superclasicos  gracias @BancoCiudad!! Llamá al 45352011 @facupastor @radiolared… https://t.co/aRm4VhKKR7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8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@RacingSolidario - 2017-05-11 10:00:44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Participamos del stand de @BancoCiudad en el Estadio de @RacingClub 🎓 Mirá todas las fotos acá ➡️… https://t.co/G0dfW27vZY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2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@Pabloceook - 2017-05-31 21:19:39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@ivankerr @frigeriorogelio @horaciorlarreta @IVCBuenosAires @MBusellini @MinInteriorAR @BancoCiudad ⌛Ultimo dia! el… https://t.co/V3LgX4ArL9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85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@aduanaarg - 2017-06-05 14:38:05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#BuenLunes para ver las subastas del @BancoCiudad vía @todonoticias https://t.co/xkt0rLWdYq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1148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492990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483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481764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886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773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72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0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@Uiavellaneda - 2017-05-11 13:16:56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Recibimos al @InstPyME y gerencia del @BancoCiudad de Avellaneda para desarrollar programa de capacitación para soc… https://t.co/GfshSj0Mz2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8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@lineasindical - 2017-05-29 15:01:00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.@BancoCiudad y el Gobierno de CABA trabajan en un complejo para Luz y Fuerza https://t.co/14VHl1tThx @horaciorlarreta @ivankerr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6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@dbiztoday - 2017-05-16 11:00:39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Ciudad otorgará más de 5000 créditos hipotecarios. @BancoCiudad https://t.co/I8p0LfoI4P #Estimación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9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@RedADIMRA - 2017-05-18 10:42:15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vinimos con @adimrajoven a la Jornada sobre la Ley de #Emprendedores y Ley Pyme en @BancoCiudad. https://t.co/UBQjNDPwoY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52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@dieguez_ - 2017-06-06 13:07:10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me ignora en todos y cada uno de sus puntos de contacto. Ojalá que se haya prendido fuego, sino no hay explicación.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10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@produccioneszyg - 2017-05-18 14:15:12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@ricardovitaliti jefe del equipo de martilleros del @BancoCiudad 
con @gkellmer, @DaniGutman y @saclemente https://t.co/4DxjJYSr5B #Subastas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43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 - 2017-06-05 16:29:38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"Esta noche cantamos con el coro del banco en el Teatro Colón" Carlos Leiza @BancoCiudad / @fmmilenium @cburgueno @loretoso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760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556968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04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62222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29872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2777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3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@Danorecoleta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26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@gcuervo1956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03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@RCachanosky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7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@produccioneszyg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@elinformatorio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95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@EelQuemero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4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9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@PatoCampilongo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76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@crispycoroo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9320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734791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983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98942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2310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691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14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28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@MatiDaglio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6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@onlysil4ever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37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09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@picassofilm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08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@juanjo35_35244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34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@Santichris1973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4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@fyty62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73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94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@walterhuerta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980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559772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8151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606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630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16761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5917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322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554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43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@chaupinelart - 2017-06-09 13:17:53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por favor alguno se puede comunicar conmigo? Tengo que hacer una consulta x una cuota.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02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@fyty62 - 2017-06-09 12:16:05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me abandonaste, y no me das una solución, como cuidas a tus clientes??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76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@gabovazquezfoto - 2017-06-08 19:45:38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olvide la clave token que debo hacer?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0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@juanjo35_35244 - 2017-06-07 18:29:27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QUE Pasa Si Se Lo ROBAN A Uno Y No Lo PUEDE REPONER INMEDIATAMENTE?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44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@chacarerou - 2017-06-07 14:56:50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Hola. Cómo puedo reclamar la falta de un descuento por compra con Visa? No se efectuó en el resumen. Gracias. Sds!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0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@77shazo - 2017-06-06 23:04:03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cuándo un LINK por MOSCONI/EMILIO CASTRO? @BancoCiudad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18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@twricciardi - 2017-06-06 15:55:14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actualiza la gran frase de Brecht: "¿Qué delito es el robo de un banco comparado con el hecho de fundar uno?"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65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@MeLugano - 2017-06-06 13:22:53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Segundo dia de "todas los asesores ocupados" en @BancoCiudad. Debe ser un banco de 💩 para q atienda quejar todo el dia, 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8155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509919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163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999657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2715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386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81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27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@aleortu - 2017-06-06 11:09:38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(cont) a estar OBLIGADOS a usar un celular smartphone para operar con el banco? Otros como el HSBC entregan un aparatito token.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59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@notepeditanto - 2017-06-06 11:09:05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como hago para ver los históricos de mis transferencias en HB?????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0915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997465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1270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2017-06-13T11:52:49Z</dcterms:created>
  <dcterms:modified xsi:type="dcterms:W3CDTF">2017-06-13T11:53:43Z</dcterms:modified>
</cp:coreProperties>
</file>