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69-42CB-8655-AD7AC15B64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5717216"/>
        <c:axId val="285712624"/>
      </c:radarChart>
      <c:catAx>
        <c:axId val="285717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12624"/>
        <c:crosses val="autoZero"/>
        <c:auto val="1"/>
        <c:lblAlgn val="ctr"/>
        <c:lblOffset val="100"/>
        <c:noMultiLvlLbl val="0"/>
      </c:catAx>
      <c:valAx>
        <c:axId val="285712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17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8/5/2017</c:v>
                </c:pt>
                <c:pt idx="1">
                  <c:v>9/5/2017</c:v>
                </c:pt>
                <c:pt idx="2">
                  <c:v>10/5/2017</c:v>
                </c:pt>
                <c:pt idx="3">
                  <c:v>11/5/2017</c:v>
                </c:pt>
                <c:pt idx="4">
                  <c:v>12/5/2017</c:v>
                </c:pt>
                <c:pt idx="5">
                  <c:v>13/05/2017</c:v>
                </c:pt>
                <c:pt idx="6">
                  <c:v>14/05/2017</c:v>
                </c:pt>
                <c:pt idx="7">
                  <c:v>15/05/2017</c:v>
                </c:pt>
                <c:pt idx="8">
                  <c:v>16/05/2017</c:v>
                </c:pt>
                <c:pt idx="9">
                  <c:v>17/05/2017</c:v>
                </c:pt>
                <c:pt idx="10">
                  <c:v>18/05/2017</c:v>
                </c:pt>
                <c:pt idx="11">
                  <c:v>19/05/2017</c:v>
                </c:pt>
                <c:pt idx="12">
                  <c:v>20/05/2017</c:v>
                </c:pt>
                <c:pt idx="13">
                  <c:v>21/05/2017</c:v>
                </c:pt>
                <c:pt idx="14">
                  <c:v>22/05/2017</c:v>
                </c:pt>
                <c:pt idx="15">
                  <c:v>23/05/2017</c:v>
                </c:pt>
                <c:pt idx="16">
                  <c:v>24/05/2017</c:v>
                </c:pt>
                <c:pt idx="17">
                  <c:v>25/05/2017</c:v>
                </c:pt>
                <c:pt idx="18">
                  <c:v>26/05/2017</c:v>
                </c:pt>
                <c:pt idx="19">
                  <c:v>27/05/2017</c:v>
                </c:pt>
                <c:pt idx="20">
                  <c:v>28/05/2017</c:v>
                </c:pt>
                <c:pt idx="21">
                  <c:v>29/05/2017</c:v>
                </c:pt>
                <c:pt idx="22">
                  <c:v>30/05/2017</c:v>
                </c:pt>
                <c:pt idx="23">
                  <c:v>31/05/2017</c:v>
                </c:pt>
                <c:pt idx="24">
                  <c:v>1/6/2017</c:v>
                </c:pt>
                <c:pt idx="25">
                  <c:v>2/6/2017</c:v>
                </c:pt>
                <c:pt idx="26">
                  <c:v>3/6/2017</c:v>
                </c:pt>
                <c:pt idx="27">
                  <c:v>4/6/2017</c:v>
                </c:pt>
                <c:pt idx="28">
                  <c:v>5/6/2017</c:v>
                </c:pt>
                <c:pt idx="29">
                  <c:v>6/6/2017</c:v>
                </c:pt>
                <c:pt idx="30">
                  <c:v>7/6/2017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1749</c:v>
                </c:pt>
                <c:pt idx="1">
                  <c:v>1750</c:v>
                </c:pt>
                <c:pt idx="2">
                  <c:v>1752</c:v>
                </c:pt>
                <c:pt idx="3">
                  <c:v>1754</c:v>
                </c:pt>
                <c:pt idx="4">
                  <c:v>1759</c:v>
                </c:pt>
                <c:pt idx="5">
                  <c:v>1762</c:v>
                </c:pt>
                <c:pt idx="6">
                  <c:v>1767</c:v>
                </c:pt>
                <c:pt idx="7">
                  <c:v>1771</c:v>
                </c:pt>
                <c:pt idx="8">
                  <c:v>1785</c:v>
                </c:pt>
                <c:pt idx="9">
                  <c:v>1792</c:v>
                </c:pt>
                <c:pt idx="10">
                  <c:v>1799</c:v>
                </c:pt>
                <c:pt idx="11">
                  <c:v>1802</c:v>
                </c:pt>
                <c:pt idx="12">
                  <c:v>1806</c:v>
                </c:pt>
                <c:pt idx="13">
                  <c:v>1809</c:v>
                </c:pt>
                <c:pt idx="14">
                  <c:v>1814</c:v>
                </c:pt>
                <c:pt idx="15">
                  <c:v>1815</c:v>
                </c:pt>
                <c:pt idx="16">
                  <c:v>1815</c:v>
                </c:pt>
                <c:pt idx="17">
                  <c:v>1819</c:v>
                </c:pt>
                <c:pt idx="18">
                  <c:v>1824</c:v>
                </c:pt>
                <c:pt idx="19">
                  <c:v>1824</c:v>
                </c:pt>
                <c:pt idx="20">
                  <c:v>1824</c:v>
                </c:pt>
                <c:pt idx="21">
                  <c:v>1825</c:v>
                </c:pt>
                <c:pt idx="22">
                  <c:v>1829</c:v>
                </c:pt>
                <c:pt idx="23">
                  <c:v>1829</c:v>
                </c:pt>
                <c:pt idx="24">
                  <c:v>1831</c:v>
                </c:pt>
                <c:pt idx="25">
                  <c:v>1832</c:v>
                </c:pt>
                <c:pt idx="26">
                  <c:v>1837</c:v>
                </c:pt>
                <c:pt idx="27">
                  <c:v>1838</c:v>
                </c:pt>
                <c:pt idx="28">
                  <c:v>1842</c:v>
                </c:pt>
                <c:pt idx="29">
                  <c:v>1843</c:v>
                </c:pt>
                <c:pt idx="30">
                  <c:v>1850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31-4FC3-AF59-B7003E303E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351168"/>
        <c:axId val="288347560"/>
      </c:lineChart>
      <c:catAx>
        <c:axId val="288351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47560"/>
        <c:crosses val="autoZero"/>
        <c:auto val="1"/>
        <c:lblAlgn val="ctr"/>
        <c:lblOffset val="100"/>
        <c:noMultiLvlLbl val="0"/>
      </c:catAx>
      <c:valAx>
        <c:axId val="288347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51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3</c:v>
                </c:pt>
                <c:pt idx="3">
                  <c:v>4</c:v>
                </c:pt>
                <c:pt idx="4">
                  <c:v>4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DB-4BDC-A5BF-DB8B3A2FC2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343952"/>
        <c:axId val="288350184"/>
      </c:barChart>
      <c:catAx>
        <c:axId val="288343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50184"/>
        <c:crosses val="autoZero"/>
        <c:auto val="1"/>
        <c:lblAlgn val="ctr"/>
        <c:lblOffset val="100"/>
        <c:noMultiLvlLbl val="0"/>
      </c:catAx>
      <c:valAx>
        <c:axId val="288350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43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8/5/2017</c:v>
                </c:pt>
                <c:pt idx="1">
                  <c:v>9/5/2017</c:v>
                </c:pt>
                <c:pt idx="2">
                  <c:v>10/5/2017</c:v>
                </c:pt>
                <c:pt idx="3">
                  <c:v>11/5/2017</c:v>
                </c:pt>
                <c:pt idx="4">
                  <c:v>12/5/2017</c:v>
                </c:pt>
                <c:pt idx="5">
                  <c:v>13/05/2017</c:v>
                </c:pt>
                <c:pt idx="6">
                  <c:v>14/05/2017</c:v>
                </c:pt>
                <c:pt idx="7">
                  <c:v>15/05/2017</c:v>
                </c:pt>
                <c:pt idx="8">
                  <c:v>16/05/2017</c:v>
                </c:pt>
                <c:pt idx="9">
                  <c:v>17/05/2017</c:v>
                </c:pt>
                <c:pt idx="10">
                  <c:v>18/05/2017</c:v>
                </c:pt>
                <c:pt idx="11">
                  <c:v>19/05/2017</c:v>
                </c:pt>
                <c:pt idx="12">
                  <c:v>20/05/2017</c:v>
                </c:pt>
                <c:pt idx="13">
                  <c:v>21/05/2017</c:v>
                </c:pt>
                <c:pt idx="14">
                  <c:v>22/05/2017</c:v>
                </c:pt>
                <c:pt idx="15">
                  <c:v>23/05/2017</c:v>
                </c:pt>
                <c:pt idx="16">
                  <c:v>24/05/2017</c:v>
                </c:pt>
                <c:pt idx="17">
                  <c:v>25/05/2017</c:v>
                </c:pt>
                <c:pt idx="18">
                  <c:v>26/05/2017</c:v>
                </c:pt>
                <c:pt idx="19">
                  <c:v>27/05/2017</c:v>
                </c:pt>
                <c:pt idx="20">
                  <c:v>28/05/2017</c:v>
                </c:pt>
                <c:pt idx="21">
                  <c:v>29/05/2017</c:v>
                </c:pt>
                <c:pt idx="22">
                  <c:v>30/05/2017</c:v>
                </c:pt>
                <c:pt idx="23">
                  <c:v>31/05/2017</c:v>
                </c:pt>
                <c:pt idx="24">
                  <c:v>1/6/2017</c:v>
                </c:pt>
                <c:pt idx="25">
                  <c:v>2/6/2017</c:v>
                </c:pt>
                <c:pt idx="26">
                  <c:v>3/6/2017</c:v>
                </c:pt>
                <c:pt idx="27">
                  <c:v>4/6/2017</c:v>
                </c:pt>
                <c:pt idx="28">
                  <c:v>5/6/2017</c:v>
                </c:pt>
                <c:pt idx="29">
                  <c:v>6/6/2017</c:v>
                </c:pt>
                <c:pt idx="30">
                  <c:v>7/6/2017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141</c:v>
                </c:pt>
                <c:pt idx="1">
                  <c:v>141</c:v>
                </c:pt>
                <c:pt idx="2">
                  <c:v>141</c:v>
                </c:pt>
                <c:pt idx="3">
                  <c:v>141</c:v>
                </c:pt>
                <c:pt idx="4">
                  <c:v>141</c:v>
                </c:pt>
                <c:pt idx="5">
                  <c:v>141</c:v>
                </c:pt>
                <c:pt idx="6">
                  <c:v>141</c:v>
                </c:pt>
                <c:pt idx="7">
                  <c:v>141</c:v>
                </c:pt>
                <c:pt idx="8">
                  <c:v>141</c:v>
                </c:pt>
                <c:pt idx="9">
                  <c:v>143</c:v>
                </c:pt>
                <c:pt idx="10">
                  <c:v>143</c:v>
                </c:pt>
                <c:pt idx="11">
                  <c:v>143</c:v>
                </c:pt>
                <c:pt idx="12">
                  <c:v>143</c:v>
                </c:pt>
                <c:pt idx="13">
                  <c:v>143</c:v>
                </c:pt>
                <c:pt idx="14">
                  <c:v>143</c:v>
                </c:pt>
                <c:pt idx="15">
                  <c:v>143</c:v>
                </c:pt>
                <c:pt idx="16">
                  <c:v>143</c:v>
                </c:pt>
                <c:pt idx="17">
                  <c:v>143</c:v>
                </c:pt>
                <c:pt idx="18">
                  <c:v>143</c:v>
                </c:pt>
                <c:pt idx="19">
                  <c:v>143</c:v>
                </c:pt>
                <c:pt idx="20">
                  <c:v>143</c:v>
                </c:pt>
                <c:pt idx="21">
                  <c:v>143</c:v>
                </c:pt>
                <c:pt idx="22">
                  <c:v>143</c:v>
                </c:pt>
                <c:pt idx="23">
                  <c:v>143</c:v>
                </c:pt>
                <c:pt idx="24">
                  <c:v>143</c:v>
                </c:pt>
                <c:pt idx="25">
                  <c:v>143</c:v>
                </c:pt>
                <c:pt idx="26">
                  <c:v>143</c:v>
                </c:pt>
                <c:pt idx="27">
                  <c:v>143</c:v>
                </c:pt>
                <c:pt idx="28">
                  <c:v>143</c:v>
                </c:pt>
                <c:pt idx="29">
                  <c:v>143</c:v>
                </c:pt>
                <c:pt idx="30">
                  <c:v>143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38-4A3E-BBE4-718C4F5843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027624"/>
        <c:axId val="290026312"/>
      </c:lineChart>
      <c:catAx>
        <c:axId val="290027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26312"/>
        <c:crosses val="autoZero"/>
        <c:auto val="1"/>
        <c:lblAlgn val="ctr"/>
        <c:lblOffset val="100"/>
        <c:noMultiLvlLbl val="0"/>
      </c:catAx>
      <c:valAx>
        <c:axId val="290026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27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8/5/2017</c:v>
                </c:pt>
                <c:pt idx="1">
                  <c:v>9/5/2017</c:v>
                </c:pt>
                <c:pt idx="2">
                  <c:v>10/5/2017</c:v>
                </c:pt>
                <c:pt idx="3">
                  <c:v>11/5/2017</c:v>
                </c:pt>
                <c:pt idx="4">
                  <c:v>12/5/2017</c:v>
                </c:pt>
                <c:pt idx="5">
                  <c:v>13/05/2017</c:v>
                </c:pt>
                <c:pt idx="6">
                  <c:v>14/05/2017</c:v>
                </c:pt>
                <c:pt idx="7">
                  <c:v>15/05/2017</c:v>
                </c:pt>
                <c:pt idx="8">
                  <c:v>16/05/2017</c:v>
                </c:pt>
                <c:pt idx="9">
                  <c:v>17/05/2017</c:v>
                </c:pt>
                <c:pt idx="10">
                  <c:v>18/05/2017</c:v>
                </c:pt>
                <c:pt idx="11">
                  <c:v>19/05/2017</c:v>
                </c:pt>
                <c:pt idx="12">
                  <c:v>20/05/2017</c:v>
                </c:pt>
                <c:pt idx="13">
                  <c:v>21/05/2017</c:v>
                </c:pt>
                <c:pt idx="14">
                  <c:v>22/05/2017</c:v>
                </c:pt>
                <c:pt idx="15">
                  <c:v>23/05/2017</c:v>
                </c:pt>
                <c:pt idx="16">
                  <c:v>24/05/2017</c:v>
                </c:pt>
                <c:pt idx="17">
                  <c:v>25/05/2017</c:v>
                </c:pt>
                <c:pt idx="18">
                  <c:v>26/05/2017</c:v>
                </c:pt>
                <c:pt idx="19">
                  <c:v>27/05/2017</c:v>
                </c:pt>
                <c:pt idx="20">
                  <c:v>28/05/2017</c:v>
                </c:pt>
                <c:pt idx="21">
                  <c:v>29/05/2017</c:v>
                </c:pt>
                <c:pt idx="22">
                  <c:v>30/05/2017</c:v>
                </c:pt>
                <c:pt idx="23">
                  <c:v>31/05/2017</c:v>
                </c:pt>
                <c:pt idx="24">
                  <c:v>1/6/2017</c:v>
                </c:pt>
                <c:pt idx="25">
                  <c:v>2/6/2017</c:v>
                </c:pt>
                <c:pt idx="26">
                  <c:v>3/6/2017</c:v>
                </c:pt>
                <c:pt idx="27">
                  <c:v>4/6/2017</c:v>
                </c:pt>
                <c:pt idx="28">
                  <c:v>5/6/2017</c:v>
                </c:pt>
                <c:pt idx="29">
                  <c:v>6/6/2017</c:v>
                </c:pt>
                <c:pt idx="30">
                  <c:v>7/6/2017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2447845</c:v>
                </c:pt>
                <c:pt idx="1">
                  <c:v>2448079</c:v>
                </c:pt>
                <c:pt idx="2">
                  <c:v>2448496</c:v>
                </c:pt>
                <c:pt idx="3">
                  <c:v>2448842</c:v>
                </c:pt>
                <c:pt idx="4">
                  <c:v>2448991</c:v>
                </c:pt>
                <c:pt idx="5">
                  <c:v>2449532</c:v>
                </c:pt>
                <c:pt idx="6">
                  <c:v>2452457</c:v>
                </c:pt>
                <c:pt idx="7">
                  <c:v>2455346</c:v>
                </c:pt>
                <c:pt idx="8">
                  <c:v>2458439</c:v>
                </c:pt>
                <c:pt idx="9">
                  <c:v>2462132</c:v>
                </c:pt>
                <c:pt idx="10">
                  <c:v>2465886</c:v>
                </c:pt>
                <c:pt idx="11">
                  <c:v>2469564</c:v>
                </c:pt>
                <c:pt idx="12">
                  <c:v>2473026</c:v>
                </c:pt>
                <c:pt idx="13">
                  <c:v>2476143</c:v>
                </c:pt>
                <c:pt idx="14">
                  <c:v>2479456</c:v>
                </c:pt>
                <c:pt idx="15">
                  <c:v>2482038</c:v>
                </c:pt>
                <c:pt idx="16">
                  <c:v>2484644</c:v>
                </c:pt>
                <c:pt idx="17">
                  <c:v>2485062</c:v>
                </c:pt>
                <c:pt idx="18">
                  <c:v>2485550</c:v>
                </c:pt>
                <c:pt idx="19">
                  <c:v>2486094</c:v>
                </c:pt>
                <c:pt idx="20">
                  <c:v>2486441</c:v>
                </c:pt>
                <c:pt idx="21">
                  <c:v>2486790</c:v>
                </c:pt>
                <c:pt idx="22">
                  <c:v>2486999</c:v>
                </c:pt>
                <c:pt idx="23">
                  <c:v>2487391</c:v>
                </c:pt>
                <c:pt idx="24">
                  <c:v>2487916</c:v>
                </c:pt>
                <c:pt idx="25">
                  <c:v>2489593</c:v>
                </c:pt>
                <c:pt idx="26">
                  <c:v>2491415</c:v>
                </c:pt>
                <c:pt idx="27">
                  <c:v>2491415</c:v>
                </c:pt>
                <c:pt idx="28">
                  <c:v>2494762</c:v>
                </c:pt>
                <c:pt idx="29">
                  <c:v>2496340</c:v>
                </c:pt>
                <c:pt idx="30">
                  <c:v>2498219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23-4666-9EFF-C24E499CDD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037944"/>
        <c:axId val="288041552"/>
      </c:lineChart>
      <c:catAx>
        <c:axId val="288037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041552"/>
        <c:crosses val="autoZero"/>
        <c:auto val="1"/>
        <c:lblAlgn val="ctr"/>
        <c:lblOffset val="100"/>
        <c:noMultiLvlLbl val="0"/>
      </c:catAx>
      <c:valAx>
        <c:axId val="288041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037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8/5/2017</c:v>
                </c:pt>
                <c:pt idx="1">
                  <c:v>9/5/2017</c:v>
                </c:pt>
                <c:pt idx="2">
                  <c:v>10/5/2017</c:v>
                </c:pt>
                <c:pt idx="3">
                  <c:v>11/5/2017</c:v>
                </c:pt>
                <c:pt idx="4">
                  <c:v>12/5/2017</c:v>
                </c:pt>
                <c:pt idx="5">
                  <c:v>13/05/2017</c:v>
                </c:pt>
                <c:pt idx="6">
                  <c:v>14/05/2017</c:v>
                </c:pt>
                <c:pt idx="7">
                  <c:v>15/05/2017</c:v>
                </c:pt>
                <c:pt idx="8">
                  <c:v>16/05/2017</c:v>
                </c:pt>
                <c:pt idx="9">
                  <c:v>17/05/2017</c:v>
                </c:pt>
                <c:pt idx="10">
                  <c:v>18/05/2017</c:v>
                </c:pt>
                <c:pt idx="11">
                  <c:v>19/05/2017</c:v>
                </c:pt>
                <c:pt idx="12">
                  <c:v>20/05/2017</c:v>
                </c:pt>
                <c:pt idx="13">
                  <c:v>21/05/2017</c:v>
                </c:pt>
                <c:pt idx="14">
                  <c:v>22/05/2017</c:v>
                </c:pt>
                <c:pt idx="15">
                  <c:v>23/05/2017</c:v>
                </c:pt>
                <c:pt idx="16">
                  <c:v>24/05/2017</c:v>
                </c:pt>
                <c:pt idx="17">
                  <c:v>25/05/2017</c:v>
                </c:pt>
                <c:pt idx="18">
                  <c:v>26/05/2017</c:v>
                </c:pt>
                <c:pt idx="19">
                  <c:v>27/05/2017</c:v>
                </c:pt>
                <c:pt idx="20">
                  <c:v>28/05/2017</c:v>
                </c:pt>
                <c:pt idx="21">
                  <c:v>29/05/2017</c:v>
                </c:pt>
                <c:pt idx="22">
                  <c:v>30/05/2017</c:v>
                </c:pt>
                <c:pt idx="23">
                  <c:v>31/05/2017</c:v>
                </c:pt>
                <c:pt idx="24">
                  <c:v>1/6/2017</c:v>
                </c:pt>
                <c:pt idx="25">
                  <c:v>2/6/2017</c:v>
                </c:pt>
                <c:pt idx="26">
                  <c:v>3/6/2017</c:v>
                </c:pt>
                <c:pt idx="27">
                  <c:v>4/6/2017</c:v>
                </c:pt>
                <c:pt idx="28">
                  <c:v>5/6/2017</c:v>
                </c:pt>
                <c:pt idx="29">
                  <c:v>6/6/2017</c:v>
                </c:pt>
                <c:pt idx="30">
                  <c:v>7/6/2017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199</c:v>
                </c:pt>
                <c:pt idx="1">
                  <c:v>363</c:v>
                </c:pt>
                <c:pt idx="2">
                  <c:v>359</c:v>
                </c:pt>
                <c:pt idx="3">
                  <c:v>348</c:v>
                </c:pt>
                <c:pt idx="4">
                  <c:v>271</c:v>
                </c:pt>
                <c:pt idx="5">
                  <c:v>2198</c:v>
                </c:pt>
                <c:pt idx="6">
                  <c:v>3420</c:v>
                </c:pt>
                <c:pt idx="7">
                  <c:v>2897</c:v>
                </c:pt>
                <c:pt idx="8">
                  <c:v>3109</c:v>
                </c:pt>
                <c:pt idx="9">
                  <c:v>3910</c:v>
                </c:pt>
                <c:pt idx="10">
                  <c:v>3815</c:v>
                </c:pt>
                <c:pt idx="11">
                  <c:v>3115</c:v>
                </c:pt>
                <c:pt idx="12">
                  <c:v>3322</c:v>
                </c:pt>
                <c:pt idx="13">
                  <c:v>3426</c:v>
                </c:pt>
                <c:pt idx="14">
                  <c:v>2556</c:v>
                </c:pt>
                <c:pt idx="15">
                  <c:v>3400</c:v>
                </c:pt>
                <c:pt idx="16">
                  <c:v>444</c:v>
                </c:pt>
                <c:pt idx="17">
                  <c:v>430</c:v>
                </c:pt>
                <c:pt idx="18">
                  <c:v>591</c:v>
                </c:pt>
                <c:pt idx="19">
                  <c:v>404</c:v>
                </c:pt>
                <c:pt idx="20">
                  <c:v>301</c:v>
                </c:pt>
                <c:pt idx="21">
                  <c:v>219</c:v>
                </c:pt>
                <c:pt idx="22">
                  <c:v>390</c:v>
                </c:pt>
                <c:pt idx="23">
                  <c:v>560</c:v>
                </c:pt>
                <c:pt idx="24">
                  <c:v>1317</c:v>
                </c:pt>
                <c:pt idx="25">
                  <c:v>1703</c:v>
                </c:pt>
                <c:pt idx="26">
                  <c:v>1864</c:v>
                </c:pt>
                <c:pt idx="27">
                  <c:v>1674</c:v>
                </c:pt>
                <c:pt idx="28">
                  <c:v>1561</c:v>
                </c:pt>
                <c:pt idx="29">
                  <c:v>1909</c:v>
                </c:pt>
                <c:pt idx="30">
                  <c:v>1576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1A-4E7B-930B-ECE59441A9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038272"/>
        <c:axId val="288038928"/>
      </c:lineChart>
      <c:catAx>
        <c:axId val="288038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038928"/>
        <c:crosses val="autoZero"/>
        <c:auto val="1"/>
        <c:lblAlgn val="ctr"/>
        <c:lblOffset val="100"/>
        <c:noMultiLvlLbl val="0"/>
      </c:catAx>
      <c:valAx>
        <c:axId val="28803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038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8/5/2017</c:v>
                </c:pt>
                <c:pt idx="1">
                  <c:v>9/5/2017</c:v>
                </c:pt>
                <c:pt idx="2">
                  <c:v>10/5/2017</c:v>
                </c:pt>
                <c:pt idx="3">
                  <c:v>11/5/2017</c:v>
                </c:pt>
                <c:pt idx="4">
                  <c:v>12/5/2017</c:v>
                </c:pt>
                <c:pt idx="5">
                  <c:v>13/05/2017</c:v>
                </c:pt>
                <c:pt idx="6">
                  <c:v>14/05/2017</c:v>
                </c:pt>
                <c:pt idx="7">
                  <c:v>15/05/2017</c:v>
                </c:pt>
                <c:pt idx="8">
                  <c:v>16/05/2017</c:v>
                </c:pt>
                <c:pt idx="9">
                  <c:v>17/05/2017</c:v>
                </c:pt>
                <c:pt idx="10">
                  <c:v>18/05/2017</c:v>
                </c:pt>
                <c:pt idx="11">
                  <c:v>19/05/2017</c:v>
                </c:pt>
                <c:pt idx="12">
                  <c:v>20/05/2017</c:v>
                </c:pt>
                <c:pt idx="13">
                  <c:v>21/05/2017</c:v>
                </c:pt>
                <c:pt idx="14">
                  <c:v>22/05/2017</c:v>
                </c:pt>
                <c:pt idx="15">
                  <c:v>23/05/2017</c:v>
                </c:pt>
                <c:pt idx="16">
                  <c:v>24/05/2017</c:v>
                </c:pt>
                <c:pt idx="17">
                  <c:v>25/05/2017</c:v>
                </c:pt>
                <c:pt idx="18">
                  <c:v>26/05/2017</c:v>
                </c:pt>
                <c:pt idx="19">
                  <c:v>27/05/2017</c:v>
                </c:pt>
                <c:pt idx="20">
                  <c:v>28/05/2017</c:v>
                </c:pt>
                <c:pt idx="21">
                  <c:v>29/05/2017</c:v>
                </c:pt>
                <c:pt idx="22">
                  <c:v>30/05/2017</c:v>
                </c:pt>
                <c:pt idx="23">
                  <c:v>31/05/2017</c:v>
                </c:pt>
                <c:pt idx="24">
                  <c:v>1/6/2017</c:v>
                </c:pt>
                <c:pt idx="25">
                  <c:v>2/6/2017</c:v>
                </c:pt>
                <c:pt idx="26">
                  <c:v>3/6/2017</c:v>
                </c:pt>
                <c:pt idx="27">
                  <c:v>4/6/2017</c:v>
                </c:pt>
                <c:pt idx="28">
                  <c:v>5/6/2017</c:v>
                </c:pt>
                <c:pt idx="29">
                  <c:v>6/6/2017</c:v>
                </c:pt>
                <c:pt idx="30">
                  <c:v>7/6/2017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1.4014</c:v>
                </c:pt>
                <c:pt idx="1">
                  <c:v>2.5562999999999998</c:v>
                </c:pt>
                <c:pt idx="2">
                  <c:v>2.5282</c:v>
                </c:pt>
                <c:pt idx="3">
                  <c:v>2.4506999999999999</c:v>
                </c:pt>
                <c:pt idx="4">
                  <c:v>1.9085000000000001</c:v>
                </c:pt>
                <c:pt idx="5">
                  <c:v>15.478899999999999</c:v>
                </c:pt>
                <c:pt idx="6">
                  <c:v>24.084499999999998</c:v>
                </c:pt>
                <c:pt idx="7">
                  <c:v>20.401399999999999</c:v>
                </c:pt>
                <c:pt idx="8">
                  <c:v>21.894400000000001</c:v>
                </c:pt>
                <c:pt idx="9">
                  <c:v>27.5352</c:v>
                </c:pt>
                <c:pt idx="10">
                  <c:v>26.6783</c:v>
                </c:pt>
                <c:pt idx="11">
                  <c:v>21.631900000000002</c:v>
                </c:pt>
                <c:pt idx="12">
                  <c:v>23.069400000000002</c:v>
                </c:pt>
                <c:pt idx="13">
                  <c:v>23.791699999999999</c:v>
                </c:pt>
                <c:pt idx="14">
                  <c:v>17.75</c:v>
                </c:pt>
                <c:pt idx="15">
                  <c:v>23.6111</c:v>
                </c:pt>
                <c:pt idx="16">
                  <c:v>3.0832999999999999</c:v>
                </c:pt>
                <c:pt idx="17">
                  <c:v>2.9861</c:v>
                </c:pt>
                <c:pt idx="18">
                  <c:v>4.1041999999999996</c:v>
                </c:pt>
                <c:pt idx="19">
                  <c:v>2.8056000000000001</c:v>
                </c:pt>
                <c:pt idx="20">
                  <c:v>2.0903</c:v>
                </c:pt>
                <c:pt idx="21">
                  <c:v>1.5207999999999999</c:v>
                </c:pt>
                <c:pt idx="22">
                  <c:v>2.7082999999999999</c:v>
                </c:pt>
                <c:pt idx="23">
                  <c:v>3.8889</c:v>
                </c:pt>
                <c:pt idx="24">
                  <c:v>9.1457999999999995</c:v>
                </c:pt>
                <c:pt idx="25">
                  <c:v>11.8264</c:v>
                </c:pt>
                <c:pt idx="26">
                  <c:v>12.9444</c:v>
                </c:pt>
                <c:pt idx="27">
                  <c:v>11.625</c:v>
                </c:pt>
                <c:pt idx="28">
                  <c:v>10.840299999999999</c:v>
                </c:pt>
                <c:pt idx="29">
                  <c:v>13.2569</c:v>
                </c:pt>
                <c:pt idx="30">
                  <c:v>10.9444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31-43CB-9223-3F40A9CF7E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160096"/>
        <c:axId val="291159112"/>
      </c:lineChart>
      <c:catAx>
        <c:axId val="291160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59112"/>
        <c:crosses val="autoZero"/>
        <c:auto val="1"/>
        <c:lblAlgn val="ctr"/>
        <c:lblOffset val="100"/>
        <c:noMultiLvlLbl val="0"/>
      </c:catAx>
      <c:valAx>
        <c:axId val="291159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60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8/5/2017</c:v>
                </c:pt>
                <c:pt idx="1">
                  <c:v>9/5/2017</c:v>
                </c:pt>
                <c:pt idx="2">
                  <c:v>10/5/2017</c:v>
                </c:pt>
                <c:pt idx="3">
                  <c:v>11/5/2017</c:v>
                </c:pt>
                <c:pt idx="4">
                  <c:v>12/5/2017</c:v>
                </c:pt>
                <c:pt idx="5">
                  <c:v>13/05/2017</c:v>
                </c:pt>
                <c:pt idx="6">
                  <c:v>14/05/2017</c:v>
                </c:pt>
                <c:pt idx="7">
                  <c:v>15/05/2017</c:v>
                </c:pt>
                <c:pt idx="8">
                  <c:v>16/05/2017</c:v>
                </c:pt>
                <c:pt idx="9">
                  <c:v>17/05/2017</c:v>
                </c:pt>
                <c:pt idx="10">
                  <c:v>18/05/2017</c:v>
                </c:pt>
                <c:pt idx="11">
                  <c:v>19/05/2017</c:v>
                </c:pt>
                <c:pt idx="12">
                  <c:v>20/05/2017</c:v>
                </c:pt>
                <c:pt idx="13">
                  <c:v>21/05/2017</c:v>
                </c:pt>
                <c:pt idx="14">
                  <c:v>22/05/2017</c:v>
                </c:pt>
                <c:pt idx="15">
                  <c:v>23/05/2017</c:v>
                </c:pt>
                <c:pt idx="16">
                  <c:v>24/05/2017</c:v>
                </c:pt>
                <c:pt idx="17">
                  <c:v>25/05/2017</c:v>
                </c:pt>
                <c:pt idx="18">
                  <c:v>26/05/2017</c:v>
                </c:pt>
                <c:pt idx="19">
                  <c:v>27/05/2017</c:v>
                </c:pt>
                <c:pt idx="20">
                  <c:v>28/05/2017</c:v>
                </c:pt>
                <c:pt idx="21">
                  <c:v>29/05/2017</c:v>
                </c:pt>
                <c:pt idx="22">
                  <c:v>30/05/2017</c:v>
                </c:pt>
                <c:pt idx="23">
                  <c:v>31/05/2017</c:v>
                </c:pt>
                <c:pt idx="24">
                  <c:v>1/6/2017</c:v>
                </c:pt>
                <c:pt idx="25">
                  <c:v>2/6/2017</c:v>
                </c:pt>
                <c:pt idx="26">
                  <c:v>3/6/2017</c:v>
                </c:pt>
                <c:pt idx="27">
                  <c:v>4/6/2017</c:v>
                </c:pt>
                <c:pt idx="28">
                  <c:v>5/6/2017</c:v>
                </c:pt>
                <c:pt idx="29">
                  <c:v>6/6/2017</c:v>
                </c:pt>
                <c:pt idx="30">
                  <c:v>7/6/2017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0.11441647597254</c:v>
                </c:pt>
                <c:pt idx="1">
                  <c:v>1.7724413950829001</c:v>
                </c:pt>
                <c:pt idx="2">
                  <c:v>5.7110222729869001E-2</c:v>
                </c:pt>
                <c:pt idx="3">
                  <c:v>-1.4831717056475</c:v>
                </c:pt>
                <c:pt idx="4">
                  <c:v>0.17084282460137001</c:v>
                </c:pt>
                <c:pt idx="5">
                  <c:v>0</c:v>
                </c:pt>
                <c:pt idx="6">
                  <c:v>0.22675736961451001</c:v>
                </c:pt>
                <c:pt idx="7">
                  <c:v>0.22611644997173999</c:v>
                </c:pt>
                <c:pt idx="8">
                  <c:v>5.6242969628795998E-2</c:v>
                </c:pt>
                <c:pt idx="9">
                  <c:v>0.44742729306487999</c:v>
                </c:pt>
                <c:pt idx="10">
                  <c:v>-5.5710306406684999E-2</c:v>
                </c:pt>
                <c:pt idx="11">
                  <c:v>5.5555555555555997E-2</c:v>
                </c:pt>
                <c:pt idx="12">
                  <c:v>-5.5432372505542997E-2</c:v>
                </c:pt>
                <c:pt idx="13">
                  <c:v>5.5340343110126998E-2</c:v>
                </c:pt>
                <c:pt idx="14">
                  <c:v>5.5218111540585001E-2</c:v>
                </c:pt>
                <c:pt idx="15">
                  <c:v>0</c:v>
                </c:pt>
                <c:pt idx="16">
                  <c:v>0</c:v>
                </c:pt>
                <c:pt idx="17">
                  <c:v>0.11007154650523</c:v>
                </c:pt>
                <c:pt idx="18">
                  <c:v>0</c:v>
                </c:pt>
                <c:pt idx="19">
                  <c:v>5.4824561403508998E-2</c:v>
                </c:pt>
                <c:pt idx="20">
                  <c:v>0</c:v>
                </c:pt>
                <c:pt idx="21">
                  <c:v>-5.4824561403508998E-2</c:v>
                </c:pt>
                <c:pt idx="22">
                  <c:v>0.71154898741105999</c:v>
                </c:pt>
                <c:pt idx="23">
                  <c:v>0</c:v>
                </c:pt>
                <c:pt idx="24">
                  <c:v>0</c:v>
                </c:pt>
                <c:pt idx="25">
                  <c:v>0.38230475150191001</c:v>
                </c:pt>
                <c:pt idx="26">
                  <c:v>0.16357688113412999</c:v>
                </c:pt>
                <c:pt idx="27">
                  <c:v>-5.4436581382689003E-2</c:v>
                </c:pt>
                <c:pt idx="28">
                  <c:v>5.4347826086956999E-2</c:v>
                </c:pt>
                <c:pt idx="29">
                  <c:v>0.1628664495114</c:v>
                </c:pt>
                <c:pt idx="30">
                  <c:v>5.4171180931744001E-2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9A-4B60-83C2-5717937C92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162064"/>
        <c:axId val="291157144"/>
      </c:lineChart>
      <c:catAx>
        <c:axId val="291162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57144"/>
        <c:crosses val="autoZero"/>
        <c:auto val="1"/>
        <c:lblAlgn val="ctr"/>
        <c:lblOffset val="100"/>
        <c:noMultiLvlLbl val="0"/>
      </c:catAx>
      <c:valAx>
        <c:axId val="291157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62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8/5/2017</c:v>
                </c:pt>
                <c:pt idx="1">
                  <c:v>9/5/2017</c:v>
                </c:pt>
                <c:pt idx="2">
                  <c:v>10/5/2017</c:v>
                </c:pt>
                <c:pt idx="3">
                  <c:v>11/5/2017</c:v>
                </c:pt>
                <c:pt idx="4">
                  <c:v>12/5/2017</c:v>
                </c:pt>
                <c:pt idx="5">
                  <c:v>13/05/2017</c:v>
                </c:pt>
                <c:pt idx="6">
                  <c:v>14/05/2017</c:v>
                </c:pt>
                <c:pt idx="7">
                  <c:v>15/05/2017</c:v>
                </c:pt>
                <c:pt idx="8">
                  <c:v>16/05/2017</c:v>
                </c:pt>
                <c:pt idx="9">
                  <c:v>17/05/2017</c:v>
                </c:pt>
                <c:pt idx="10">
                  <c:v>18/05/2017</c:v>
                </c:pt>
                <c:pt idx="11">
                  <c:v>19/05/2017</c:v>
                </c:pt>
                <c:pt idx="12">
                  <c:v>20/05/2017</c:v>
                </c:pt>
                <c:pt idx="13">
                  <c:v>21/05/2017</c:v>
                </c:pt>
                <c:pt idx="14">
                  <c:v>22/05/2017</c:v>
                </c:pt>
                <c:pt idx="15">
                  <c:v>23/05/2017</c:v>
                </c:pt>
                <c:pt idx="16">
                  <c:v>24/05/2017</c:v>
                </c:pt>
                <c:pt idx="17">
                  <c:v>25/05/2017</c:v>
                </c:pt>
                <c:pt idx="18">
                  <c:v>26/05/2017</c:v>
                </c:pt>
                <c:pt idx="19">
                  <c:v>27/05/2017</c:v>
                </c:pt>
                <c:pt idx="20">
                  <c:v>28/05/2017</c:v>
                </c:pt>
                <c:pt idx="21">
                  <c:v>29/05/2017</c:v>
                </c:pt>
                <c:pt idx="22">
                  <c:v>30/05/2017</c:v>
                </c:pt>
                <c:pt idx="23">
                  <c:v>31/05/2017</c:v>
                </c:pt>
                <c:pt idx="24">
                  <c:v>1/6/2017</c:v>
                </c:pt>
                <c:pt idx="25">
                  <c:v>2/6/2017</c:v>
                </c:pt>
                <c:pt idx="26">
                  <c:v>3/6/2017</c:v>
                </c:pt>
                <c:pt idx="27">
                  <c:v>4/6/2017</c:v>
                </c:pt>
                <c:pt idx="28">
                  <c:v>5/6/2017</c:v>
                </c:pt>
                <c:pt idx="29">
                  <c:v>6/6/2017</c:v>
                </c:pt>
                <c:pt idx="30">
                  <c:v>7/6/2017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1.41E-2</c:v>
                </c:pt>
                <c:pt idx="1">
                  <c:v>0.21829999999999999</c:v>
                </c:pt>
                <c:pt idx="2">
                  <c:v>7.0000000000000001E-3</c:v>
                </c:pt>
                <c:pt idx="3">
                  <c:v>-0.18310000000000001</c:v>
                </c:pt>
                <c:pt idx="4">
                  <c:v>2.1100000000000001E-2</c:v>
                </c:pt>
                <c:pt idx="5">
                  <c:v>0</c:v>
                </c:pt>
                <c:pt idx="6">
                  <c:v>2.8199999999999999E-2</c:v>
                </c:pt>
                <c:pt idx="7">
                  <c:v>2.8199999999999999E-2</c:v>
                </c:pt>
                <c:pt idx="8">
                  <c:v>7.0000000000000001E-3</c:v>
                </c:pt>
                <c:pt idx="9">
                  <c:v>5.6300000000000003E-2</c:v>
                </c:pt>
                <c:pt idx="10">
                  <c:v>-7.0000000000000001E-3</c:v>
                </c:pt>
                <c:pt idx="11">
                  <c:v>6.8999999999999999E-3</c:v>
                </c:pt>
                <c:pt idx="12">
                  <c:v>-6.8999999999999999E-3</c:v>
                </c:pt>
                <c:pt idx="13">
                  <c:v>6.8999999999999999E-3</c:v>
                </c:pt>
                <c:pt idx="14">
                  <c:v>6.8999999999999999E-3</c:v>
                </c:pt>
                <c:pt idx="15">
                  <c:v>0</c:v>
                </c:pt>
                <c:pt idx="16">
                  <c:v>0</c:v>
                </c:pt>
                <c:pt idx="17">
                  <c:v>1.3899999999999999E-2</c:v>
                </c:pt>
                <c:pt idx="18">
                  <c:v>0</c:v>
                </c:pt>
                <c:pt idx="19">
                  <c:v>6.8999999999999999E-3</c:v>
                </c:pt>
                <c:pt idx="20">
                  <c:v>0</c:v>
                </c:pt>
                <c:pt idx="21">
                  <c:v>-6.8999999999999999E-3</c:v>
                </c:pt>
                <c:pt idx="22">
                  <c:v>9.0300000000000005E-2</c:v>
                </c:pt>
                <c:pt idx="23">
                  <c:v>0</c:v>
                </c:pt>
                <c:pt idx="24">
                  <c:v>0</c:v>
                </c:pt>
                <c:pt idx="25">
                  <c:v>4.8599999999999997E-2</c:v>
                </c:pt>
                <c:pt idx="26">
                  <c:v>2.0799999999999999E-2</c:v>
                </c:pt>
                <c:pt idx="27">
                  <c:v>-6.8999999999999999E-3</c:v>
                </c:pt>
                <c:pt idx="28">
                  <c:v>6.8999999999999999E-3</c:v>
                </c:pt>
                <c:pt idx="29">
                  <c:v>2.0799999999999999E-2</c:v>
                </c:pt>
                <c:pt idx="30">
                  <c:v>6.8999999999999999E-3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6E-43C4-BB48-DCFFB0D996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624864"/>
        <c:axId val="287625520"/>
      </c:lineChart>
      <c:catAx>
        <c:axId val="287624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25520"/>
        <c:crosses val="autoZero"/>
        <c:auto val="1"/>
        <c:lblAlgn val="ctr"/>
        <c:lblOffset val="100"/>
        <c:noMultiLvlLbl val="0"/>
      </c:catAx>
      <c:valAx>
        <c:axId val="287625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24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555581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71311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891131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45114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7146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89260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39598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36787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9233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6136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9453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6448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3590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7136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694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2.1102%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3.2258%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28.7269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97285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</p:spTree>
    <p:extLst>
      <p:ext uri="{BB962C8B-B14F-4D97-AF65-F5344CB8AC3E}">
        <p14:creationId xmlns:p14="http://schemas.microsoft.com/office/powerpoint/2010/main" val="1791956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4893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738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77691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19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84862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272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74843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289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01340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82920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3535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5488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3201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5027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8253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108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- 2017-05-17 17:08:59</a:t>
                      </a:r>
                      <a:r>
                        <a:rPr lang="es-ES" sz="1000"/>
                        <a:t>
Mujer Mujer Vial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789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- 2017-05-16 23:14:32</a:t>
                      </a:r>
                      <a:r>
                        <a:rPr lang="es-ES" sz="1000"/>
                        <a:t>
Premios Mujeres que Cambian al Mundo 2017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01110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</p:spTree>
    <p:extLst>
      <p:ext uri="{BB962C8B-B14F-4D97-AF65-F5344CB8AC3E}">
        <p14:creationId xmlns:p14="http://schemas.microsoft.com/office/powerpoint/2010/main" val="3728882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79787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506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66157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625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43989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834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27320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731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16435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4249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166</Words>
  <Application>Microsoft Office PowerPoint</Application>
  <PresentationFormat>On-screen Show (4:3)</PresentationFormat>
  <Paragraphs>75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Reporte YouTube</vt:lpstr>
      <vt:lpstr>Youtube Key Metrics Table</vt:lpstr>
      <vt:lpstr>Youtube Key Metrics Radar</vt:lpstr>
      <vt:lpstr>Youtube Subscribers Total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2017-06-08T15:48:33Z</dcterms:created>
  <dcterms:modified xsi:type="dcterms:W3CDTF">2017-06-08T15:48:46Z</dcterms:modified>
</cp:coreProperties>
</file>