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6-4369-9010-10BEBE910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8506312"/>
        <c:axId val="248504344"/>
      </c:radarChart>
      <c:catAx>
        <c:axId val="24850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04344"/>
        <c:crosses val="autoZero"/>
        <c:auto val="1"/>
        <c:lblAlgn val="ctr"/>
        <c:lblOffset val="100"/>
        <c:noMultiLvlLbl val="0"/>
      </c:catAx>
      <c:valAx>
        <c:axId val="24850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0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1740</c:v>
                </c:pt>
                <c:pt idx="1">
                  <c:v>1741</c:v>
                </c:pt>
                <c:pt idx="2">
                  <c:v>1742</c:v>
                </c:pt>
                <c:pt idx="3">
                  <c:v>1743</c:v>
                </c:pt>
                <c:pt idx="4">
                  <c:v>1744</c:v>
                </c:pt>
                <c:pt idx="5">
                  <c:v>1747</c:v>
                </c:pt>
                <c:pt idx="6">
                  <c:v>1747</c:v>
                </c:pt>
                <c:pt idx="7">
                  <c:v>1749</c:v>
                </c:pt>
                <c:pt idx="8">
                  <c:v>1750</c:v>
                </c:pt>
                <c:pt idx="9">
                  <c:v>1752</c:v>
                </c:pt>
                <c:pt idx="10">
                  <c:v>1754</c:v>
                </c:pt>
                <c:pt idx="11">
                  <c:v>1759</c:v>
                </c:pt>
                <c:pt idx="12">
                  <c:v>1762</c:v>
                </c:pt>
                <c:pt idx="13">
                  <c:v>1767</c:v>
                </c:pt>
                <c:pt idx="14">
                  <c:v>1771</c:v>
                </c:pt>
                <c:pt idx="15">
                  <c:v>1785</c:v>
                </c:pt>
                <c:pt idx="16">
                  <c:v>1792</c:v>
                </c:pt>
                <c:pt idx="17">
                  <c:v>1799</c:v>
                </c:pt>
                <c:pt idx="18">
                  <c:v>1802</c:v>
                </c:pt>
                <c:pt idx="19">
                  <c:v>1806</c:v>
                </c:pt>
                <c:pt idx="20">
                  <c:v>1809</c:v>
                </c:pt>
                <c:pt idx="21">
                  <c:v>1814</c:v>
                </c:pt>
                <c:pt idx="22">
                  <c:v>1815</c:v>
                </c:pt>
                <c:pt idx="23">
                  <c:v>1815</c:v>
                </c:pt>
                <c:pt idx="24">
                  <c:v>1819</c:v>
                </c:pt>
                <c:pt idx="25">
                  <c:v>1824</c:v>
                </c:pt>
                <c:pt idx="26">
                  <c:v>1824</c:v>
                </c:pt>
                <c:pt idx="27">
                  <c:v>1824</c:v>
                </c:pt>
                <c:pt idx="28">
                  <c:v>1825</c:v>
                </c:pt>
                <c:pt idx="29">
                  <c:v>1829</c:v>
                </c:pt>
                <c:pt idx="30">
                  <c:v>1829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BB-4CD4-8581-F9BAC11D2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503032"/>
        <c:axId val="248503688"/>
      </c:lineChart>
      <c:catAx>
        <c:axId val="24850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03688"/>
        <c:crosses val="autoZero"/>
        <c:auto val="1"/>
        <c:lblAlgn val="ctr"/>
        <c:lblOffset val="100"/>
        <c:noMultiLvlLbl val="0"/>
      </c:catAx>
      <c:valAx>
        <c:axId val="24850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0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26-4152-818B-05BF074BA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582360"/>
        <c:axId val="251583016"/>
      </c:barChart>
      <c:catAx>
        <c:axId val="25158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83016"/>
        <c:crosses val="autoZero"/>
        <c:auto val="1"/>
        <c:lblAlgn val="ctr"/>
        <c:lblOffset val="100"/>
        <c:noMultiLvlLbl val="0"/>
      </c:catAx>
      <c:valAx>
        <c:axId val="25158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8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</c:v>
                </c:pt>
                <c:pt idx="1">
                  <c:v>141</c:v>
                </c:pt>
                <c:pt idx="2">
                  <c:v>141</c:v>
                </c:pt>
                <c:pt idx="3">
                  <c:v>141</c:v>
                </c:pt>
                <c:pt idx="4">
                  <c:v>141</c:v>
                </c:pt>
                <c:pt idx="5">
                  <c:v>141</c:v>
                </c:pt>
                <c:pt idx="6">
                  <c:v>141</c:v>
                </c:pt>
                <c:pt idx="7">
                  <c:v>141</c:v>
                </c:pt>
                <c:pt idx="8">
                  <c:v>141</c:v>
                </c:pt>
                <c:pt idx="9">
                  <c:v>141</c:v>
                </c:pt>
                <c:pt idx="10">
                  <c:v>141</c:v>
                </c:pt>
                <c:pt idx="11">
                  <c:v>141</c:v>
                </c:pt>
                <c:pt idx="12">
                  <c:v>141</c:v>
                </c:pt>
                <c:pt idx="13">
                  <c:v>141</c:v>
                </c:pt>
                <c:pt idx="14">
                  <c:v>141</c:v>
                </c:pt>
                <c:pt idx="15">
                  <c:v>141</c:v>
                </c:pt>
                <c:pt idx="16">
                  <c:v>143</c:v>
                </c:pt>
                <c:pt idx="17">
                  <c:v>143</c:v>
                </c:pt>
                <c:pt idx="18">
                  <c:v>143</c:v>
                </c:pt>
                <c:pt idx="19">
                  <c:v>143</c:v>
                </c:pt>
                <c:pt idx="20">
                  <c:v>143</c:v>
                </c:pt>
                <c:pt idx="21">
                  <c:v>143</c:v>
                </c:pt>
                <c:pt idx="22">
                  <c:v>143</c:v>
                </c:pt>
                <c:pt idx="23">
                  <c:v>143</c:v>
                </c:pt>
                <c:pt idx="24">
                  <c:v>143</c:v>
                </c:pt>
                <c:pt idx="25">
                  <c:v>143</c:v>
                </c:pt>
                <c:pt idx="26">
                  <c:v>143</c:v>
                </c:pt>
                <c:pt idx="27">
                  <c:v>143</c:v>
                </c:pt>
                <c:pt idx="28">
                  <c:v>143</c:v>
                </c:pt>
                <c:pt idx="29">
                  <c:v>143</c:v>
                </c:pt>
                <c:pt idx="30">
                  <c:v>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4C-4E53-BB1D-569145C138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86416"/>
        <c:axId val="293987400"/>
      </c:lineChart>
      <c:catAx>
        <c:axId val="29398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7400"/>
        <c:crosses val="autoZero"/>
        <c:auto val="1"/>
        <c:lblAlgn val="ctr"/>
        <c:lblOffset val="100"/>
        <c:noMultiLvlLbl val="0"/>
      </c:catAx>
      <c:valAx>
        <c:axId val="29398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2445579</c:v>
                </c:pt>
                <c:pt idx="1">
                  <c:v>2445809</c:v>
                </c:pt>
                <c:pt idx="2">
                  <c:v>2445809</c:v>
                </c:pt>
                <c:pt idx="3">
                  <c:v>2446527</c:v>
                </c:pt>
                <c:pt idx="4">
                  <c:v>2446907</c:v>
                </c:pt>
                <c:pt idx="5">
                  <c:v>2447282</c:v>
                </c:pt>
                <c:pt idx="6">
                  <c:v>2447628</c:v>
                </c:pt>
                <c:pt idx="7">
                  <c:v>2447845</c:v>
                </c:pt>
                <c:pt idx="8">
                  <c:v>2448079</c:v>
                </c:pt>
                <c:pt idx="9">
                  <c:v>2448496</c:v>
                </c:pt>
                <c:pt idx="10">
                  <c:v>2448842</c:v>
                </c:pt>
                <c:pt idx="11">
                  <c:v>2448991</c:v>
                </c:pt>
                <c:pt idx="12">
                  <c:v>2449532</c:v>
                </c:pt>
                <c:pt idx="13">
                  <c:v>2452457</c:v>
                </c:pt>
                <c:pt idx="14">
                  <c:v>2455346</c:v>
                </c:pt>
                <c:pt idx="15">
                  <c:v>2458439</c:v>
                </c:pt>
                <c:pt idx="16">
                  <c:v>2462132</c:v>
                </c:pt>
                <c:pt idx="17">
                  <c:v>2465886</c:v>
                </c:pt>
                <c:pt idx="18">
                  <c:v>2469564</c:v>
                </c:pt>
                <c:pt idx="19">
                  <c:v>2473026</c:v>
                </c:pt>
                <c:pt idx="20">
                  <c:v>2476143</c:v>
                </c:pt>
                <c:pt idx="21">
                  <c:v>2479456</c:v>
                </c:pt>
                <c:pt idx="22">
                  <c:v>2482038</c:v>
                </c:pt>
                <c:pt idx="23">
                  <c:v>2484644</c:v>
                </c:pt>
                <c:pt idx="24">
                  <c:v>2485062</c:v>
                </c:pt>
                <c:pt idx="25">
                  <c:v>2485550</c:v>
                </c:pt>
                <c:pt idx="26">
                  <c:v>2486094</c:v>
                </c:pt>
                <c:pt idx="27">
                  <c:v>2486441</c:v>
                </c:pt>
                <c:pt idx="28">
                  <c:v>2486790</c:v>
                </c:pt>
                <c:pt idx="29">
                  <c:v>2486999</c:v>
                </c:pt>
                <c:pt idx="30">
                  <c:v>2487391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31-4435-8F43-4D8C947E7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82912"/>
        <c:axId val="290083240"/>
      </c:lineChart>
      <c:catAx>
        <c:axId val="29008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3240"/>
        <c:crosses val="autoZero"/>
        <c:auto val="1"/>
        <c:lblAlgn val="ctr"/>
        <c:lblOffset val="100"/>
        <c:noMultiLvlLbl val="0"/>
      </c:catAx>
      <c:valAx>
        <c:axId val="29008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266</c:v>
                </c:pt>
                <c:pt idx="1">
                  <c:v>302</c:v>
                </c:pt>
                <c:pt idx="2">
                  <c:v>328</c:v>
                </c:pt>
                <c:pt idx="3">
                  <c:v>434</c:v>
                </c:pt>
                <c:pt idx="4">
                  <c:v>373</c:v>
                </c:pt>
                <c:pt idx="5">
                  <c:v>310</c:v>
                </c:pt>
                <c:pt idx="6">
                  <c:v>294</c:v>
                </c:pt>
                <c:pt idx="7">
                  <c:v>199</c:v>
                </c:pt>
                <c:pt idx="8">
                  <c:v>363</c:v>
                </c:pt>
                <c:pt idx="9">
                  <c:v>359</c:v>
                </c:pt>
                <c:pt idx="10">
                  <c:v>348</c:v>
                </c:pt>
                <c:pt idx="11">
                  <c:v>271</c:v>
                </c:pt>
                <c:pt idx="12">
                  <c:v>2198</c:v>
                </c:pt>
                <c:pt idx="13">
                  <c:v>3420</c:v>
                </c:pt>
                <c:pt idx="14">
                  <c:v>2897</c:v>
                </c:pt>
                <c:pt idx="15">
                  <c:v>3109</c:v>
                </c:pt>
                <c:pt idx="16">
                  <c:v>3910</c:v>
                </c:pt>
                <c:pt idx="17">
                  <c:v>3815</c:v>
                </c:pt>
                <c:pt idx="18">
                  <c:v>3115</c:v>
                </c:pt>
                <c:pt idx="19">
                  <c:v>3322</c:v>
                </c:pt>
                <c:pt idx="20">
                  <c:v>3426</c:v>
                </c:pt>
                <c:pt idx="21">
                  <c:v>2556</c:v>
                </c:pt>
                <c:pt idx="22">
                  <c:v>3400</c:v>
                </c:pt>
                <c:pt idx="23">
                  <c:v>444</c:v>
                </c:pt>
                <c:pt idx="24">
                  <c:v>430</c:v>
                </c:pt>
                <c:pt idx="25">
                  <c:v>591</c:v>
                </c:pt>
                <c:pt idx="26">
                  <c:v>404</c:v>
                </c:pt>
                <c:pt idx="27">
                  <c:v>301</c:v>
                </c:pt>
                <c:pt idx="28">
                  <c:v>219</c:v>
                </c:pt>
                <c:pt idx="29">
                  <c:v>390</c:v>
                </c:pt>
                <c:pt idx="30">
                  <c:v>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29-4D46-A83F-738528EEE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85536"/>
        <c:axId val="290083568"/>
      </c:lineChart>
      <c:catAx>
        <c:axId val="29008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3568"/>
        <c:crosses val="autoZero"/>
        <c:auto val="1"/>
        <c:lblAlgn val="ctr"/>
        <c:lblOffset val="100"/>
        <c:noMultiLvlLbl val="0"/>
      </c:catAx>
      <c:valAx>
        <c:axId val="29008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1.8732</c:v>
                </c:pt>
                <c:pt idx="1">
                  <c:v>2.1267999999999998</c:v>
                </c:pt>
                <c:pt idx="2">
                  <c:v>2.3098999999999998</c:v>
                </c:pt>
                <c:pt idx="3">
                  <c:v>3.0562999999999998</c:v>
                </c:pt>
                <c:pt idx="4">
                  <c:v>2.6267999999999998</c:v>
                </c:pt>
                <c:pt idx="5">
                  <c:v>2.1831</c:v>
                </c:pt>
                <c:pt idx="6">
                  <c:v>2.0703999999999998</c:v>
                </c:pt>
                <c:pt idx="7">
                  <c:v>1.4014</c:v>
                </c:pt>
                <c:pt idx="8">
                  <c:v>2.5562999999999998</c:v>
                </c:pt>
                <c:pt idx="9">
                  <c:v>2.5282</c:v>
                </c:pt>
                <c:pt idx="10">
                  <c:v>2.4506999999999999</c:v>
                </c:pt>
                <c:pt idx="11">
                  <c:v>1.9085000000000001</c:v>
                </c:pt>
                <c:pt idx="12">
                  <c:v>15.478899999999999</c:v>
                </c:pt>
                <c:pt idx="13">
                  <c:v>24.084499999999998</c:v>
                </c:pt>
                <c:pt idx="14">
                  <c:v>20.401399999999999</c:v>
                </c:pt>
                <c:pt idx="15">
                  <c:v>21.894400000000001</c:v>
                </c:pt>
                <c:pt idx="16">
                  <c:v>27.5352</c:v>
                </c:pt>
                <c:pt idx="17">
                  <c:v>26.6783</c:v>
                </c:pt>
                <c:pt idx="18">
                  <c:v>21.631900000000002</c:v>
                </c:pt>
                <c:pt idx="19">
                  <c:v>23.069400000000002</c:v>
                </c:pt>
                <c:pt idx="20">
                  <c:v>23.791699999999999</c:v>
                </c:pt>
                <c:pt idx="21">
                  <c:v>17.75</c:v>
                </c:pt>
                <c:pt idx="22">
                  <c:v>23.6111</c:v>
                </c:pt>
                <c:pt idx="23">
                  <c:v>3.0832999999999999</c:v>
                </c:pt>
                <c:pt idx="24">
                  <c:v>2.9861</c:v>
                </c:pt>
                <c:pt idx="25">
                  <c:v>4.1041999999999996</c:v>
                </c:pt>
                <c:pt idx="26">
                  <c:v>2.8056000000000001</c:v>
                </c:pt>
                <c:pt idx="27">
                  <c:v>2.0903</c:v>
                </c:pt>
                <c:pt idx="28">
                  <c:v>1.5207999999999999</c:v>
                </c:pt>
                <c:pt idx="29">
                  <c:v>2.7082999999999999</c:v>
                </c:pt>
                <c:pt idx="30">
                  <c:v>3.8889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1C-45BE-932A-1D179708F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27624"/>
        <c:axId val="296131232"/>
      </c:lineChart>
      <c:catAx>
        <c:axId val="29612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1232"/>
        <c:crosses val="autoZero"/>
        <c:auto val="1"/>
        <c:lblAlgn val="ctr"/>
        <c:lblOffset val="100"/>
        <c:noMultiLvlLbl val="0"/>
      </c:catAx>
      <c:valAx>
        <c:axId val="29613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2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-0.17241379310345001</c:v>
                </c:pt>
                <c:pt idx="1">
                  <c:v>0</c:v>
                </c:pt>
                <c:pt idx="2">
                  <c:v>0</c:v>
                </c:pt>
                <c:pt idx="3">
                  <c:v>5.7405281285877997E-2</c:v>
                </c:pt>
                <c:pt idx="4">
                  <c:v>0</c:v>
                </c:pt>
                <c:pt idx="5">
                  <c:v>0.11461318051576</c:v>
                </c:pt>
                <c:pt idx="6">
                  <c:v>0</c:v>
                </c:pt>
                <c:pt idx="7">
                  <c:v>0.11441647597254</c:v>
                </c:pt>
                <c:pt idx="8">
                  <c:v>1.7724413950829001</c:v>
                </c:pt>
                <c:pt idx="9">
                  <c:v>5.7110222729869001E-2</c:v>
                </c:pt>
                <c:pt idx="10">
                  <c:v>-1.4831717056475</c:v>
                </c:pt>
                <c:pt idx="11">
                  <c:v>0.17084282460137001</c:v>
                </c:pt>
                <c:pt idx="12">
                  <c:v>0</c:v>
                </c:pt>
                <c:pt idx="13">
                  <c:v>0.22675736961451001</c:v>
                </c:pt>
                <c:pt idx="14">
                  <c:v>0.22611644997173999</c:v>
                </c:pt>
                <c:pt idx="15">
                  <c:v>5.6242969628795998E-2</c:v>
                </c:pt>
                <c:pt idx="16">
                  <c:v>0.44742729306487999</c:v>
                </c:pt>
                <c:pt idx="17">
                  <c:v>-5.5710306406684999E-2</c:v>
                </c:pt>
                <c:pt idx="18">
                  <c:v>5.5555555555555997E-2</c:v>
                </c:pt>
                <c:pt idx="19">
                  <c:v>-5.5432372505542997E-2</c:v>
                </c:pt>
                <c:pt idx="20">
                  <c:v>5.5340343110126998E-2</c:v>
                </c:pt>
                <c:pt idx="21">
                  <c:v>5.5218111540585001E-2</c:v>
                </c:pt>
                <c:pt idx="22">
                  <c:v>0</c:v>
                </c:pt>
                <c:pt idx="23">
                  <c:v>0</c:v>
                </c:pt>
                <c:pt idx="24">
                  <c:v>0.11007154650523</c:v>
                </c:pt>
                <c:pt idx="25">
                  <c:v>0</c:v>
                </c:pt>
                <c:pt idx="26">
                  <c:v>5.4824561403508998E-2</c:v>
                </c:pt>
                <c:pt idx="27">
                  <c:v>0</c:v>
                </c:pt>
                <c:pt idx="28">
                  <c:v>-5.4824561403508998E-2</c:v>
                </c:pt>
                <c:pt idx="29">
                  <c:v>0.71154898741105999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EC-4D71-BE08-FAB206874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25656"/>
        <c:axId val="296130576"/>
      </c:lineChart>
      <c:catAx>
        <c:axId val="29612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0576"/>
        <c:crosses val="autoZero"/>
        <c:auto val="1"/>
        <c:lblAlgn val="ctr"/>
        <c:lblOffset val="100"/>
        <c:noMultiLvlLbl val="0"/>
      </c:catAx>
      <c:valAx>
        <c:axId val="29613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2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-2.1100000000000001E-2</c:v>
                </c:pt>
                <c:pt idx="1">
                  <c:v>0</c:v>
                </c:pt>
                <c:pt idx="2">
                  <c:v>0</c:v>
                </c:pt>
                <c:pt idx="3">
                  <c:v>7.0000000000000001E-3</c:v>
                </c:pt>
                <c:pt idx="4">
                  <c:v>0</c:v>
                </c:pt>
                <c:pt idx="5">
                  <c:v>1.41E-2</c:v>
                </c:pt>
                <c:pt idx="6">
                  <c:v>0</c:v>
                </c:pt>
                <c:pt idx="7">
                  <c:v>1.41E-2</c:v>
                </c:pt>
                <c:pt idx="8">
                  <c:v>0.21829999999999999</c:v>
                </c:pt>
                <c:pt idx="9">
                  <c:v>7.0000000000000001E-3</c:v>
                </c:pt>
                <c:pt idx="10">
                  <c:v>-0.18310000000000001</c:v>
                </c:pt>
                <c:pt idx="11">
                  <c:v>2.1100000000000001E-2</c:v>
                </c:pt>
                <c:pt idx="12">
                  <c:v>0</c:v>
                </c:pt>
                <c:pt idx="13">
                  <c:v>2.8199999999999999E-2</c:v>
                </c:pt>
                <c:pt idx="14">
                  <c:v>2.8199999999999999E-2</c:v>
                </c:pt>
                <c:pt idx="15">
                  <c:v>7.0000000000000001E-3</c:v>
                </c:pt>
                <c:pt idx="16">
                  <c:v>5.6300000000000003E-2</c:v>
                </c:pt>
                <c:pt idx="17">
                  <c:v>-7.0000000000000001E-3</c:v>
                </c:pt>
                <c:pt idx="18">
                  <c:v>6.8999999999999999E-3</c:v>
                </c:pt>
                <c:pt idx="19">
                  <c:v>-6.8999999999999999E-3</c:v>
                </c:pt>
                <c:pt idx="20">
                  <c:v>6.8999999999999999E-3</c:v>
                </c:pt>
                <c:pt idx="21">
                  <c:v>6.8999999999999999E-3</c:v>
                </c:pt>
                <c:pt idx="22">
                  <c:v>0</c:v>
                </c:pt>
                <c:pt idx="23">
                  <c:v>0</c:v>
                </c:pt>
                <c:pt idx="24">
                  <c:v>1.3899999999999999E-2</c:v>
                </c:pt>
                <c:pt idx="25">
                  <c:v>0</c:v>
                </c:pt>
                <c:pt idx="26">
                  <c:v>6.8999999999999999E-3</c:v>
                </c:pt>
                <c:pt idx="27">
                  <c:v>0</c:v>
                </c:pt>
                <c:pt idx="28">
                  <c:v>-6.8999999999999999E-3</c:v>
                </c:pt>
                <c:pt idx="29">
                  <c:v>9.0300000000000005E-2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64-42A6-8B38-B885C7D2A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32544"/>
        <c:axId val="296132872"/>
      </c:lineChart>
      <c:catAx>
        <c:axId val="29613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2872"/>
        <c:crosses val="autoZero"/>
        <c:auto val="1"/>
        <c:lblAlgn val="ctr"/>
        <c:lblOffset val="100"/>
        <c:noMultiLvlLbl val="0"/>
      </c:catAx>
      <c:valAx>
        <c:axId val="29613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33755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08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29606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385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944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4113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36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164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793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479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6502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833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5156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119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49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23.7410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8985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47861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1813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53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036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54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503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814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951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23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3583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81902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897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09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386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651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638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54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- 2017-05-17 17:08:59</a:t>
                      </a:r>
                      <a:r>
                        <a:rPr lang="es-ES" sz="1000"/>
                        <a:t>
Mujer Mujer Vial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8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- 2017-05-16 23:14:32</a:t>
                      </a:r>
                      <a:r>
                        <a:rPr lang="es-ES" sz="1000"/>
                        <a:t>
Premios Mujeres que Cambian al Mundo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508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04867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505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5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9052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61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9599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33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2184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047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4191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586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2017-06-07T23:21:51Z</dcterms:created>
  <dcterms:modified xsi:type="dcterms:W3CDTF">2017-06-07T23:22:08Z</dcterms:modified>
</cp:coreProperties>
</file>