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56677</c:v>
                </c:pt>
                <c:pt idx="1">
                  <c:v>56687</c:v>
                </c:pt>
                <c:pt idx="2">
                  <c:v>56697</c:v>
                </c:pt>
                <c:pt idx="3">
                  <c:v>56727</c:v>
                </c:pt>
                <c:pt idx="4">
                  <c:v>56754</c:v>
                </c:pt>
                <c:pt idx="5">
                  <c:v>56781</c:v>
                </c:pt>
                <c:pt idx="6">
                  <c:v>56798</c:v>
                </c:pt>
                <c:pt idx="7">
                  <c:v>56817</c:v>
                </c:pt>
                <c:pt idx="8">
                  <c:v>56838</c:v>
                </c:pt>
                <c:pt idx="9">
                  <c:v>56850</c:v>
                </c:pt>
                <c:pt idx="10">
                  <c:v>56883</c:v>
                </c:pt>
                <c:pt idx="11">
                  <c:v>56902</c:v>
                </c:pt>
                <c:pt idx="12">
                  <c:v>56931</c:v>
                </c:pt>
                <c:pt idx="13">
                  <c:v>56965</c:v>
                </c:pt>
                <c:pt idx="14">
                  <c:v>57000</c:v>
                </c:pt>
                <c:pt idx="15">
                  <c:v>57044</c:v>
                </c:pt>
                <c:pt idx="16">
                  <c:v>57076</c:v>
                </c:pt>
                <c:pt idx="17">
                  <c:v>57095</c:v>
                </c:pt>
                <c:pt idx="18">
                  <c:v>57137</c:v>
                </c:pt>
                <c:pt idx="19">
                  <c:v>57153</c:v>
                </c:pt>
                <c:pt idx="20">
                  <c:v>57172</c:v>
                </c:pt>
                <c:pt idx="21">
                  <c:v>57192</c:v>
                </c:pt>
                <c:pt idx="22">
                  <c:v>57210</c:v>
                </c:pt>
                <c:pt idx="23">
                  <c:v>57240</c:v>
                </c:pt>
                <c:pt idx="24">
                  <c:v>57262</c:v>
                </c:pt>
                <c:pt idx="25">
                  <c:v>57282</c:v>
                </c:pt>
                <c:pt idx="26">
                  <c:v>57300</c:v>
                </c:pt>
                <c:pt idx="27">
                  <c:v>57313</c:v>
                </c:pt>
                <c:pt idx="28">
                  <c:v>57342</c:v>
                </c:pt>
                <c:pt idx="29">
                  <c:v>57367</c:v>
                </c:pt>
                <c:pt idx="30">
                  <c:v>57375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36-4FAB-AA1A-C34EC53E7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305720"/>
        <c:axId val="260307032"/>
      </c:lineChart>
      <c:catAx>
        <c:axId val="26030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07032"/>
        <c:crosses val="autoZero"/>
        <c:auto val="1"/>
        <c:lblAlgn val="ctr"/>
        <c:lblOffset val="100"/>
        <c:noMultiLvlLbl val="0"/>
      </c:catAx>
      <c:valAx>
        <c:axId val="26030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30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A-4F02-A61C-4D63908A4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892960"/>
        <c:axId val="261891648"/>
      </c:radarChart>
      <c:catAx>
        <c:axId val="26189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91648"/>
        <c:crosses val="autoZero"/>
        <c:auto val="1"/>
        <c:lblAlgn val="ctr"/>
        <c:lblOffset val="100"/>
        <c:noMultiLvlLbl val="0"/>
      </c:catAx>
      <c:valAx>
        <c:axId val="26189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9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10</c:v>
                </c:pt>
                <c:pt idx="2">
                  <c:v>10</c:v>
                </c:pt>
                <c:pt idx="3">
                  <c:v>30</c:v>
                </c:pt>
                <c:pt idx="4">
                  <c:v>27</c:v>
                </c:pt>
                <c:pt idx="5">
                  <c:v>27</c:v>
                </c:pt>
                <c:pt idx="6">
                  <c:v>17</c:v>
                </c:pt>
                <c:pt idx="7">
                  <c:v>19</c:v>
                </c:pt>
                <c:pt idx="8">
                  <c:v>21</c:v>
                </c:pt>
                <c:pt idx="9">
                  <c:v>12</c:v>
                </c:pt>
                <c:pt idx="10">
                  <c:v>33</c:v>
                </c:pt>
                <c:pt idx="11">
                  <c:v>19</c:v>
                </c:pt>
                <c:pt idx="12">
                  <c:v>29</c:v>
                </c:pt>
                <c:pt idx="13">
                  <c:v>34</c:v>
                </c:pt>
                <c:pt idx="14">
                  <c:v>35</c:v>
                </c:pt>
                <c:pt idx="15">
                  <c:v>44</c:v>
                </c:pt>
                <c:pt idx="16">
                  <c:v>32</c:v>
                </c:pt>
                <c:pt idx="17">
                  <c:v>19</c:v>
                </c:pt>
                <c:pt idx="18">
                  <c:v>42</c:v>
                </c:pt>
                <c:pt idx="19">
                  <c:v>16</c:v>
                </c:pt>
                <c:pt idx="20">
                  <c:v>19</c:v>
                </c:pt>
                <c:pt idx="21">
                  <c:v>20</c:v>
                </c:pt>
                <c:pt idx="22">
                  <c:v>18</c:v>
                </c:pt>
                <c:pt idx="23">
                  <c:v>30</c:v>
                </c:pt>
                <c:pt idx="24">
                  <c:v>22</c:v>
                </c:pt>
                <c:pt idx="25">
                  <c:v>20</c:v>
                </c:pt>
                <c:pt idx="26">
                  <c:v>18</c:v>
                </c:pt>
                <c:pt idx="27">
                  <c:v>13</c:v>
                </c:pt>
                <c:pt idx="28">
                  <c:v>29</c:v>
                </c:pt>
                <c:pt idx="29">
                  <c:v>25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87-423D-8C22-46237B3F5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887712"/>
        <c:axId val="261888696"/>
      </c:lineChart>
      <c:catAx>
        <c:axId val="26188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88696"/>
        <c:crosses val="autoZero"/>
        <c:auto val="1"/>
        <c:lblAlgn val="ctr"/>
        <c:lblOffset val="100"/>
        <c:noMultiLvlLbl val="0"/>
      </c:catAx>
      <c:valAx>
        <c:axId val="26188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8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24</c:v>
                </c:pt>
                <c:pt idx="2">
                  <c:v>18</c:v>
                </c:pt>
                <c:pt idx="3">
                  <c:v>26</c:v>
                </c:pt>
                <c:pt idx="4">
                  <c:v>27</c:v>
                </c:pt>
                <c:pt idx="5">
                  <c:v>23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90-4260-A6AD-D883F4BAB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080856"/>
        <c:axId val="177081184"/>
      </c:barChart>
      <c:catAx>
        <c:axId val="17708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81184"/>
        <c:crosses val="autoZero"/>
        <c:auto val="1"/>
        <c:lblAlgn val="ctr"/>
        <c:lblOffset val="100"/>
        <c:noMultiLvlLbl val="0"/>
      </c:catAx>
      <c:valAx>
        <c:axId val="17708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8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3</c:v>
                </c:pt>
                <c:pt idx="11">
                  <c:v>8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5</c:v>
                </c:pt>
                <c:pt idx="17">
                  <c:v>5</c:v>
                </c:pt>
                <c:pt idx="18">
                  <c:v>4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11</c:v>
                </c:pt>
                <c:pt idx="23">
                  <c:v>4</c:v>
                </c:pt>
                <c:pt idx="24">
                  <c:v>5</c:v>
                </c:pt>
                <c:pt idx="25">
                  <c:v>1</c:v>
                </c:pt>
                <c:pt idx="26">
                  <c:v>1</c:v>
                </c:pt>
                <c:pt idx="27">
                  <c:v>6</c:v>
                </c:pt>
                <c:pt idx="28">
                  <c:v>3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B-43A1-94B7-E202F3D99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881632"/>
        <c:axId val="297885896"/>
      </c:lineChart>
      <c:catAx>
        <c:axId val="29788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5896"/>
        <c:crosses val="autoZero"/>
        <c:auto val="1"/>
        <c:lblAlgn val="ctr"/>
        <c:lblOffset val="100"/>
        <c:noMultiLvlLbl val="0"/>
      </c:catAx>
      <c:valAx>
        <c:axId val="29788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1-4F39-AA23-51B0C55E56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1-4F39-AA23-51B0C55E5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882944"/>
        <c:axId val="297885240"/>
      </c:barChart>
      <c:catAx>
        <c:axId val="2978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5240"/>
        <c:crosses val="autoZero"/>
        <c:auto val="1"/>
        <c:lblAlgn val="ctr"/>
        <c:lblOffset val="100"/>
        <c:noMultiLvlLbl val="0"/>
      </c:catAx>
      <c:valAx>
        <c:axId val="29788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23</c:v>
                </c:pt>
                <c:pt idx="2">
                  <c:v>21</c:v>
                </c:pt>
                <c:pt idx="3">
                  <c:v>16</c:v>
                </c:pt>
                <c:pt idx="4">
                  <c:v>16</c:v>
                </c:pt>
                <c:pt idx="5">
                  <c:v>8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E-4B1F-B6B3-5B4F5531B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656096"/>
        <c:axId val="298656424"/>
      </c:barChart>
      <c:catAx>
        <c:axId val="29865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56424"/>
        <c:crosses val="autoZero"/>
        <c:auto val="1"/>
        <c:lblAlgn val="ctr"/>
        <c:lblOffset val="100"/>
        <c:noMultiLvlLbl val="0"/>
      </c:catAx>
      <c:valAx>
        <c:axId val="29865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5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5.8003231994043E-3</c:v>
                </c:pt>
                <c:pt idx="1">
                  <c:v>8.9204161640990993E-3</c:v>
                </c:pt>
                <c:pt idx="2">
                  <c:v>5.3442623498388001E-3</c:v>
                </c:pt>
                <c:pt idx="3">
                  <c:v>5.8087539017290003E-3</c:v>
                </c:pt>
                <c:pt idx="4">
                  <c:v>7.0143443341633997E-3</c:v>
                </c:pt>
                <c:pt idx="5">
                  <c:v>6.3567495528354997E-3</c:v>
                </c:pt>
                <c:pt idx="6">
                  <c:v>8.4981479433133E-3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21-4786-AA08-DEB58F758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660032"/>
        <c:axId val="298653144"/>
      </c:barChart>
      <c:catAx>
        <c:axId val="29866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53144"/>
        <c:crosses val="autoZero"/>
        <c:auto val="1"/>
        <c:lblAlgn val="ctr"/>
        <c:lblOffset val="100"/>
        <c:noMultiLvlLbl val="0"/>
      </c:catAx>
      <c:valAx>
        <c:axId val="29865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16</c:v>
                </c:pt>
                <c:pt idx="13">
                  <c:v>24</c:v>
                </c:pt>
                <c:pt idx="14">
                  <c:v>25</c:v>
                </c:pt>
                <c:pt idx="15">
                  <c:v>13</c:v>
                </c:pt>
                <c:pt idx="16">
                  <c:v>1</c:v>
                </c:pt>
                <c:pt idx="17">
                  <c:v>10</c:v>
                </c:pt>
                <c:pt idx="18">
                  <c:v>5</c:v>
                </c:pt>
                <c:pt idx="19">
                  <c:v>2</c:v>
                </c:pt>
                <c:pt idx="20">
                  <c:v>6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10-42EC-872B-1519008BA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414720"/>
        <c:axId val="255881344"/>
      </c:lineChart>
      <c:catAx>
        <c:axId val="25841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81344"/>
        <c:crosses val="autoZero"/>
        <c:auto val="1"/>
        <c:lblAlgn val="ctr"/>
        <c:lblOffset val="100"/>
        <c:noMultiLvlLbl val="0"/>
      </c:catAx>
      <c:valAx>
        <c:axId val="25588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1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7.0149594009225004E-3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1.0522439101384E-2</c:v>
                </c:pt>
                <c:pt idx="12">
                  <c:v>7.4533943634800997E-3</c:v>
                </c:pt>
                <c:pt idx="13">
                  <c:v>5.4804370319706999E-3</c:v>
                </c:pt>
                <c:pt idx="14">
                  <c:v>6.2433138668209999E-3</c:v>
                </c:pt>
                <c:pt idx="15">
                  <c:v>7.5545716625319004E-3</c:v>
                </c:pt>
                <c:pt idx="16">
                  <c:v>1.7537398502305999E-3</c:v>
                </c:pt>
                <c:pt idx="17">
                  <c:v>7.8918293260378004E-3</c:v>
                </c:pt>
                <c:pt idx="18">
                  <c:v>6.3134634608301996E-3</c:v>
                </c:pt>
                <c:pt idx="19">
                  <c:v>6.1380894758072003E-3</c:v>
                </c:pt>
                <c:pt idx="20">
                  <c:v>1.1107019051461E-2</c:v>
                </c:pt>
                <c:pt idx="21">
                  <c:v>6.4303794508456004E-3</c:v>
                </c:pt>
                <c:pt idx="22">
                  <c:v>5.2612195506919002E-3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BB-4176-8BA2-273763C3B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93784"/>
        <c:axId val="297094112"/>
      </c:lineChart>
      <c:catAx>
        <c:axId val="29709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94112"/>
        <c:crosses val="autoZero"/>
        <c:auto val="1"/>
        <c:lblAlgn val="ctr"/>
        <c:lblOffset val="100"/>
        <c:noMultiLvlLbl val="0"/>
      </c:catAx>
      <c:valAx>
        <c:axId val="29709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9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1/5/2017</c:v>
                </c:pt>
                <c:pt idx="1">
                  <c:v>2/5/2017</c:v>
                </c:pt>
                <c:pt idx="2">
                  <c:v>3/5/2017</c:v>
                </c:pt>
                <c:pt idx="3">
                  <c:v>4/5/2017</c:v>
                </c:pt>
                <c:pt idx="4">
                  <c:v>5/5/2017</c:v>
                </c:pt>
                <c:pt idx="5">
                  <c:v>6/5/2017</c:v>
                </c:pt>
                <c:pt idx="6">
                  <c:v>7/5/2017</c:v>
                </c:pt>
                <c:pt idx="7">
                  <c:v>8/5/2017</c:v>
                </c:pt>
                <c:pt idx="8">
                  <c:v>9/5/2017</c:v>
                </c:pt>
                <c:pt idx="9">
                  <c:v>10/5/2017</c:v>
                </c:pt>
                <c:pt idx="10">
                  <c:v>11/5/2017</c:v>
                </c:pt>
                <c:pt idx="11">
                  <c:v>12/5/2017</c:v>
                </c:pt>
                <c:pt idx="12">
                  <c:v>13/05/2017</c:v>
                </c:pt>
                <c:pt idx="13">
                  <c:v>14/05/2017</c:v>
                </c:pt>
                <c:pt idx="14">
                  <c:v>15/05/2017</c:v>
                </c:pt>
                <c:pt idx="15">
                  <c:v>16/05/2017</c:v>
                </c:pt>
                <c:pt idx="16">
                  <c:v>17/05/2017</c:v>
                </c:pt>
                <c:pt idx="17">
                  <c:v>18/05/2017</c:v>
                </c:pt>
                <c:pt idx="18">
                  <c:v>19/05/2017</c:v>
                </c:pt>
                <c:pt idx="19">
                  <c:v>20/05/2017</c:v>
                </c:pt>
                <c:pt idx="20">
                  <c:v>21/05/2017</c:v>
                </c:pt>
                <c:pt idx="21">
                  <c:v>22/05/2017</c:v>
                </c:pt>
                <c:pt idx="22">
                  <c:v>23/05/2017</c:v>
                </c:pt>
                <c:pt idx="23">
                  <c:v>24/05/2017</c:v>
                </c:pt>
                <c:pt idx="24">
                  <c:v>25/05/2017</c:v>
                </c:pt>
                <c:pt idx="25">
                  <c:v>26/05/2017</c:v>
                </c:pt>
                <c:pt idx="26">
                  <c:v>27/05/2017</c:v>
                </c:pt>
                <c:pt idx="27">
                  <c:v>28/05/2017</c:v>
                </c:pt>
                <c:pt idx="28">
                  <c:v>29/05/2017</c:v>
                </c:pt>
                <c:pt idx="29">
                  <c:v>30/05/2017</c:v>
                </c:pt>
                <c:pt idx="30">
                  <c:v>31/05/2017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15</c:v>
                </c:pt>
                <c:pt idx="2">
                  <c:v>19</c:v>
                </c:pt>
                <c:pt idx="3">
                  <c:v>22</c:v>
                </c:pt>
                <c:pt idx="4">
                  <c:v>9</c:v>
                </c:pt>
                <c:pt idx="5">
                  <c:v>1</c:v>
                </c:pt>
                <c:pt idx="6">
                  <c:v>9</c:v>
                </c:pt>
                <c:pt idx="7">
                  <c:v>7</c:v>
                </c:pt>
                <c:pt idx="8">
                  <c:v>18</c:v>
                </c:pt>
                <c:pt idx="9">
                  <c:v>23</c:v>
                </c:pt>
                <c:pt idx="10">
                  <c:v>42</c:v>
                </c:pt>
                <c:pt idx="11">
                  <c:v>22</c:v>
                </c:pt>
                <c:pt idx="12">
                  <c:v>20</c:v>
                </c:pt>
                <c:pt idx="13">
                  <c:v>10</c:v>
                </c:pt>
                <c:pt idx="14">
                  <c:v>22</c:v>
                </c:pt>
                <c:pt idx="15">
                  <c:v>20</c:v>
                </c:pt>
                <c:pt idx="16">
                  <c:v>14</c:v>
                </c:pt>
                <c:pt idx="17">
                  <c:v>17</c:v>
                </c:pt>
                <c:pt idx="18">
                  <c:v>22</c:v>
                </c:pt>
                <c:pt idx="19">
                  <c:v>10</c:v>
                </c:pt>
                <c:pt idx="20">
                  <c:v>4</c:v>
                </c:pt>
                <c:pt idx="21">
                  <c:v>10</c:v>
                </c:pt>
                <c:pt idx="22">
                  <c:v>28</c:v>
                </c:pt>
                <c:pt idx="23">
                  <c:v>10</c:v>
                </c:pt>
                <c:pt idx="24">
                  <c:v>10</c:v>
                </c:pt>
                <c:pt idx="25">
                  <c:v>11</c:v>
                </c:pt>
                <c:pt idx="26">
                  <c:v>16</c:v>
                </c:pt>
                <c:pt idx="27">
                  <c:v>6</c:v>
                </c:pt>
                <c:pt idx="28">
                  <c:v>5</c:v>
                </c:pt>
                <c:pt idx="29">
                  <c:v>6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25-49CD-A1C9-9ED92DD12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166704"/>
        <c:axId val="373167032"/>
      </c:lineChart>
      <c:catAx>
        <c:axId val="37316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67032"/>
        <c:crosses val="autoZero"/>
        <c:auto val="1"/>
        <c:lblAlgn val="ctr"/>
        <c:lblOffset val="100"/>
        <c:noMultiLvlLbl val="0"/>
      </c:catAx>
      <c:valAx>
        <c:axId val="37316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16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</c:v>
                </c:pt>
                <c:pt idx="1">
                  <c:v>2</c:v>
                </c:pt>
                <c:pt idx="2">
                  <c:v>9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AE-4E14-BA45-038967236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848920"/>
        <c:axId val="404839080"/>
      </c:barChart>
      <c:catAx>
        <c:axId val="40484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839080"/>
        <c:crosses val="autoZero"/>
        <c:auto val="1"/>
        <c:lblAlgn val="ctr"/>
        <c:lblOffset val="100"/>
        <c:noMultiLvlLbl val="0"/>
      </c:catAx>
      <c:valAx>
        <c:axId val="40483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84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9079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2955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8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953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29106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672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264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727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99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036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975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2002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559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017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371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069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320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4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9282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01212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3280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5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101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944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514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491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118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214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2070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414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1197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40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745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531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4227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75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44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383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256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8238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983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735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391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383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146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2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14:44:46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@MMujerRD: Ministra del @MMujerRD @JanetCamiloRD participa en la reunión de GBA ALL-STARTS ACADEMY, invitada por @StevenPuig @BHDLeon. 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8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@MMujerRD: “En la #RD, uno de los bancos comprometidos a servir a las #Mujeres a largo plazo, es el @BHDLeon”  @JanetCamiloRD #AllStarsA…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89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17:30:04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uso correcto del retrovisor te permitirá tener mayor visibilidad del entorno mientras conduces, eliminando puntos ciegos. #MujerMujerVial https://t.co/A9mdCWdki8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4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20:56:41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Panel con @miosotisr, @JanetCamiloRD, @StevenPuig, @Tonatiuh_sm, Susan Olsen y Jennifer Bisceglie. #GBAForWomen #AllStarsAcademy https://t.co/Zawr12Fg2U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Inicia Foro «Potenciando el acceso de las mujeres a los servicios financieros: un enfoque de ecosistema» #AllStarsAcademy http…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3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«Sin #mujeres no hay democracia» - @JanetCamiloRD. #AllStarsAcademy https://t.co/XtrxZHefGu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6148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93554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728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03131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574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313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105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381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072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17:08:00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@GrupoBID_CII: Hoy @GBAforWomen: Nuestra especialista Susan Olsen explica cómo bancos pueden acceder al mercado de mujeres emprendedoras…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10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14:14:35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El anfitrión de #AllStarsAcademy es @BHDLeon integrante de esta Alianza Global que busca acceso a capital y mercado para las 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3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En el Foro participan: @StevenPuig, @JanetCamiloRD, Tonatiuh Salinas, Miosotis Rivas, Enrique Cañas, y Jennifer Bisceglie. #Al…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4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20:39:28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@josefinanav: Participación de @miosotisr de @onumujeresRD y la Min. de la Mujer RD, Jeannette Camilo, en el panel con @StevenPuig @BHDL…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14:18:24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#AHORA en VP: @margaritacdf llega al #AllStarsAcademy organizado por @GBAforWomen y @BHDLeon. https://t.co/WBOrlvHPjd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2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14:31:30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#GenteBHDLeon que representa a República Dominicana en el #AllStarsAcademy @Gbaforwomen. https://t.co/vzuanhqB6f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221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2849923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1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3769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399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374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412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25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978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65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@miosotisr: @StevenPuig CEO del @BHDLeon da las palabras de bienvenida al #AllStarsAcademy del @GBAforWomen por primera vez se realiza 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31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- 2017-05-12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accedas a enlaces o links recibidos por correo electrónico ni descargues archivos desconocidos.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- 2017-05-26 00:07:34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@daguca66: @GBAforWomen @BHDLeon BHD Leon el banco referente de la mujer. Nuestras soluciones ayudan a la mujer en su dia a día. Constru…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6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- 2017-05-01 11:59:42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 https://t.co/bMip1m698K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5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- 2017-05-28 11:40:48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madre es capaz de lograr lo mejor, y también de repetirlo.  Feliz Día de las Madres. https://t.co/PIgi66VxO4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01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.@StevenPuig opens the #AllStarsAcademy panel exploring how different stakeholders can increase women's financial access @…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963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2104708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770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16150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5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040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723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486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481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4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14:36:10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@Fomin_RD: Brigit Helms @helmshart Gerente Gral. @fominbid como oradora destacada en Global Banking Alliance en @westinpuntacana via @el…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- 2017-05-01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el Día del Trabajo. https://t.co/Kmv4SgQpSf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04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- 2017-05-21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https://t.co/kUJC6lGkdy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0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17:07:16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@miosotisr: "Cuando comprendes lo que las mujeres quieren de un banco, puedes ofrecerles mejores soluciones" Daniel Gutierrez @BHDLeon #…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91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14:52:06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@josefinanav: @margaritacdf @ViceRDo Discurso #AllStarsAcademy de @GBAforWomen Alianza global bancos referentes de la mujer. Gracias! @B…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17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.@StevenPuig of #AllStarsAcademy Host @BHDLeon opens the GBA Master Class https://t.co/o315jMomJO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3638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047250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618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714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962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765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52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180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492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2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- 2017-05-28 12:58:21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Experts Daniel Gutiérrez and Pura Méndez discuss how @BHDLeon transformed its sales model to better serve women #AllStarsA…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7506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2606896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779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0535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428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670776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1785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978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687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6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 - 2017-05-23 14:23:49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#IgualdadDeGénero es rentable para el desempeño de las empresas y la productividad financiera @ViceRDo  @MMujerRD @BHDLeon @GBAforWomen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7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- 2017-05-23 14:11:03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anfitrión de #AllStarsAcademy es @BHDLeon integrante de esta Alianza Global que busca acceso a capital y mercado… https://t.co/zA3AK8SVr5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6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@miosotisr - 2017-05-23 13:52:10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@StevenPuig CEO del @BHDLeon da las palabras de bienvenida al #AllStarsAcademy del @GBAforWomen por primera vez se… https://t.co/xPJe50Ie4j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16:38:24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5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@henrypujols - 2017-05-03 00:40:32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@ProConsumidorRD el @BHDLeon me cobra por fondos insuficientes en sus cajeros automáticos 50 pesos por cada transacción #Robo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80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@MMujerRD - 2017-05-23 18:00:11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Ministra @JanetCamiloRD en nombre del #MMujer agradece al @BHDLeon y a @StevenPuig por el mural donado como un reco… https://t.co/yOz1G7XWwS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37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 - 2017-05-23 17:47:25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agradecida del @BHDLeon y @StevenPuig gerente general, por el mural que nos donaron como un reconocimiento a la… https://t.co/2rKLRfbiO4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11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- 2017-05-23 14:15:42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VP: @margaritacdf llega al #AllStarsAcademy organizado por @GBAforWomen y @BHDLeon. https://t.co/WBOrlvHPjd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2277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978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18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45600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77074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896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23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21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- 2017-05-18 00:02:51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son las tasas en la nueva #FeriaFlexiMovil del @BHDLeon. Si está en tus planes adquirir un carro, recomiendo… https://t.co/BScjEkT9KW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7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 - 2017-05-23 14:19:32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Ministra del @MMujerRD participando en la reunión de GBA ALL-STARTS ACADEMY, invitada por @StevenPuig @BHDLeon… https://t.co/UrPPppG3ki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80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@MMujerRD - 2017-05-23 16:20:25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“En la #RD, uno de los bancos comprometidos a servir a las #Mujeres a largo plazo, es el @BHDLeon”  @JanetCamiloRD… https://t.co/9SGxapBcWd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3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- 2017-05-15 17:16:44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Goles @BHDLeon de los Guerreros Armando Maita y Leandro Silva - @atleticopantoja https://t.co/kyVfYSdktj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70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- 2017-05-23 14:17:09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@StevenPuig, Gerente General del @BHDLeon da la bienvenida al evento #AllStarsAcademy organizado por la… https://t.co/ZNu2F0wRlJ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13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- 2017-05-23 13:49:47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.@StevenPuig of #AllStarsAcademy Host @BHDLeon opens the GBA Master Class https://t.co/o315jMomJO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8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@delpilarmata - 2017-05-22 13:23:27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total disparate la APP del @BHDLeon , En vez de facilitarle la vida a uno, se la complica.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22/05/2017 17:45:09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426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700783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889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423918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5157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8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12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7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- 2017-05-18 23:22:34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RD será sede de importante evento sobre inclusión financiera de las mujeres. @BHDLeon será anfitrión:… https://t.co/dQwrocpQ3O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6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@miosotisr - 2017-05-23 17:00:32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.@BHDLeon introdujo el premio Mujeres que Cambian al Mundo para crear modelos a seguir por las mujeres de todo e… https://t.co/2byC7rvR9z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4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- 2017-05-23 16:50:19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 introduced its Women Who Change the World Award to create role models for women across the country. #AllStarsAcademy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2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@teblekadin - 2017-05-17 13:21:19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@GBAforWomen @the_IDB @GrupoBID_CII @fominbid @FMO_development @BHDLeon .@siunal will be representing TEB Women Ban… https://t.co/hEjFmrZRou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45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@danilo_suarez - 2017-05-23 18:09:06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@ComumanagerAlex @BHDLeon Mi compadre siempre en servicio de la comunidad dominicana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54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- 2017-05-23 16:46:12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.@BHDLeon's research found a key concern for women was family well-being, which includes economic independence #AllStarsAcademy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28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642478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281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64150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72642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098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7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2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0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5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@Leitan00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96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0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1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0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0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1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@LaliMarte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488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2539794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695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6998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10411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6366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6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@Laosa2412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3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@panchomotorsrd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42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@CleanerStudio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25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@jsangiovanni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@JuanCar28910939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95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@jramirez89rd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7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@super7fm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68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@hramsesn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35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@rdherrera18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25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@ladivadeleste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652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064164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024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00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945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12641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5258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252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046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6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@thehambleboy - 2017-05-31 22:44:21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buenas tardes, por favor me pueden explicar cuando sale en tus movimiento fondo reservado que significa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01/06/2017 13:35:26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65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@claudiareyesc - 2017-05-31 20:02:28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Mas de 1 hora tratando de comunicarme a "tele Agil" me pone en espera y luego se cierra la llamada. Problemas? Donde llamo?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21:20:36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32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- 2017-05-31 20:01:43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Hay que ir a la prensa? Proconsumidor? Superintendencia de bancos? Donde debo ir para cancelar mi tarjeta?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- 2017-05-31 20:00:46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Yo sé que tienen técnicas de retención pero engañar al cliente diciendo una cosa y hacer otra?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1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- 2017-05-31 19:59:51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De cancelación y que debo volver a una sucursal a hacer todo el proceso, que debo hacer? Ya no quiero NADA con ustedes.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01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@ErickJunior - 2017-05-31 13:55:57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Saludos @BHDLeon 
Están teniendo problemas con las transferencias a terceros? Me da error al momento de realizar la misma.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14:01:55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007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366698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22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339653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041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37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137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0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@jmlopezv3 - 2017-05-30 20:19:11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si en 1 oficina principal(kennedy) no tienen parqueo para sus clientes, que dice eso del banco?? #malservicio #elclientenoimporta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30/05/2017 20:47:09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8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@OsvaldoAlcantS - 2017-05-28 17:16:15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klk tiene su app!? @BHDLeon -_-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29/05/2017 14:47:54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@emily_nicole24 - 2017-05-28 15:52:19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Cuando abren una sucursal en el Puntacana Village??? Urgenteee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29/05/2017 15:27:14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2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@Remyely - 2017-05-28 13:46:25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 que carro es ese?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759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40640608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1276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2017-06-07T23:09:32Z</dcterms:created>
  <dcterms:modified xsi:type="dcterms:W3CDTF">2017-06-07T23:10:22Z</dcterms:modified>
</cp:coreProperties>
</file>