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32404</c:v>
                </c:pt>
                <c:pt idx="1">
                  <c:v>32451</c:v>
                </c:pt>
                <c:pt idx="2">
                  <c:v>32493</c:v>
                </c:pt>
                <c:pt idx="3">
                  <c:v>32538</c:v>
                </c:pt>
                <c:pt idx="4">
                  <c:v>32564</c:v>
                </c:pt>
                <c:pt idx="5">
                  <c:v>32597</c:v>
                </c:pt>
                <c:pt idx="6">
                  <c:v>32609</c:v>
                </c:pt>
                <c:pt idx="7">
                  <c:v>32637</c:v>
                </c:pt>
                <c:pt idx="8">
                  <c:v>32671</c:v>
                </c:pt>
                <c:pt idx="9">
                  <c:v>32697</c:v>
                </c:pt>
                <c:pt idx="10">
                  <c:v>32718</c:v>
                </c:pt>
                <c:pt idx="11">
                  <c:v>32738</c:v>
                </c:pt>
                <c:pt idx="12">
                  <c:v>32759</c:v>
                </c:pt>
                <c:pt idx="13">
                  <c:v>32780</c:v>
                </c:pt>
                <c:pt idx="14">
                  <c:v>32793</c:v>
                </c:pt>
                <c:pt idx="15">
                  <c:v>32818</c:v>
                </c:pt>
                <c:pt idx="16">
                  <c:v>32840</c:v>
                </c:pt>
                <c:pt idx="17">
                  <c:v>32870</c:v>
                </c:pt>
                <c:pt idx="18">
                  <c:v>32907</c:v>
                </c:pt>
                <c:pt idx="19">
                  <c:v>32938</c:v>
                </c:pt>
                <c:pt idx="20">
                  <c:v>32955</c:v>
                </c:pt>
                <c:pt idx="21">
                  <c:v>32970</c:v>
                </c:pt>
                <c:pt idx="22">
                  <c:v>32989</c:v>
                </c:pt>
                <c:pt idx="23">
                  <c:v>32997</c:v>
                </c:pt>
                <c:pt idx="24">
                  <c:v>33016</c:v>
                </c:pt>
                <c:pt idx="25">
                  <c:v>33043</c:v>
                </c:pt>
                <c:pt idx="26">
                  <c:v>33064</c:v>
                </c:pt>
                <c:pt idx="27">
                  <c:v>33079</c:v>
                </c:pt>
                <c:pt idx="28">
                  <c:v>33092</c:v>
                </c:pt>
                <c:pt idx="29">
                  <c:v>33135</c:v>
                </c:pt>
                <c:pt idx="30">
                  <c:v>33158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9B-4740-BD39-969314CAC6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100127</c:v>
                </c:pt>
                <c:pt idx="1">
                  <c:v>100270</c:v>
                </c:pt>
                <c:pt idx="2">
                  <c:v>100542</c:v>
                </c:pt>
                <c:pt idx="3">
                  <c:v>100836</c:v>
                </c:pt>
                <c:pt idx="4">
                  <c:v>100656</c:v>
                </c:pt>
                <c:pt idx="5">
                  <c:v>100914</c:v>
                </c:pt>
                <c:pt idx="6">
                  <c:v>101122</c:v>
                </c:pt>
                <c:pt idx="7">
                  <c:v>101392</c:v>
                </c:pt>
                <c:pt idx="8">
                  <c:v>101546</c:v>
                </c:pt>
                <c:pt idx="9">
                  <c:v>101715</c:v>
                </c:pt>
                <c:pt idx="10">
                  <c:v>101944</c:v>
                </c:pt>
                <c:pt idx="11">
                  <c:v>102172</c:v>
                </c:pt>
                <c:pt idx="12">
                  <c:v>102405</c:v>
                </c:pt>
                <c:pt idx="13">
                  <c:v>102637</c:v>
                </c:pt>
                <c:pt idx="14">
                  <c:v>102847</c:v>
                </c:pt>
                <c:pt idx="15">
                  <c:v>103044</c:v>
                </c:pt>
                <c:pt idx="16">
                  <c:v>103238</c:v>
                </c:pt>
                <c:pt idx="17">
                  <c:v>102845</c:v>
                </c:pt>
                <c:pt idx="18">
                  <c:v>103134</c:v>
                </c:pt>
                <c:pt idx="19">
                  <c:v>103325</c:v>
                </c:pt>
                <c:pt idx="20">
                  <c:v>103413</c:v>
                </c:pt>
                <c:pt idx="21">
                  <c:v>103508</c:v>
                </c:pt>
                <c:pt idx="22">
                  <c:v>103620</c:v>
                </c:pt>
                <c:pt idx="23">
                  <c:v>103729</c:v>
                </c:pt>
                <c:pt idx="24">
                  <c:v>103310</c:v>
                </c:pt>
                <c:pt idx="25">
                  <c:v>103531</c:v>
                </c:pt>
                <c:pt idx="26">
                  <c:v>103682</c:v>
                </c:pt>
                <c:pt idx="27">
                  <c:v>103895</c:v>
                </c:pt>
                <c:pt idx="28">
                  <c:v>104108</c:v>
                </c:pt>
                <c:pt idx="29">
                  <c:v>104294</c:v>
                </c:pt>
                <c:pt idx="30">
                  <c:v>104535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9B-4740-BD39-969314CAC6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148002</c:v>
                </c:pt>
                <c:pt idx="1">
                  <c:v>148410</c:v>
                </c:pt>
                <c:pt idx="2">
                  <c:v>148825</c:v>
                </c:pt>
                <c:pt idx="3">
                  <c:v>149306</c:v>
                </c:pt>
                <c:pt idx="4">
                  <c:v>149607</c:v>
                </c:pt>
                <c:pt idx="5">
                  <c:v>150064</c:v>
                </c:pt>
                <c:pt idx="6">
                  <c:v>150481</c:v>
                </c:pt>
                <c:pt idx="7">
                  <c:v>150972</c:v>
                </c:pt>
                <c:pt idx="8">
                  <c:v>151254</c:v>
                </c:pt>
                <c:pt idx="9">
                  <c:v>151571</c:v>
                </c:pt>
                <c:pt idx="10">
                  <c:v>152002</c:v>
                </c:pt>
                <c:pt idx="11">
                  <c:v>152489</c:v>
                </c:pt>
                <c:pt idx="12">
                  <c:v>152984</c:v>
                </c:pt>
                <c:pt idx="13">
                  <c:v>153492</c:v>
                </c:pt>
                <c:pt idx="14">
                  <c:v>153947</c:v>
                </c:pt>
                <c:pt idx="15">
                  <c:v>154383</c:v>
                </c:pt>
                <c:pt idx="16">
                  <c:v>154818</c:v>
                </c:pt>
                <c:pt idx="17">
                  <c:v>154810</c:v>
                </c:pt>
                <c:pt idx="18">
                  <c:v>155850</c:v>
                </c:pt>
                <c:pt idx="19">
                  <c:v>156231</c:v>
                </c:pt>
                <c:pt idx="20">
                  <c:v>156692</c:v>
                </c:pt>
                <c:pt idx="21">
                  <c:v>157287</c:v>
                </c:pt>
                <c:pt idx="22">
                  <c:v>157759</c:v>
                </c:pt>
                <c:pt idx="23">
                  <c:v>158137</c:v>
                </c:pt>
                <c:pt idx="24">
                  <c:v>158219</c:v>
                </c:pt>
                <c:pt idx="25">
                  <c:v>158832</c:v>
                </c:pt>
                <c:pt idx="26">
                  <c:v>159102</c:v>
                </c:pt>
                <c:pt idx="27">
                  <c:v>159404</c:v>
                </c:pt>
                <c:pt idx="28">
                  <c:v>159676</c:v>
                </c:pt>
                <c:pt idx="29">
                  <c:v>159958</c:v>
                </c:pt>
                <c:pt idx="30">
                  <c:v>160234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9B-4740-BD39-969314CAC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765128"/>
        <c:axId val="240862240"/>
      </c:lineChart>
      <c:dateAx>
        <c:axId val="242765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62240"/>
        <c:crosses val="autoZero"/>
        <c:auto val="1"/>
        <c:lblOffset val="100"/>
        <c:baseTimeUnit val="days"/>
      </c:dateAx>
      <c:valAx>
        <c:axId val="24086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6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20.6935</c:v>
                </c:pt>
                <c:pt idx="1">
                  <c:v>30.534400000000002</c:v>
                </c:pt>
                <c:pt idx="2">
                  <c:v>0</c:v>
                </c:pt>
                <c:pt idx="3">
                  <c:v>100</c:v>
                </c:pt>
                <c:pt idx="4">
                  <c:v>96.281300000000002</c:v>
                </c:pt>
                <c:pt idx="5">
                  <c:v>87.295400000000001</c:v>
                </c:pt>
                <c:pt idx="6">
                  <c:v>27.683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17-4A1C-B8A3-D2CCC7F5A3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65.239000000000004</c:v>
                </c:pt>
                <c:pt idx="1">
                  <c:v>100</c:v>
                </c:pt>
                <c:pt idx="2">
                  <c:v>0</c:v>
                </c:pt>
                <c:pt idx="3">
                  <c:v>8.5213999999999999</c:v>
                </c:pt>
                <c:pt idx="4">
                  <c:v>100</c:v>
                </c:pt>
                <c:pt idx="5">
                  <c:v>100</c:v>
                </c:pt>
                <c:pt idx="6">
                  <c:v>52.338999999999999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17-4A1C-B8A3-D2CCC7F5A3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78.626000000000005</c:v>
                </c:pt>
                <c:pt idx="2">
                  <c:v>0</c:v>
                </c:pt>
                <c:pt idx="3">
                  <c:v>4.585</c:v>
                </c:pt>
                <c:pt idx="4">
                  <c:v>83.589299999999994</c:v>
                </c:pt>
                <c:pt idx="5">
                  <c:v>61.515000000000001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17-4A1C-B8A3-D2CCC7F5A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8818584"/>
        <c:axId val="248816288"/>
      </c:radarChart>
      <c:catAx>
        <c:axId val="24881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16288"/>
        <c:crosses val="autoZero"/>
        <c:auto val="1"/>
        <c:lblAlgn val="ctr"/>
        <c:lblOffset val="100"/>
        <c:noMultiLvlLbl val="0"/>
      </c:catAx>
      <c:valAx>
        <c:axId val="24881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1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47</c:v>
                </c:pt>
                <c:pt idx="2">
                  <c:v>42</c:v>
                </c:pt>
                <c:pt idx="3">
                  <c:v>45</c:v>
                </c:pt>
                <c:pt idx="4">
                  <c:v>26</c:v>
                </c:pt>
                <c:pt idx="5">
                  <c:v>33</c:v>
                </c:pt>
                <c:pt idx="6">
                  <c:v>12</c:v>
                </c:pt>
                <c:pt idx="7">
                  <c:v>28</c:v>
                </c:pt>
                <c:pt idx="8">
                  <c:v>34</c:v>
                </c:pt>
                <c:pt idx="9">
                  <c:v>26</c:v>
                </c:pt>
                <c:pt idx="10">
                  <c:v>21</c:v>
                </c:pt>
                <c:pt idx="11">
                  <c:v>20</c:v>
                </c:pt>
                <c:pt idx="12">
                  <c:v>21</c:v>
                </c:pt>
                <c:pt idx="13">
                  <c:v>21</c:v>
                </c:pt>
                <c:pt idx="14">
                  <c:v>13</c:v>
                </c:pt>
                <c:pt idx="15">
                  <c:v>25</c:v>
                </c:pt>
                <c:pt idx="16">
                  <c:v>22</c:v>
                </c:pt>
                <c:pt idx="17">
                  <c:v>30</c:v>
                </c:pt>
                <c:pt idx="18">
                  <c:v>37</c:v>
                </c:pt>
                <c:pt idx="19">
                  <c:v>31</c:v>
                </c:pt>
                <c:pt idx="20">
                  <c:v>17</c:v>
                </c:pt>
                <c:pt idx="21">
                  <c:v>15</c:v>
                </c:pt>
                <c:pt idx="22">
                  <c:v>19</c:v>
                </c:pt>
                <c:pt idx="23">
                  <c:v>8</c:v>
                </c:pt>
                <c:pt idx="24">
                  <c:v>19</c:v>
                </c:pt>
                <c:pt idx="25">
                  <c:v>27</c:v>
                </c:pt>
                <c:pt idx="26">
                  <c:v>21</c:v>
                </c:pt>
                <c:pt idx="27">
                  <c:v>15</c:v>
                </c:pt>
                <c:pt idx="28">
                  <c:v>13</c:v>
                </c:pt>
                <c:pt idx="29">
                  <c:v>43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7D-4B2A-A599-0738DC02FF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60</c:v>
                </c:pt>
                <c:pt idx="1">
                  <c:v>143</c:v>
                </c:pt>
                <c:pt idx="2">
                  <c:v>272</c:v>
                </c:pt>
                <c:pt idx="3">
                  <c:v>294</c:v>
                </c:pt>
                <c:pt idx="4">
                  <c:v>-180</c:v>
                </c:pt>
                <c:pt idx="5">
                  <c:v>258</c:v>
                </c:pt>
                <c:pt idx="6">
                  <c:v>208</c:v>
                </c:pt>
                <c:pt idx="7">
                  <c:v>270</c:v>
                </c:pt>
                <c:pt idx="8">
                  <c:v>154</c:v>
                </c:pt>
                <c:pt idx="9">
                  <c:v>169</c:v>
                </c:pt>
                <c:pt idx="10">
                  <c:v>229</c:v>
                </c:pt>
                <c:pt idx="11">
                  <c:v>228</c:v>
                </c:pt>
                <c:pt idx="12">
                  <c:v>233</c:v>
                </c:pt>
                <c:pt idx="13">
                  <c:v>232</c:v>
                </c:pt>
                <c:pt idx="14">
                  <c:v>210</c:v>
                </c:pt>
                <c:pt idx="15">
                  <c:v>197</c:v>
                </c:pt>
                <c:pt idx="16">
                  <c:v>194</c:v>
                </c:pt>
                <c:pt idx="17">
                  <c:v>-393</c:v>
                </c:pt>
                <c:pt idx="18">
                  <c:v>289</c:v>
                </c:pt>
                <c:pt idx="19">
                  <c:v>191</c:v>
                </c:pt>
                <c:pt idx="20">
                  <c:v>88</c:v>
                </c:pt>
                <c:pt idx="21">
                  <c:v>95</c:v>
                </c:pt>
                <c:pt idx="22">
                  <c:v>112</c:v>
                </c:pt>
                <c:pt idx="23">
                  <c:v>109</c:v>
                </c:pt>
                <c:pt idx="24">
                  <c:v>-419</c:v>
                </c:pt>
                <c:pt idx="25">
                  <c:v>221</c:v>
                </c:pt>
                <c:pt idx="26">
                  <c:v>151</c:v>
                </c:pt>
                <c:pt idx="27">
                  <c:v>213</c:v>
                </c:pt>
                <c:pt idx="28">
                  <c:v>213</c:v>
                </c:pt>
                <c:pt idx="29">
                  <c:v>186</c:v>
                </c:pt>
                <c:pt idx="30">
                  <c:v>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7D-4B2A-A599-0738DC02FF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363</c:v>
                </c:pt>
                <c:pt idx="1">
                  <c:v>408</c:v>
                </c:pt>
                <c:pt idx="2">
                  <c:v>415</c:v>
                </c:pt>
                <c:pt idx="3">
                  <c:v>481</c:v>
                </c:pt>
                <c:pt idx="4">
                  <c:v>301</c:v>
                </c:pt>
                <c:pt idx="5">
                  <c:v>457</c:v>
                </c:pt>
                <c:pt idx="6">
                  <c:v>417</c:v>
                </c:pt>
                <c:pt idx="7">
                  <c:v>491</c:v>
                </c:pt>
                <c:pt idx="8">
                  <c:v>282</c:v>
                </c:pt>
                <c:pt idx="9">
                  <c:v>317</c:v>
                </c:pt>
                <c:pt idx="10">
                  <c:v>431</c:v>
                </c:pt>
                <c:pt idx="11">
                  <c:v>487</c:v>
                </c:pt>
                <c:pt idx="12">
                  <c:v>495</c:v>
                </c:pt>
                <c:pt idx="13">
                  <c:v>508</c:v>
                </c:pt>
                <c:pt idx="14">
                  <c:v>455</c:v>
                </c:pt>
                <c:pt idx="15">
                  <c:v>436</c:v>
                </c:pt>
                <c:pt idx="16">
                  <c:v>435</c:v>
                </c:pt>
                <c:pt idx="17">
                  <c:v>-8</c:v>
                </c:pt>
                <c:pt idx="18">
                  <c:v>1040</c:v>
                </c:pt>
                <c:pt idx="19">
                  <c:v>381</c:v>
                </c:pt>
                <c:pt idx="20">
                  <c:v>461</c:v>
                </c:pt>
                <c:pt idx="21">
                  <c:v>595</c:v>
                </c:pt>
                <c:pt idx="22">
                  <c:v>472</c:v>
                </c:pt>
                <c:pt idx="23">
                  <c:v>378</c:v>
                </c:pt>
                <c:pt idx="24">
                  <c:v>82</c:v>
                </c:pt>
                <c:pt idx="25">
                  <c:v>613</c:v>
                </c:pt>
                <c:pt idx="26">
                  <c:v>270</c:v>
                </c:pt>
                <c:pt idx="27">
                  <c:v>302</c:v>
                </c:pt>
                <c:pt idx="28">
                  <c:v>272</c:v>
                </c:pt>
                <c:pt idx="29">
                  <c:v>282</c:v>
                </c:pt>
                <c:pt idx="30">
                  <c:v>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7D-4B2A-A599-0738DC02FF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173104"/>
        <c:axId val="151172120"/>
      </c:lineChart>
      <c:dateAx>
        <c:axId val="151173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172120"/>
        <c:crosses val="autoZero"/>
        <c:auto val="1"/>
        <c:lblOffset val="100"/>
        <c:baseTimeUnit val="days"/>
      </c:dateAx>
      <c:valAx>
        <c:axId val="15117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17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34</c:v>
                </c:pt>
                <c:pt idx="2">
                  <c:v>24</c:v>
                </c:pt>
                <c:pt idx="3">
                  <c:v>29</c:v>
                </c:pt>
                <c:pt idx="4">
                  <c:v>28</c:v>
                </c:pt>
                <c:pt idx="5">
                  <c:v>27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3D-4382-A226-2FF897B1D1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170</c:v>
                </c:pt>
                <c:pt idx="1">
                  <c:v>158</c:v>
                </c:pt>
                <c:pt idx="2">
                  <c:v>197</c:v>
                </c:pt>
                <c:pt idx="3">
                  <c:v>-72</c:v>
                </c:pt>
                <c:pt idx="4">
                  <c:v>140</c:v>
                </c:pt>
                <c:pt idx="5">
                  <c:v>208</c:v>
                </c:pt>
                <c:pt idx="6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3D-4382-A226-2FF897B1D1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435</c:v>
                </c:pt>
                <c:pt idx="1">
                  <c:v>376</c:v>
                </c:pt>
                <c:pt idx="2">
                  <c:v>364</c:v>
                </c:pt>
                <c:pt idx="3">
                  <c:v>247</c:v>
                </c:pt>
                <c:pt idx="4">
                  <c:v>610</c:v>
                </c:pt>
                <c:pt idx="5">
                  <c:v>401</c:v>
                </c:pt>
                <c:pt idx="6">
                  <c:v>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3D-4382-A226-2FF897B1D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624864"/>
        <c:axId val="245621584"/>
      </c:barChart>
      <c:catAx>
        <c:axId val="24562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21584"/>
        <c:crosses val="autoZero"/>
        <c:auto val="1"/>
        <c:lblAlgn val="ctr"/>
        <c:lblOffset val="100"/>
        <c:noMultiLvlLbl val="0"/>
      </c:catAx>
      <c:valAx>
        <c:axId val="24562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2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5</c:v>
                </c:pt>
                <c:pt idx="27">
                  <c:v>1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4D-40F4-8DF9-954456B2BB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2</c:v>
                </c:pt>
                <c:pt idx="6">
                  <c:v>0</c:v>
                </c:pt>
                <c:pt idx="7">
                  <c:v>4</c:v>
                </c:pt>
                <c:pt idx="8">
                  <c:v>3</c:v>
                </c:pt>
                <c:pt idx="9">
                  <c:v>3</c:v>
                </c:pt>
                <c:pt idx="10">
                  <c:v>7</c:v>
                </c:pt>
                <c:pt idx="11">
                  <c:v>5</c:v>
                </c:pt>
                <c:pt idx="12">
                  <c:v>2</c:v>
                </c:pt>
                <c:pt idx="13">
                  <c:v>2</c:v>
                </c:pt>
                <c:pt idx="14">
                  <c:v>6</c:v>
                </c:pt>
                <c:pt idx="15">
                  <c:v>5</c:v>
                </c:pt>
                <c:pt idx="16">
                  <c:v>8</c:v>
                </c:pt>
                <c:pt idx="17">
                  <c:v>6</c:v>
                </c:pt>
                <c:pt idx="18">
                  <c:v>6</c:v>
                </c:pt>
                <c:pt idx="19">
                  <c:v>4</c:v>
                </c:pt>
                <c:pt idx="20">
                  <c:v>4</c:v>
                </c:pt>
                <c:pt idx="21">
                  <c:v>8</c:v>
                </c:pt>
                <c:pt idx="22">
                  <c:v>5</c:v>
                </c:pt>
                <c:pt idx="23">
                  <c:v>4</c:v>
                </c:pt>
                <c:pt idx="24">
                  <c:v>4</c:v>
                </c:pt>
                <c:pt idx="25">
                  <c:v>3</c:v>
                </c:pt>
                <c:pt idx="26">
                  <c:v>2</c:v>
                </c:pt>
                <c:pt idx="27">
                  <c:v>0</c:v>
                </c:pt>
                <c:pt idx="28">
                  <c:v>5</c:v>
                </c:pt>
                <c:pt idx="29">
                  <c:v>6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4D-40F4-8DF9-954456B2BB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  <c:pt idx="12">
                  <c:v>3</c:v>
                </c:pt>
                <c:pt idx="13">
                  <c:v>2</c:v>
                </c:pt>
                <c:pt idx="14">
                  <c:v>4</c:v>
                </c:pt>
                <c:pt idx="15">
                  <c:v>3</c:v>
                </c:pt>
                <c:pt idx="16">
                  <c:v>6</c:v>
                </c:pt>
                <c:pt idx="17">
                  <c:v>3</c:v>
                </c:pt>
                <c:pt idx="18">
                  <c:v>4</c:v>
                </c:pt>
                <c:pt idx="19">
                  <c:v>2</c:v>
                </c:pt>
                <c:pt idx="20">
                  <c:v>1</c:v>
                </c:pt>
                <c:pt idx="21">
                  <c:v>5</c:v>
                </c:pt>
                <c:pt idx="22">
                  <c:v>5</c:v>
                </c:pt>
                <c:pt idx="23">
                  <c:v>3</c:v>
                </c:pt>
                <c:pt idx="24">
                  <c:v>1</c:v>
                </c:pt>
                <c:pt idx="25">
                  <c:v>5</c:v>
                </c:pt>
                <c:pt idx="26">
                  <c:v>2</c:v>
                </c:pt>
                <c:pt idx="27">
                  <c:v>1</c:v>
                </c:pt>
                <c:pt idx="28">
                  <c:v>5</c:v>
                </c:pt>
                <c:pt idx="29">
                  <c:v>7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4D-40F4-8DF9-954456B2B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624536"/>
        <c:axId val="245620272"/>
      </c:lineChart>
      <c:dateAx>
        <c:axId val="245624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20272"/>
        <c:crosses val="autoZero"/>
        <c:auto val="1"/>
        <c:lblOffset val="100"/>
        <c:baseTimeUnit val="days"/>
      </c:dateAx>
      <c:valAx>
        <c:axId val="24562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2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131</c:v>
                </c:pt>
                <c:pt idx="2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4D-40FB-82D2-1370688D26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29</c:v>
                </c:pt>
                <c:pt idx="1">
                  <c:v>26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4D-40FB-82D2-1370688D2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505896"/>
        <c:axId val="295507536"/>
      </c:barChart>
      <c:catAx>
        <c:axId val="29550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07536"/>
        <c:crosses val="autoZero"/>
        <c:auto val="1"/>
        <c:lblAlgn val="ctr"/>
        <c:lblOffset val="100"/>
        <c:noMultiLvlLbl val="0"/>
      </c:catAx>
      <c:valAx>
        <c:axId val="29550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0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14</c:v>
                </c:pt>
                <c:pt idx="2">
                  <c:v>5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63-41B8-B1B6-5039858720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27</c:v>
                </c:pt>
                <c:pt idx="1">
                  <c:v>22</c:v>
                </c:pt>
                <c:pt idx="2">
                  <c:v>23</c:v>
                </c:pt>
                <c:pt idx="3">
                  <c:v>22</c:v>
                </c:pt>
                <c:pt idx="4">
                  <c:v>21</c:v>
                </c:pt>
                <c:pt idx="5">
                  <c:v>10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63-41B8-B1B6-5039858720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18</c:v>
                </c:pt>
                <c:pt idx="1">
                  <c:v>23</c:v>
                </c:pt>
                <c:pt idx="2">
                  <c:v>21</c:v>
                </c:pt>
                <c:pt idx="3">
                  <c:v>12</c:v>
                </c:pt>
                <c:pt idx="4">
                  <c:v>16</c:v>
                </c:pt>
                <c:pt idx="5">
                  <c:v>8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63-41B8-B1B6-5039858720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507864"/>
        <c:axId val="295508848"/>
      </c:barChart>
      <c:catAx>
        <c:axId val="29550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08848"/>
        <c:crosses val="autoZero"/>
        <c:auto val="1"/>
        <c:lblAlgn val="ctr"/>
        <c:lblOffset val="100"/>
        <c:noMultiLvlLbl val="0"/>
      </c:catAx>
      <c:valAx>
        <c:axId val="29550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0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1.52466367713</c:v>
                </c:pt>
                <c:pt idx="1">
                  <c:v>1.0537462903163</c:v>
                </c:pt>
                <c:pt idx="2">
                  <c:v>0.66501937097708996</c:v>
                </c:pt>
                <c:pt idx="3">
                  <c:v>0.87754085191624998</c:v>
                </c:pt>
                <c:pt idx="4">
                  <c:v>0.90957160143578997</c:v>
                </c:pt>
                <c:pt idx="5">
                  <c:v>0.16411945944296999</c:v>
                </c:pt>
                <c:pt idx="6">
                  <c:v>0.71382813214971996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C9-4E6C-9DFB-564EAA09AF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6.3808910590433005E-2</c:v>
                </c:pt>
                <c:pt idx="1">
                  <c:v>8.2130981369726005E-2</c:v>
                </c:pt>
                <c:pt idx="2">
                  <c:v>0.10358542377188</c:v>
                </c:pt>
                <c:pt idx="3">
                  <c:v>6.7783600632883995E-2</c:v>
                </c:pt>
                <c:pt idx="4">
                  <c:v>7.3105436094169002E-2</c:v>
                </c:pt>
                <c:pt idx="5">
                  <c:v>6.7232803353821993E-2</c:v>
                </c:pt>
                <c:pt idx="6">
                  <c:v>7.4268794402477994E-2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C9-4E6C-9DFB-564EAA09AF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2.2385444918828001E-2</c:v>
                </c:pt>
                <c:pt idx="1">
                  <c:v>4.2147264913333003E-2</c:v>
                </c:pt>
                <c:pt idx="2">
                  <c:v>5.4534589760844999E-2</c:v>
                </c:pt>
                <c:pt idx="3">
                  <c:v>2.7197774865147E-2</c:v>
                </c:pt>
                <c:pt idx="4">
                  <c:v>6.4358154141631999E-2</c:v>
                </c:pt>
                <c:pt idx="5">
                  <c:v>2.9603939838306E-2</c:v>
                </c:pt>
                <c:pt idx="6">
                  <c:v>2.8030470159229E-2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C9-4E6C-9DFB-564EAA09A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506552"/>
        <c:axId val="295506880"/>
      </c:barChart>
      <c:catAx>
        <c:axId val="29550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06880"/>
        <c:crosses val="autoZero"/>
        <c:auto val="1"/>
        <c:lblAlgn val="ctr"/>
        <c:lblOffset val="100"/>
        <c:noMultiLvlLbl val="0"/>
      </c:catAx>
      <c:valAx>
        <c:axId val="29550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0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  <c:pt idx="12">
                  <c:v>6</c:v>
                </c:pt>
                <c:pt idx="13">
                  <c:v>4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4</c:v>
                </c:pt>
                <c:pt idx="20">
                  <c:v>3</c:v>
                </c:pt>
                <c:pt idx="21">
                  <c:v>0</c:v>
                </c:pt>
                <c:pt idx="22">
                  <c:v>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CC-45D4-B8BC-4CEE29BDE0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19</c:v>
                </c:pt>
                <c:pt idx="10">
                  <c:v>15</c:v>
                </c:pt>
                <c:pt idx="11">
                  <c:v>10</c:v>
                </c:pt>
                <c:pt idx="12">
                  <c:v>10</c:v>
                </c:pt>
                <c:pt idx="13">
                  <c:v>13</c:v>
                </c:pt>
                <c:pt idx="14">
                  <c:v>9</c:v>
                </c:pt>
                <c:pt idx="15">
                  <c:v>11</c:v>
                </c:pt>
                <c:pt idx="16">
                  <c:v>12</c:v>
                </c:pt>
                <c:pt idx="17">
                  <c:v>14</c:v>
                </c:pt>
                <c:pt idx="18">
                  <c:v>6</c:v>
                </c:pt>
                <c:pt idx="19">
                  <c:v>7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CC-45D4-B8BC-4CEE29BDE0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6</c:v>
                </c:pt>
                <c:pt idx="10">
                  <c:v>4</c:v>
                </c:pt>
                <c:pt idx="11">
                  <c:v>7</c:v>
                </c:pt>
                <c:pt idx="12">
                  <c:v>12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10</c:v>
                </c:pt>
                <c:pt idx="17">
                  <c:v>12</c:v>
                </c:pt>
                <c:pt idx="18">
                  <c:v>7</c:v>
                </c:pt>
                <c:pt idx="19">
                  <c:v>13</c:v>
                </c:pt>
                <c:pt idx="20">
                  <c:v>7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CC-45D4-B8BC-4CEE29BDE0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519016"/>
        <c:axId val="295515736"/>
      </c:lineChart>
      <c:catAx>
        <c:axId val="29551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15736"/>
        <c:crosses val="autoZero"/>
        <c:auto val="1"/>
        <c:lblAlgn val="ctr"/>
        <c:lblOffset val="100"/>
        <c:noMultiLvlLbl val="0"/>
      </c:catAx>
      <c:valAx>
        <c:axId val="29551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1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1.3544844417327999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1.8441122635753999</c:v>
                </c:pt>
                <c:pt idx="10">
                  <c:v>0.33328248932276</c:v>
                </c:pt>
                <c:pt idx="11">
                  <c:v>0.63758389261744997</c:v>
                </c:pt>
                <c:pt idx="12">
                  <c:v>0.71435834858654002</c:v>
                </c:pt>
                <c:pt idx="13">
                  <c:v>0.70469798657717997</c:v>
                </c:pt>
                <c:pt idx="14">
                  <c:v>0.87451698189952998</c:v>
                </c:pt>
                <c:pt idx="15">
                  <c:v>0.53284523083181001</c:v>
                </c:pt>
                <c:pt idx="16">
                  <c:v>0</c:v>
                </c:pt>
                <c:pt idx="17">
                  <c:v>1.630567419158</c:v>
                </c:pt>
                <c:pt idx="18">
                  <c:v>0</c:v>
                </c:pt>
                <c:pt idx="19">
                  <c:v>0.53767541183649004</c:v>
                </c:pt>
                <c:pt idx="20">
                  <c:v>1.8690258287574</c:v>
                </c:pt>
                <c:pt idx="21">
                  <c:v>0</c:v>
                </c:pt>
                <c:pt idx="22">
                  <c:v>0.58877364246492003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41-4099-92D9-99C62BFEAF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4.4956118918708002E-2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2.5409980258400001E-2</c:v>
                </c:pt>
                <c:pt idx="9">
                  <c:v>7.4789698979177005E-2</c:v>
                </c:pt>
                <c:pt idx="10">
                  <c:v>5.5901956568480002E-2</c:v>
                </c:pt>
                <c:pt idx="11">
                  <c:v>0.12489982603937</c:v>
                </c:pt>
                <c:pt idx="12">
                  <c:v>0.10427864975274</c:v>
                </c:pt>
                <c:pt idx="13">
                  <c:v>9.2919336092846999E-2</c:v>
                </c:pt>
                <c:pt idx="14">
                  <c:v>8.0356347825708996E-2</c:v>
                </c:pt>
                <c:pt idx="15">
                  <c:v>6.4413411494195993E-2</c:v>
                </c:pt>
                <c:pt idx="16">
                  <c:v>8.1768013395619996E-2</c:v>
                </c:pt>
                <c:pt idx="17">
                  <c:v>6.3524950646E-2</c:v>
                </c:pt>
                <c:pt idx="18">
                  <c:v>6.4828026556686999E-2</c:v>
                </c:pt>
                <c:pt idx="19">
                  <c:v>6.0453414570809001E-2</c:v>
                </c:pt>
                <c:pt idx="20">
                  <c:v>1.5148257461738E-2</c:v>
                </c:pt>
                <c:pt idx="21">
                  <c:v>8.3071089306307994E-2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41-4099-92D9-99C62BFEAF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1.1034446947027999E-2</c:v>
                </c:pt>
                <c:pt idx="9">
                  <c:v>1.9797095993198E-2</c:v>
                </c:pt>
                <c:pt idx="10">
                  <c:v>5.4685420899242998E-2</c:v>
                </c:pt>
                <c:pt idx="11">
                  <c:v>1.0199908942631E-2</c:v>
                </c:pt>
                <c:pt idx="12">
                  <c:v>5.4901782604086E-2</c:v>
                </c:pt>
                <c:pt idx="13">
                  <c:v>4.3921426083269002E-2</c:v>
                </c:pt>
                <c:pt idx="14">
                  <c:v>4.1263267995189E-2</c:v>
                </c:pt>
                <c:pt idx="15">
                  <c:v>5.5334506013774001E-2</c:v>
                </c:pt>
                <c:pt idx="16">
                  <c:v>3.4531328093053003E-2</c:v>
                </c:pt>
                <c:pt idx="17">
                  <c:v>3.1264266349913E-2</c:v>
                </c:pt>
                <c:pt idx="18">
                  <c:v>0.11766985861999001</c:v>
                </c:pt>
                <c:pt idx="19">
                  <c:v>3.0556930007154998E-2</c:v>
                </c:pt>
                <c:pt idx="20">
                  <c:v>2.5870678136309999E-2</c:v>
                </c:pt>
                <c:pt idx="21">
                  <c:v>3.3752425955615999E-2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41-4099-92D9-99C62BFEA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516064"/>
        <c:axId val="295516720"/>
      </c:lineChart>
      <c:catAx>
        <c:axId val="29551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16720"/>
        <c:crosses val="autoZero"/>
        <c:auto val="1"/>
        <c:lblAlgn val="ctr"/>
        <c:lblOffset val="100"/>
        <c:noMultiLvlLbl val="0"/>
      </c:catAx>
      <c:valAx>
        <c:axId val="29551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1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56</c:v>
                </c:pt>
                <c:pt idx="1">
                  <c:v>171</c:v>
                </c:pt>
                <c:pt idx="2">
                  <c:v>29</c:v>
                </c:pt>
                <c:pt idx="3">
                  <c:v>21</c:v>
                </c:pt>
                <c:pt idx="4">
                  <c:v>135</c:v>
                </c:pt>
                <c:pt idx="5">
                  <c:v>50</c:v>
                </c:pt>
                <c:pt idx="6">
                  <c:v>17</c:v>
                </c:pt>
                <c:pt idx="7">
                  <c:v>16</c:v>
                </c:pt>
                <c:pt idx="8">
                  <c:v>94</c:v>
                </c:pt>
                <c:pt idx="9">
                  <c:v>66</c:v>
                </c:pt>
                <c:pt idx="10">
                  <c:v>29</c:v>
                </c:pt>
                <c:pt idx="11">
                  <c:v>16</c:v>
                </c:pt>
                <c:pt idx="12">
                  <c:v>15</c:v>
                </c:pt>
                <c:pt idx="13">
                  <c:v>17</c:v>
                </c:pt>
                <c:pt idx="14">
                  <c:v>36</c:v>
                </c:pt>
                <c:pt idx="15">
                  <c:v>32</c:v>
                </c:pt>
                <c:pt idx="16">
                  <c:v>24</c:v>
                </c:pt>
                <c:pt idx="17">
                  <c:v>30</c:v>
                </c:pt>
                <c:pt idx="18">
                  <c:v>45</c:v>
                </c:pt>
                <c:pt idx="19">
                  <c:v>14</c:v>
                </c:pt>
                <c:pt idx="20">
                  <c:v>8</c:v>
                </c:pt>
                <c:pt idx="21">
                  <c:v>18</c:v>
                </c:pt>
                <c:pt idx="22">
                  <c:v>11</c:v>
                </c:pt>
                <c:pt idx="23">
                  <c:v>23</c:v>
                </c:pt>
                <c:pt idx="24">
                  <c:v>45</c:v>
                </c:pt>
                <c:pt idx="25">
                  <c:v>18</c:v>
                </c:pt>
                <c:pt idx="26">
                  <c:v>43</c:v>
                </c:pt>
                <c:pt idx="27">
                  <c:v>19</c:v>
                </c:pt>
                <c:pt idx="28">
                  <c:v>14</c:v>
                </c:pt>
                <c:pt idx="29">
                  <c:v>26</c:v>
                </c:pt>
                <c:pt idx="30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67-4400-9AAD-57D98A74E8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30</c:v>
                </c:pt>
                <c:pt idx="1">
                  <c:v>38</c:v>
                </c:pt>
                <c:pt idx="2">
                  <c:v>44</c:v>
                </c:pt>
                <c:pt idx="3">
                  <c:v>44</c:v>
                </c:pt>
                <c:pt idx="4">
                  <c:v>65</c:v>
                </c:pt>
                <c:pt idx="5">
                  <c:v>28</c:v>
                </c:pt>
                <c:pt idx="6">
                  <c:v>3</c:v>
                </c:pt>
                <c:pt idx="7">
                  <c:v>31</c:v>
                </c:pt>
                <c:pt idx="8">
                  <c:v>54</c:v>
                </c:pt>
                <c:pt idx="9">
                  <c:v>47</c:v>
                </c:pt>
                <c:pt idx="10">
                  <c:v>35</c:v>
                </c:pt>
                <c:pt idx="11">
                  <c:v>37</c:v>
                </c:pt>
                <c:pt idx="12">
                  <c:v>19</c:v>
                </c:pt>
                <c:pt idx="13">
                  <c:v>24</c:v>
                </c:pt>
                <c:pt idx="14">
                  <c:v>47</c:v>
                </c:pt>
                <c:pt idx="15">
                  <c:v>60</c:v>
                </c:pt>
                <c:pt idx="16">
                  <c:v>61</c:v>
                </c:pt>
                <c:pt idx="17">
                  <c:v>42</c:v>
                </c:pt>
                <c:pt idx="18">
                  <c:v>57</c:v>
                </c:pt>
                <c:pt idx="19">
                  <c:v>37</c:v>
                </c:pt>
                <c:pt idx="20">
                  <c:v>19</c:v>
                </c:pt>
                <c:pt idx="21">
                  <c:v>38</c:v>
                </c:pt>
                <c:pt idx="22">
                  <c:v>70</c:v>
                </c:pt>
                <c:pt idx="23">
                  <c:v>75</c:v>
                </c:pt>
                <c:pt idx="24">
                  <c:v>21</c:v>
                </c:pt>
                <c:pt idx="25">
                  <c:v>44</c:v>
                </c:pt>
                <c:pt idx="26">
                  <c:v>35</c:v>
                </c:pt>
                <c:pt idx="27">
                  <c:v>10</c:v>
                </c:pt>
                <c:pt idx="28">
                  <c:v>29</c:v>
                </c:pt>
                <c:pt idx="29">
                  <c:v>33</c:v>
                </c:pt>
                <c:pt idx="30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67-4400-9AAD-57D98A74E8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</c:v>
                </c:pt>
                <c:pt idx="1">
                  <c:v>50</c:v>
                </c:pt>
                <c:pt idx="2">
                  <c:v>28</c:v>
                </c:pt>
                <c:pt idx="3">
                  <c:v>30</c:v>
                </c:pt>
                <c:pt idx="4">
                  <c:v>64</c:v>
                </c:pt>
                <c:pt idx="5">
                  <c:v>18</c:v>
                </c:pt>
                <c:pt idx="6">
                  <c:v>5</c:v>
                </c:pt>
                <c:pt idx="7">
                  <c:v>38</c:v>
                </c:pt>
                <c:pt idx="8">
                  <c:v>17</c:v>
                </c:pt>
                <c:pt idx="9">
                  <c:v>35</c:v>
                </c:pt>
                <c:pt idx="10">
                  <c:v>40</c:v>
                </c:pt>
                <c:pt idx="11">
                  <c:v>83</c:v>
                </c:pt>
                <c:pt idx="12">
                  <c:v>25</c:v>
                </c:pt>
                <c:pt idx="13">
                  <c:v>10</c:v>
                </c:pt>
                <c:pt idx="14">
                  <c:v>28</c:v>
                </c:pt>
                <c:pt idx="15">
                  <c:v>53</c:v>
                </c:pt>
                <c:pt idx="16">
                  <c:v>42</c:v>
                </c:pt>
                <c:pt idx="17">
                  <c:v>38</c:v>
                </c:pt>
                <c:pt idx="18">
                  <c:v>26</c:v>
                </c:pt>
                <c:pt idx="19">
                  <c:v>14</c:v>
                </c:pt>
                <c:pt idx="20">
                  <c:v>4</c:v>
                </c:pt>
                <c:pt idx="21">
                  <c:v>98</c:v>
                </c:pt>
                <c:pt idx="22">
                  <c:v>51</c:v>
                </c:pt>
                <c:pt idx="23">
                  <c:v>23</c:v>
                </c:pt>
                <c:pt idx="24">
                  <c:v>35</c:v>
                </c:pt>
                <c:pt idx="25">
                  <c:v>43</c:v>
                </c:pt>
                <c:pt idx="26">
                  <c:v>8</c:v>
                </c:pt>
                <c:pt idx="27">
                  <c:v>6</c:v>
                </c:pt>
                <c:pt idx="28">
                  <c:v>15</c:v>
                </c:pt>
                <c:pt idx="29">
                  <c:v>55</c:v>
                </c:pt>
                <c:pt idx="3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67-4400-9AAD-57D98A74E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431568"/>
        <c:axId val="377434848"/>
      </c:lineChart>
      <c:dateAx>
        <c:axId val="377431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34848"/>
        <c:crosses val="autoZero"/>
        <c:auto val="1"/>
        <c:lblOffset val="100"/>
        <c:baseTimeUnit val="days"/>
      </c:dateAx>
      <c:valAx>
        <c:axId val="37743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43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7A-478B-AAD4-C3B1AF8E00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7A-478B-AAD4-C3B1AF8E00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7A-478B-AAD4-C3B1AF8E0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4350992"/>
        <c:axId val="414353288"/>
      </c:barChart>
      <c:catAx>
        <c:axId val="41435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353288"/>
        <c:crosses val="autoZero"/>
        <c:auto val="1"/>
        <c:lblAlgn val="ctr"/>
        <c:lblOffset val="100"/>
        <c:noMultiLvlLbl val="0"/>
      </c:catAx>
      <c:valAx>
        <c:axId val="41435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35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24167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0534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74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6582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22899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2683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680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6987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305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9883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2756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2907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603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3369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0047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184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082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4111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569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68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9698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749409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5392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830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333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749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7823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72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3342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127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5613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41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4805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748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0222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99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3671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59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8614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943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6479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13063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958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559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39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2981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7106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33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- 2017-05-29 20:00:29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Gracias en nombre de todos los argentinos por tu aporte fundamental para que el país sea protagonista en el mundo @Susan…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59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- 2017-05-06 15:06:52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@marquitospena: EL 2x1 ES UN SÍMBOLO DE IMPUNIDAD https://t.co/QUJtqEgRgR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00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- 2017-05-16 11:10:41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Cerramos en Beijing el Foro de Negocios e Inversiones Argentina - China https://t.co/bHgievXtDN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49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- 2017-05-02 22:56:44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@alfonsopratgay: 9 millones de argentinos vulnerables están alcanzados x la Ley de Devolución de IVA a los bienes de la canasta básica..…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40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- 2017-05-17 09:48:28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Participamos de la celebración por el 45º aniversario de las relaciones diplomáticas entre la Argentina y China https://…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95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- 2017-05-22 20:19:52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@frigeriorogelio: Estamos haciendo una nueva planta depuradora cloacal que va a beneficiar a 230 mil vecinos de #Formosa https://t.co/EN…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3560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738767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930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85310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095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753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0028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380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0875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34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- 2017-05-09 10:07:06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Seguimos llevando nuestros productos al mundo. Desde hoy Brasil vuelve a confiar en los cítricos argentinos. 🇦🇷🇧🇷🍊💪
ht…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63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- 2017-05-09 09:51:15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llevando nuestros productos al mundo. Desde hoy Brasil vuelve a confiar en los cítricos argentinos. 🇦🇷🇧🇷🍊💪
https://t.co/dasRCL3TNR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6.9389%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35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- 2017-05-19 11:13:43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Tuve reuniones con Nissan, Marubeni, Mitsui y NEC https://t.co/UqK2WKDYL6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4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- 2017-05-16 12:54:46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Mantuvimos reuniones con empresas líderes de China https://t.co/WTU0YeECT5 https://t.co/eWjYGMizGf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66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- 2017-05-18 10:21:05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En la feria SIAL de Shanghai saludé a los expositores argentinos https://t.co/2LJPWmwL2W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266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- 2017-05-17 14:10:10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Encuentro con Li Keqiang, primer ministro de China https://t.co/kGJ9ieTC7L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5182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798142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4177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81372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133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542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9320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314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172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42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- 2017-05-25 18:10:18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FELIZ DIA DE LA PATRIA 🇦🇷 #25deMayo https://t.co/am7xHU4nxQ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20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- 2017-05-19 11:13:45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Con el primer ministro de Japón, Shinzo Abe. https://t.co/W0foJICiv9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7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- 2017-05-01 20:34:04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EEUU anunció la apertura del mercado para limones del NOA. El trabajo sanitario, técnico y diplomático bilateral da sus resultados!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4.6784%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75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- 2017-05-01 21:02:53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EEUU anunció la apertura del mercado para limones del NOA. El trabajo sanitario, técnico y diplomático bilateral da su…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677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- 2017-05-19 11:13:43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También me reuní con los representantes de la Liga Parlamentaria de Amistad Japón - Argentina https://t.co/adV8ww12bC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81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- 2017-05-09 16:04:54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¿Sabías? La producción de aceite de girasol creció 3,3% en el primer trimestre 🌻 https://t.co/eHMFS9sBIM https://t.co/e8Wws…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631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- 2017-05-09 17:03:06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Volver a exportar cítricos a Brasil significa más oportunidades para nuestras Economías Regionales 🇦🇷🇧🇷🍊🍋💪 https://t.co/9kgPdicYLs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9333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337950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2384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82269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329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146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541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274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6882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12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- 2017-05-09 17:10:36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Volver a exportar cítricos a Brasil significa más oportunidades para nuestras Economías Regionales 🇦🇷🇧🇷🍊🍋💪 https://t.c…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710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- 2017-05-26 08:37:48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@infobae: Martha Pelloni: "Si yo fuera Cristina, estaría muda" https://t.co/Za6uCXJUcy https://t.co/x2gnQefpKI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98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- 2017-05-19 12:16:43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@mauriciomacri en #Japon. Firmamos acuerdos para que Argentina pueda convertirse en el supermercado del mundo 🇦🇷🇯🇵 https://t.co/H7oMeODWQ8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23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- 2017-05-19 12:17:01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Con @mauriciomacri en #Japon. Firmamos acuerdos para que Argentina pueda convertirse en el supermercado del mundo 🇦🇷🇯🇵…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19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- 2017-05-01 21:54:13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@cabrerafran: Una gran noticia: el 26 de mayo se hará efectiva la autorización para el ingreso de limones del Noroeste de Argentina a Es…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856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- 2017-05-22 15:01:08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@cabrerafran: @PRODUCCION_ARG Creció la demanda de asfalto (+86%), hierro para hormigón (+31%) y cemento portland (+16%) con respecto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7688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4267799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6252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604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412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415731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14332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182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1750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390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@CasaRosada - 2017-05-24 10:03:47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ministerio de @Agroindustriaar logró acuerdos para fortalecer el comercio con Japón https://t.co/dJlNxC86eQ https://t.co/KpLijyNNXq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1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@josecorralSF - 2017-05-05 08:26:06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trabajo @BuryaileRicardo! Un gobierno que ayuda pero no esconde los problemas: dirigentes, sindicato y provinc… https://t.co/RM1fjq7Jyh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68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@CasaRosada - 2017-05-08 15:24:27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¡Más empleo en #Salta! @PRODUCCION_ARG firmó un acuerdo con la provincia. Mirá: https://t.co/7RqiYf6YY3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289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- 2017-05-22 13:50:45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Creció el empleo total por séptimo mes consecutivo y el sector industrial sumó 5.000 nuevos puestos… https://t.co/PcQBwMlAYg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82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- 2017-05-02 10:26:04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los equipos de Lino Barañao, @BuryaileRicardo e @InvestTradeARG recibimos a Jack Ma de @AlibabaGroup: queremos… https://t.co/VpJCXB1o5r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19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@LicDanielArroyo - 2017-05-10 09:11:19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2- Es clave que @BuryaileRicardo tenga claro que, con los actuales precios, la situación social se va complicando de manera importante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26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- 2017-05-30 13:52:58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@JorgeTriaca @PRODUCCION_ARG El diálogo es el camino. Este es nuestro quinto acuerdo sectorial junto a Vaca Muerta,… https://t.co/j0z4qNzB7u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9129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828451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0960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613220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17083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798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3671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36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- 2017-05-01 21:47:50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.@mauriciomacri @CancilleriaARG @AgroindustriaAR A partir del diálogo y la construcción de una agenda estratégica c… https://t.co/U8cupHv0LO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31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- 2017-05-01 21:47:08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logro es el resultado de un gran trabajo del presidente @mauriciomacri en el que colaboramos junto a @CancilleriaARG y @AgroindustriaAR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292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@LongobardiM - 2017-05-02 08:42:06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#Exportacion #Limones @BuryaileRicardo "Es una demostración del Gobierno de los EEUU de apertura hacia la Argentina" https://t.co/Yf3pfwHp16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2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- 2017-05-22 13:51:31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Más productos argentinos en el mundo: en marzo aumentaron las exportaciones de manufacturas industr… https://t.co/W1fuVvmp9y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89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@barlettamario - 2017-05-05 10:23:38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Gob.Nac. se hace cargo de SANCOR  @BuryaileRicardo @mauriciomacri . Las provincias sólo discursos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7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- 2017-05-23 14:12:59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@Guillodietrich @ABB_Argentina @YPFoficial @PRODUCCION_ARG @ABBgroupnews Bajamos los aranceles para la importación… https://t.co/R8gI4elk6z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3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- 2017-05-30 13:54:23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@JorgeTriaca @PRODUCCION_ARG Si nos ponemos de acuerdo, Argentina crece. Estamos sembrando las bases para el crecim… https://t.co/7n2dVAqX8L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7928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466176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3405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817595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70642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6987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466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9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- 2017-05-15 14:36:23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 en #China: Carnes y economías regionales como punto de partida para aumentar exportaciones →… https://t.co/6RA9G8gUEd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05/19/2017 22:26:56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4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- 2017-05-08 16:46:07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.@PRODUCCION_ARG #Italia será un aliado estratégico del #Mercosur para lograr un acuerdo con la Unión Europea y ava… https://t.co/ynI0W62umL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85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@LongobardiM - 2017-05-05 08:50:48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#Sancor @BuryaileRicardo "Hay un acuerdo para liberar los fondos para Sancor" https://t.co/n5X1ZfmpT3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67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@LuchoBugallo - 2017-05-02 11:45:58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el pasquín K se burlaba de @BuryaileRicardo y @MauricioMacri, disfrutando de una mala noticia para las econo… https://t.co/bbG4TcTGT7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48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@alfredodeangeli - 2017-05-01 22:56:50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noticia! Felicitaciones a todo el equipo. @mauriciomacri @SusanaMalcorra @AgroindustriaAR https://t.co/I8adLmU0AC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49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- 2017-05-04 11:44:29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.@PRODUCCION_ARG @LaRural_BsAs @SociedadRural #LeyPyME Ya se registraron 45.000 PyMEs del Agro. Son más de 200.000.… https://t.co/egk4yjqtkm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064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664428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517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708847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493667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56763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7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(53), @AgroindustriaAR (116)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11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@EJRAMOL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(36), @AgroindustriaAR (43), @PRODUCCION_ARG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16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3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(35), @AgroindustriaAR (26), @PRODUCCION_ARG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30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@MarioTocalini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(34), @AgroindustriaAR (49),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64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(48), @AgroindustriaAR (18), @PRODUCCION_ARG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0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(52),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70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@NUrtizberea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(11), @AgroindustriaAR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20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@SiFerreyra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(2), @AgroindustriaAR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07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@RodrigoRamirezC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(23), @AgroindustriaAR (22), @PRODUCCION_ARG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2276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237879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627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762303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07145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56036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28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@carlosetchepare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(35), @AgroindustriaAR (14),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66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@Marceinocuidad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(7), @AgroindustriaAR (32), @PRODUCCION_ARG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14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@DianaBusquet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(23),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67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@MGerbaudo1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(12), @AgroindustriaAR (10), @PRODUCCION_ARG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13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@brunoblanco1310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(20), @PRODUCCION_ARG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77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@PiluGiraudo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(7), @AgroindustriaAR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80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@mimilonostro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(21), @PRODUCCION_ARG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45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@NormaLizarraga6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(6), @AgroindustriaAR (21), @PRODUCCION_ARG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955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@PochiRafael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(11), @PRODUCCION_ARG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179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@RevistaPuertotw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(15), @AgroindustriaAR (21),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6388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679938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7729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494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6356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019396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0716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0045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025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76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@tioass - 2017-05-31 23:55:25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Estimados ¿como puedo registrar una SAS? ¿Ya esta implementado? Gracias.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35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@jamateos85 - 2017-05-31 12:58:09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pueden dejar de hacerse cargo de logros ajenos y mover el orto para solucionar los problemas? Las… https://t.co/XBSQt5p39y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935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@ElDonEmprende - 2017-05-31 09:05:27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el 40% de los 81 proveedores que participan en el programa Precios Cuidados son pymes? @PRODUCCION_ARG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39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@perfumealibro - 2017-05-30 21:22:08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Por q no se implementa esto en escuelas?.Además de servir xa el comedor, se trasladará a las casas… https://t.co/XRpFlaXQNj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80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@ricardodepalos - 2017-05-30 15:09:26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¿que es huanguilobin?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477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@JorgeRicardoQ - 2017-05-30 13:22:34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Las Pymes tienen q registrarse y uds. alegremente le dan moratoria a quien nos robó 8mil millones?. Es broma no?.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43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@MaruBircher - 2017-05-29 12:53:20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en la web de @AgroindustriaAR podès encontrar los análisis FODA de muchos productos agroindustriales? 
https://t.co/wTssfXefuc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3875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641675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0558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376713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9683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757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287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19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@darioschamber - 2017-05-27 11:06:54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Con los precios actuales?? Con propaganda no se llena los bolsillos del laburante. Inútiles!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28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@jesuismendez - 2017-05-26 19:08:58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Che!! @AgroindustriaAR se ponen las piletas?? y dejan de huevear.
Simplifiquen procedimientos para los productores… https://t.co/fN0lh6o7hi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82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@OZoch - 2017-05-26 19:06:25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cuanto le pagan por cajón cosechado?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262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4971899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1530</Words>
  <Application>Microsoft Office PowerPoint</Application>
  <PresentationFormat>On-screen Show (4:3)</PresentationFormat>
  <Paragraphs>498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2017-06-02T17:00:58Z</dcterms:created>
  <dcterms:modified xsi:type="dcterms:W3CDTF">2017-06-02T17:01:48Z</dcterms:modified>
</cp:coreProperties>
</file>