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42848</c:v>
                </c:pt>
                <c:pt idx="1">
                  <c:v>42849</c:v>
                </c:pt>
                <c:pt idx="2">
                  <c:v>42850</c:v>
                </c:pt>
                <c:pt idx="3">
                  <c:v>42851</c:v>
                </c:pt>
                <c:pt idx="4">
                  <c:v>42852</c:v>
                </c:pt>
                <c:pt idx="5">
                  <c:v>42853</c:v>
                </c:pt>
                <c:pt idx="6">
                  <c:v>42854</c:v>
                </c:pt>
                <c:pt idx="7">
                  <c:v>42855</c:v>
                </c:pt>
                <c:pt idx="8">
                  <c:v>42856</c:v>
                </c:pt>
                <c:pt idx="9">
                  <c:v>42857</c:v>
                </c:pt>
                <c:pt idx="10">
                  <c:v>42858</c:v>
                </c:pt>
                <c:pt idx="11">
                  <c:v>42859</c:v>
                </c:pt>
                <c:pt idx="12">
                  <c:v>42860</c:v>
                </c:pt>
                <c:pt idx="13">
                  <c:v>42861</c:v>
                </c:pt>
                <c:pt idx="14">
                  <c:v>42862</c:v>
                </c:pt>
                <c:pt idx="15">
                  <c:v>42863</c:v>
                </c:pt>
                <c:pt idx="16">
                  <c:v>42864</c:v>
                </c:pt>
                <c:pt idx="17">
                  <c:v>42865</c:v>
                </c:pt>
                <c:pt idx="18">
                  <c:v>42866</c:v>
                </c:pt>
                <c:pt idx="19">
                  <c:v>42867</c:v>
                </c:pt>
                <c:pt idx="20">
                  <c:v>42868</c:v>
                </c:pt>
                <c:pt idx="21">
                  <c:v>42869</c:v>
                </c:pt>
                <c:pt idx="22">
                  <c:v>42870</c:v>
                </c:pt>
                <c:pt idx="23">
                  <c:v>42871</c:v>
                </c:pt>
                <c:pt idx="24">
                  <c:v>42872</c:v>
                </c:pt>
                <c:pt idx="25">
                  <c:v>42873</c:v>
                </c:pt>
                <c:pt idx="26">
                  <c:v>42874</c:v>
                </c:pt>
                <c:pt idx="27">
                  <c:v>42875</c:v>
                </c:pt>
                <c:pt idx="28">
                  <c:v>42876</c:v>
                </c:pt>
                <c:pt idx="29">
                  <c:v>42877</c:v>
                </c:pt>
                <c:pt idx="30">
                  <c:v>42878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12338</c:v>
                </c:pt>
                <c:pt idx="1">
                  <c:v>12339</c:v>
                </c:pt>
                <c:pt idx="2">
                  <c:v>12352</c:v>
                </c:pt>
                <c:pt idx="3">
                  <c:v>12362</c:v>
                </c:pt>
                <c:pt idx="4">
                  <c:v>12398</c:v>
                </c:pt>
                <c:pt idx="5">
                  <c:v>12420</c:v>
                </c:pt>
                <c:pt idx="6">
                  <c:v>12434</c:v>
                </c:pt>
                <c:pt idx="7">
                  <c:v>12445</c:v>
                </c:pt>
                <c:pt idx="8">
                  <c:v>12452</c:v>
                </c:pt>
                <c:pt idx="9">
                  <c:v>12467</c:v>
                </c:pt>
                <c:pt idx="10">
                  <c:v>12500</c:v>
                </c:pt>
                <c:pt idx="11">
                  <c:v>12537</c:v>
                </c:pt>
                <c:pt idx="12">
                  <c:v>12570</c:v>
                </c:pt>
                <c:pt idx="13">
                  <c:v>12599</c:v>
                </c:pt>
                <c:pt idx="14">
                  <c:v>12637</c:v>
                </c:pt>
                <c:pt idx="15">
                  <c:v>12664</c:v>
                </c:pt>
                <c:pt idx="16">
                  <c:v>12715</c:v>
                </c:pt>
                <c:pt idx="17">
                  <c:v>12788</c:v>
                </c:pt>
                <c:pt idx="18">
                  <c:v>12789</c:v>
                </c:pt>
                <c:pt idx="19">
                  <c:v>12864</c:v>
                </c:pt>
                <c:pt idx="20">
                  <c:v>12957</c:v>
                </c:pt>
                <c:pt idx="21">
                  <c:v>13039</c:v>
                </c:pt>
                <c:pt idx="22">
                  <c:v>13111</c:v>
                </c:pt>
                <c:pt idx="23">
                  <c:v>13163</c:v>
                </c:pt>
                <c:pt idx="24">
                  <c:v>13202</c:v>
                </c:pt>
                <c:pt idx="25">
                  <c:v>13295</c:v>
                </c:pt>
                <c:pt idx="26">
                  <c:v>13444</c:v>
                </c:pt>
                <c:pt idx="27">
                  <c:v>13551</c:v>
                </c:pt>
                <c:pt idx="28">
                  <c:v>13559</c:v>
                </c:pt>
                <c:pt idx="29">
                  <c:v>13561</c:v>
                </c:pt>
                <c:pt idx="30">
                  <c:v>13564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27-4CF0-97BB-A733B5B4C1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42848</c:v>
                </c:pt>
                <c:pt idx="1">
                  <c:v>42849</c:v>
                </c:pt>
                <c:pt idx="2">
                  <c:v>42850</c:v>
                </c:pt>
                <c:pt idx="3">
                  <c:v>42851</c:v>
                </c:pt>
                <c:pt idx="4">
                  <c:v>42852</c:v>
                </c:pt>
                <c:pt idx="5">
                  <c:v>42853</c:v>
                </c:pt>
                <c:pt idx="6">
                  <c:v>42854</c:v>
                </c:pt>
                <c:pt idx="7">
                  <c:v>42855</c:v>
                </c:pt>
                <c:pt idx="8">
                  <c:v>42856</c:v>
                </c:pt>
                <c:pt idx="9">
                  <c:v>42857</c:v>
                </c:pt>
                <c:pt idx="10">
                  <c:v>42858</c:v>
                </c:pt>
                <c:pt idx="11">
                  <c:v>42859</c:v>
                </c:pt>
                <c:pt idx="12">
                  <c:v>42860</c:v>
                </c:pt>
                <c:pt idx="13">
                  <c:v>42861</c:v>
                </c:pt>
                <c:pt idx="14">
                  <c:v>42862</c:v>
                </c:pt>
                <c:pt idx="15">
                  <c:v>42863</c:v>
                </c:pt>
                <c:pt idx="16">
                  <c:v>42864</c:v>
                </c:pt>
                <c:pt idx="17">
                  <c:v>42865</c:v>
                </c:pt>
                <c:pt idx="18">
                  <c:v>42866</c:v>
                </c:pt>
                <c:pt idx="19">
                  <c:v>42867</c:v>
                </c:pt>
                <c:pt idx="20">
                  <c:v>42868</c:v>
                </c:pt>
                <c:pt idx="21">
                  <c:v>42869</c:v>
                </c:pt>
                <c:pt idx="22">
                  <c:v>42870</c:v>
                </c:pt>
                <c:pt idx="23">
                  <c:v>42871</c:v>
                </c:pt>
                <c:pt idx="24">
                  <c:v>42872</c:v>
                </c:pt>
                <c:pt idx="25">
                  <c:v>42873</c:v>
                </c:pt>
                <c:pt idx="26">
                  <c:v>42874</c:v>
                </c:pt>
                <c:pt idx="27">
                  <c:v>42875</c:v>
                </c:pt>
                <c:pt idx="28">
                  <c:v>42876</c:v>
                </c:pt>
                <c:pt idx="29">
                  <c:v>42877</c:v>
                </c:pt>
                <c:pt idx="30">
                  <c:v>42878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8">
                  <c:v>5449</c:v>
                </c:pt>
                <c:pt idx="19">
                  <c:v>5453</c:v>
                </c:pt>
                <c:pt idx="20">
                  <c:v>5469</c:v>
                </c:pt>
                <c:pt idx="21">
                  <c:v>5491</c:v>
                </c:pt>
                <c:pt idx="22">
                  <c:v>5517</c:v>
                </c:pt>
                <c:pt idx="23">
                  <c:v>5553</c:v>
                </c:pt>
                <c:pt idx="24">
                  <c:v>5574</c:v>
                </c:pt>
                <c:pt idx="25">
                  <c:v>5593</c:v>
                </c:pt>
                <c:pt idx="26">
                  <c:v>5604</c:v>
                </c:pt>
                <c:pt idx="27">
                  <c:v>5611</c:v>
                </c:pt>
                <c:pt idx="28">
                  <c:v>5623</c:v>
                </c:pt>
                <c:pt idx="29">
                  <c:v>5636</c:v>
                </c:pt>
                <c:pt idx="30">
                  <c:v>5638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27-4CF0-97BB-A733B5B4C1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42848</c:v>
                </c:pt>
                <c:pt idx="1">
                  <c:v>42849</c:v>
                </c:pt>
                <c:pt idx="2">
                  <c:v>42850</c:v>
                </c:pt>
                <c:pt idx="3">
                  <c:v>42851</c:v>
                </c:pt>
                <c:pt idx="4">
                  <c:v>42852</c:v>
                </c:pt>
                <c:pt idx="5">
                  <c:v>42853</c:v>
                </c:pt>
                <c:pt idx="6">
                  <c:v>42854</c:v>
                </c:pt>
                <c:pt idx="7">
                  <c:v>42855</c:v>
                </c:pt>
                <c:pt idx="8">
                  <c:v>42856</c:v>
                </c:pt>
                <c:pt idx="9">
                  <c:v>42857</c:v>
                </c:pt>
                <c:pt idx="10">
                  <c:v>42858</c:v>
                </c:pt>
                <c:pt idx="11">
                  <c:v>42859</c:v>
                </c:pt>
                <c:pt idx="12">
                  <c:v>42860</c:v>
                </c:pt>
                <c:pt idx="13">
                  <c:v>42861</c:v>
                </c:pt>
                <c:pt idx="14">
                  <c:v>42862</c:v>
                </c:pt>
                <c:pt idx="15">
                  <c:v>42863</c:v>
                </c:pt>
                <c:pt idx="16">
                  <c:v>42864</c:v>
                </c:pt>
                <c:pt idx="17">
                  <c:v>42865</c:v>
                </c:pt>
                <c:pt idx="18">
                  <c:v>42866</c:v>
                </c:pt>
                <c:pt idx="19">
                  <c:v>42867</c:v>
                </c:pt>
                <c:pt idx="20">
                  <c:v>42868</c:v>
                </c:pt>
                <c:pt idx="21">
                  <c:v>42869</c:v>
                </c:pt>
                <c:pt idx="22">
                  <c:v>42870</c:v>
                </c:pt>
                <c:pt idx="23">
                  <c:v>42871</c:v>
                </c:pt>
                <c:pt idx="24">
                  <c:v>42872</c:v>
                </c:pt>
                <c:pt idx="25">
                  <c:v>42873</c:v>
                </c:pt>
                <c:pt idx="26">
                  <c:v>42874</c:v>
                </c:pt>
                <c:pt idx="27">
                  <c:v>42875</c:v>
                </c:pt>
                <c:pt idx="28">
                  <c:v>42876</c:v>
                </c:pt>
                <c:pt idx="29">
                  <c:v>42877</c:v>
                </c:pt>
                <c:pt idx="30">
                  <c:v>42878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27-4CF0-97BB-A733B5B4C1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42848</c:v>
                </c:pt>
                <c:pt idx="1">
                  <c:v>42849</c:v>
                </c:pt>
                <c:pt idx="2">
                  <c:v>42850</c:v>
                </c:pt>
                <c:pt idx="3">
                  <c:v>42851</c:v>
                </c:pt>
                <c:pt idx="4">
                  <c:v>42852</c:v>
                </c:pt>
                <c:pt idx="5">
                  <c:v>42853</c:v>
                </c:pt>
                <c:pt idx="6">
                  <c:v>42854</c:v>
                </c:pt>
                <c:pt idx="7">
                  <c:v>42855</c:v>
                </c:pt>
                <c:pt idx="8">
                  <c:v>42856</c:v>
                </c:pt>
                <c:pt idx="9">
                  <c:v>42857</c:v>
                </c:pt>
                <c:pt idx="10">
                  <c:v>42858</c:v>
                </c:pt>
                <c:pt idx="11">
                  <c:v>42859</c:v>
                </c:pt>
                <c:pt idx="12">
                  <c:v>42860</c:v>
                </c:pt>
                <c:pt idx="13">
                  <c:v>42861</c:v>
                </c:pt>
                <c:pt idx="14">
                  <c:v>42862</c:v>
                </c:pt>
                <c:pt idx="15">
                  <c:v>42863</c:v>
                </c:pt>
                <c:pt idx="16">
                  <c:v>42864</c:v>
                </c:pt>
                <c:pt idx="17">
                  <c:v>42865</c:v>
                </c:pt>
                <c:pt idx="18">
                  <c:v>42866</c:v>
                </c:pt>
                <c:pt idx="19">
                  <c:v>42867</c:v>
                </c:pt>
                <c:pt idx="20">
                  <c:v>42868</c:v>
                </c:pt>
                <c:pt idx="21">
                  <c:v>42869</c:v>
                </c:pt>
                <c:pt idx="22">
                  <c:v>42870</c:v>
                </c:pt>
                <c:pt idx="23">
                  <c:v>42871</c:v>
                </c:pt>
                <c:pt idx="24">
                  <c:v>42872</c:v>
                </c:pt>
                <c:pt idx="25">
                  <c:v>42873</c:v>
                </c:pt>
                <c:pt idx="26">
                  <c:v>42874</c:v>
                </c:pt>
                <c:pt idx="27">
                  <c:v>42875</c:v>
                </c:pt>
                <c:pt idx="28">
                  <c:v>42876</c:v>
                </c:pt>
                <c:pt idx="29">
                  <c:v>42877</c:v>
                </c:pt>
                <c:pt idx="30">
                  <c:v>42878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27-4CF0-97BB-A733B5B4C1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42848</c:v>
                </c:pt>
                <c:pt idx="1">
                  <c:v>42849</c:v>
                </c:pt>
                <c:pt idx="2">
                  <c:v>42850</c:v>
                </c:pt>
                <c:pt idx="3">
                  <c:v>42851</c:v>
                </c:pt>
                <c:pt idx="4">
                  <c:v>42852</c:v>
                </c:pt>
                <c:pt idx="5">
                  <c:v>42853</c:v>
                </c:pt>
                <c:pt idx="6">
                  <c:v>42854</c:v>
                </c:pt>
                <c:pt idx="7">
                  <c:v>42855</c:v>
                </c:pt>
                <c:pt idx="8">
                  <c:v>42856</c:v>
                </c:pt>
                <c:pt idx="9">
                  <c:v>42857</c:v>
                </c:pt>
                <c:pt idx="10">
                  <c:v>42858</c:v>
                </c:pt>
                <c:pt idx="11">
                  <c:v>42859</c:v>
                </c:pt>
                <c:pt idx="12">
                  <c:v>42860</c:v>
                </c:pt>
                <c:pt idx="13">
                  <c:v>42861</c:v>
                </c:pt>
                <c:pt idx="14">
                  <c:v>42862</c:v>
                </c:pt>
                <c:pt idx="15">
                  <c:v>42863</c:v>
                </c:pt>
                <c:pt idx="16">
                  <c:v>42864</c:v>
                </c:pt>
                <c:pt idx="17">
                  <c:v>42865</c:v>
                </c:pt>
                <c:pt idx="18">
                  <c:v>42866</c:v>
                </c:pt>
                <c:pt idx="19">
                  <c:v>42867</c:v>
                </c:pt>
                <c:pt idx="20">
                  <c:v>42868</c:v>
                </c:pt>
                <c:pt idx="21">
                  <c:v>42869</c:v>
                </c:pt>
                <c:pt idx="22">
                  <c:v>42870</c:v>
                </c:pt>
                <c:pt idx="23">
                  <c:v>42871</c:v>
                </c:pt>
                <c:pt idx="24">
                  <c:v>42872</c:v>
                </c:pt>
                <c:pt idx="25">
                  <c:v>42873</c:v>
                </c:pt>
                <c:pt idx="26">
                  <c:v>42874</c:v>
                </c:pt>
                <c:pt idx="27">
                  <c:v>42875</c:v>
                </c:pt>
                <c:pt idx="28">
                  <c:v>42876</c:v>
                </c:pt>
                <c:pt idx="29">
                  <c:v>42877</c:v>
                </c:pt>
                <c:pt idx="30">
                  <c:v>42878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27-4CF0-97BB-A733B5B4C1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42848</c:v>
                </c:pt>
                <c:pt idx="1">
                  <c:v>42849</c:v>
                </c:pt>
                <c:pt idx="2">
                  <c:v>42850</c:v>
                </c:pt>
                <c:pt idx="3">
                  <c:v>42851</c:v>
                </c:pt>
                <c:pt idx="4">
                  <c:v>42852</c:v>
                </c:pt>
                <c:pt idx="5">
                  <c:v>42853</c:v>
                </c:pt>
                <c:pt idx="6">
                  <c:v>42854</c:v>
                </c:pt>
                <c:pt idx="7">
                  <c:v>42855</c:v>
                </c:pt>
                <c:pt idx="8">
                  <c:v>42856</c:v>
                </c:pt>
                <c:pt idx="9">
                  <c:v>42857</c:v>
                </c:pt>
                <c:pt idx="10">
                  <c:v>42858</c:v>
                </c:pt>
                <c:pt idx="11">
                  <c:v>42859</c:v>
                </c:pt>
                <c:pt idx="12">
                  <c:v>42860</c:v>
                </c:pt>
                <c:pt idx="13">
                  <c:v>42861</c:v>
                </c:pt>
                <c:pt idx="14">
                  <c:v>42862</c:v>
                </c:pt>
                <c:pt idx="15">
                  <c:v>42863</c:v>
                </c:pt>
                <c:pt idx="16">
                  <c:v>42864</c:v>
                </c:pt>
                <c:pt idx="17">
                  <c:v>42865</c:v>
                </c:pt>
                <c:pt idx="18">
                  <c:v>42866</c:v>
                </c:pt>
                <c:pt idx="19">
                  <c:v>42867</c:v>
                </c:pt>
                <c:pt idx="20">
                  <c:v>42868</c:v>
                </c:pt>
                <c:pt idx="21">
                  <c:v>42869</c:v>
                </c:pt>
                <c:pt idx="22">
                  <c:v>42870</c:v>
                </c:pt>
                <c:pt idx="23">
                  <c:v>42871</c:v>
                </c:pt>
                <c:pt idx="24">
                  <c:v>42872</c:v>
                </c:pt>
                <c:pt idx="25">
                  <c:v>42873</c:v>
                </c:pt>
                <c:pt idx="26">
                  <c:v>42874</c:v>
                </c:pt>
                <c:pt idx="27">
                  <c:v>42875</c:v>
                </c:pt>
                <c:pt idx="28">
                  <c:v>42876</c:v>
                </c:pt>
                <c:pt idx="29">
                  <c:v>42877</c:v>
                </c:pt>
                <c:pt idx="30">
                  <c:v>42878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18">
                  <c:v>9047</c:v>
                </c:pt>
                <c:pt idx="19">
                  <c:v>9075</c:v>
                </c:pt>
                <c:pt idx="20">
                  <c:v>9127</c:v>
                </c:pt>
                <c:pt idx="21">
                  <c:v>9295</c:v>
                </c:pt>
                <c:pt idx="22">
                  <c:v>9404</c:v>
                </c:pt>
                <c:pt idx="23">
                  <c:v>9504</c:v>
                </c:pt>
                <c:pt idx="24">
                  <c:v>9590</c:v>
                </c:pt>
                <c:pt idx="25">
                  <c:v>9714</c:v>
                </c:pt>
                <c:pt idx="26">
                  <c:v>9791</c:v>
                </c:pt>
                <c:pt idx="27">
                  <c:v>9835</c:v>
                </c:pt>
                <c:pt idx="28">
                  <c:v>9893</c:v>
                </c:pt>
                <c:pt idx="29">
                  <c:v>9917</c:v>
                </c:pt>
                <c:pt idx="30">
                  <c:v>9929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27-4CF0-97BB-A733B5B4C1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42848</c:v>
                </c:pt>
                <c:pt idx="1">
                  <c:v>42849</c:v>
                </c:pt>
                <c:pt idx="2">
                  <c:v>42850</c:v>
                </c:pt>
                <c:pt idx="3">
                  <c:v>42851</c:v>
                </c:pt>
                <c:pt idx="4">
                  <c:v>42852</c:v>
                </c:pt>
                <c:pt idx="5">
                  <c:v>42853</c:v>
                </c:pt>
                <c:pt idx="6">
                  <c:v>42854</c:v>
                </c:pt>
                <c:pt idx="7">
                  <c:v>42855</c:v>
                </c:pt>
                <c:pt idx="8">
                  <c:v>42856</c:v>
                </c:pt>
                <c:pt idx="9">
                  <c:v>42857</c:v>
                </c:pt>
                <c:pt idx="10">
                  <c:v>42858</c:v>
                </c:pt>
                <c:pt idx="11">
                  <c:v>42859</c:v>
                </c:pt>
                <c:pt idx="12">
                  <c:v>42860</c:v>
                </c:pt>
                <c:pt idx="13">
                  <c:v>42861</c:v>
                </c:pt>
                <c:pt idx="14">
                  <c:v>42862</c:v>
                </c:pt>
                <c:pt idx="15">
                  <c:v>42863</c:v>
                </c:pt>
                <c:pt idx="16">
                  <c:v>42864</c:v>
                </c:pt>
                <c:pt idx="17">
                  <c:v>42865</c:v>
                </c:pt>
                <c:pt idx="18">
                  <c:v>42866</c:v>
                </c:pt>
                <c:pt idx="19">
                  <c:v>42867</c:v>
                </c:pt>
                <c:pt idx="20">
                  <c:v>42868</c:v>
                </c:pt>
                <c:pt idx="21">
                  <c:v>42869</c:v>
                </c:pt>
                <c:pt idx="22">
                  <c:v>42870</c:v>
                </c:pt>
                <c:pt idx="23">
                  <c:v>42871</c:v>
                </c:pt>
                <c:pt idx="24">
                  <c:v>42872</c:v>
                </c:pt>
                <c:pt idx="25">
                  <c:v>42873</c:v>
                </c:pt>
                <c:pt idx="26">
                  <c:v>42874</c:v>
                </c:pt>
                <c:pt idx="27">
                  <c:v>42875</c:v>
                </c:pt>
                <c:pt idx="28">
                  <c:v>42876</c:v>
                </c:pt>
                <c:pt idx="29">
                  <c:v>42877</c:v>
                </c:pt>
                <c:pt idx="30">
                  <c:v>42878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E27-4CF0-97BB-A733B5B4C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71360"/>
        <c:axId val="238071688"/>
      </c:lineChart>
      <c:dateAx>
        <c:axId val="238071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71688"/>
        <c:crosses val="autoZero"/>
        <c:auto val="1"/>
        <c:lblOffset val="100"/>
        <c:baseTimeUnit val="days"/>
      </c:dateAx>
      <c:valAx>
        <c:axId val="23807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7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75</c:v>
                </c:pt>
                <c:pt idx="2">
                  <c:v>93</c:v>
                </c:pt>
                <c:pt idx="3">
                  <c:v>82</c:v>
                </c:pt>
                <c:pt idx="4">
                  <c:v>72</c:v>
                </c:pt>
                <c:pt idx="5">
                  <c:v>52</c:v>
                </c:pt>
                <c:pt idx="6">
                  <c:v>39</c:v>
                </c:pt>
                <c:pt idx="7">
                  <c:v>93</c:v>
                </c:pt>
                <c:pt idx="8">
                  <c:v>149</c:v>
                </c:pt>
                <c:pt idx="9">
                  <c:v>107</c:v>
                </c:pt>
                <c:pt idx="10">
                  <c:v>8</c:v>
                </c:pt>
                <c:pt idx="11">
                  <c:v>2</c:v>
                </c:pt>
                <c:pt idx="1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E7-46E9-A6A9-8DAE81D160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1">
                  <c:v>4</c:v>
                </c:pt>
                <c:pt idx="2">
                  <c:v>16</c:v>
                </c:pt>
                <c:pt idx="3">
                  <c:v>22</c:v>
                </c:pt>
                <c:pt idx="4">
                  <c:v>26</c:v>
                </c:pt>
                <c:pt idx="5">
                  <c:v>36</c:v>
                </c:pt>
                <c:pt idx="6">
                  <c:v>21</c:v>
                </c:pt>
                <c:pt idx="7">
                  <c:v>19</c:v>
                </c:pt>
                <c:pt idx="8">
                  <c:v>11</c:v>
                </c:pt>
                <c:pt idx="9">
                  <c:v>7</c:v>
                </c:pt>
                <c:pt idx="10">
                  <c:v>12</c:v>
                </c:pt>
                <c:pt idx="11">
                  <c:v>13</c:v>
                </c:pt>
                <c:pt idx="1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E7-46E9-A6A9-8DAE81D160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E7-46E9-A6A9-8DAE81D160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6E7-46E9-A6A9-8DAE81D160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E7-46E9-A6A9-8DAE81D160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1">
                  <c:v>28</c:v>
                </c:pt>
                <c:pt idx="2">
                  <c:v>52</c:v>
                </c:pt>
                <c:pt idx="3">
                  <c:v>168</c:v>
                </c:pt>
                <c:pt idx="4">
                  <c:v>109</c:v>
                </c:pt>
                <c:pt idx="5">
                  <c:v>100</c:v>
                </c:pt>
                <c:pt idx="6">
                  <c:v>86</c:v>
                </c:pt>
                <c:pt idx="7">
                  <c:v>124</c:v>
                </c:pt>
                <c:pt idx="8">
                  <c:v>77</c:v>
                </c:pt>
                <c:pt idx="9">
                  <c:v>44</c:v>
                </c:pt>
                <c:pt idx="10">
                  <c:v>58</c:v>
                </c:pt>
                <c:pt idx="11">
                  <c:v>24</c:v>
                </c:pt>
                <c:pt idx="12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6E7-46E9-A6A9-8DAE81D160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6E7-46E9-A6A9-8DAE81D16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73656"/>
        <c:axId val="190005088"/>
      </c:lineChart>
      <c:dateAx>
        <c:axId val="238073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005088"/>
        <c:crosses val="autoZero"/>
        <c:auto val="1"/>
        <c:lblOffset val="100"/>
        <c:baseTimeUnit val="days"/>
      </c:dateAx>
      <c:valAx>
        <c:axId val="19000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7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7.8198310916484E-3</c:v>
                </c:pt>
                <c:pt idx="1">
                  <c:v>0.58644147314098005</c:v>
                </c:pt>
                <c:pt idx="2">
                  <c:v>0.72294776119403004</c:v>
                </c:pt>
                <c:pt idx="3">
                  <c:v>0.63286254534229003</c:v>
                </c:pt>
                <c:pt idx="4">
                  <c:v>0.55218958509088001</c:v>
                </c:pt>
                <c:pt idx="5">
                  <c:v>0.39661353062313998</c:v>
                </c:pt>
                <c:pt idx="6">
                  <c:v>0.29628504140394002</c:v>
                </c:pt>
                <c:pt idx="7">
                  <c:v>0.70443872140584995</c:v>
                </c:pt>
                <c:pt idx="8">
                  <c:v>1.1207220759684</c:v>
                </c:pt>
                <c:pt idx="9">
                  <c:v>0.79589407914310994</c:v>
                </c:pt>
                <c:pt idx="10">
                  <c:v>5.9036233488303003E-2</c:v>
                </c:pt>
                <c:pt idx="11">
                  <c:v>1.475035032082E-2</c:v>
                </c:pt>
                <c:pt idx="12">
                  <c:v>2.2122262370031998E-2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1F-44E6-9052-23222FBCF0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1">
                  <c:v>7.3407964764177006E-2</c:v>
                </c:pt>
                <c:pt idx="2">
                  <c:v>0.29341646799927001</c:v>
                </c:pt>
                <c:pt idx="3">
                  <c:v>0.40226732492229</c:v>
                </c:pt>
                <c:pt idx="4">
                  <c:v>0.47350209433619</c:v>
                </c:pt>
                <c:pt idx="5">
                  <c:v>0.65252854812397998</c:v>
                </c:pt>
                <c:pt idx="6">
                  <c:v>0.37817396002161002</c:v>
                </c:pt>
                <c:pt idx="7">
                  <c:v>0.34086831718694</c:v>
                </c:pt>
                <c:pt idx="8">
                  <c:v>0.19667441444663</c:v>
                </c:pt>
                <c:pt idx="9">
                  <c:v>0.1249107780157</c:v>
                </c:pt>
                <c:pt idx="10">
                  <c:v>0.21386562110141</c:v>
                </c:pt>
                <c:pt idx="11">
                  <c:v>0.23119331317802</c:v>
                </c:pt>
                <c:pt idx="12">
                  <c:v>3.5486160397445003E-2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1F-44E6-9052-23222FBCF0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1F-44E6-9052-23222FBCF0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1F-44E6-9052-23222FBCF0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1F-44E6-9052-23222FBCF07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1">
                  <c:v>0.30949486017464001</c:v>
                </c:pt>
                <c:pt idx="2">
                  <c:v>0.57300275482093999</c:v>
                </c:pt>
                <c:pt idx="3">
                  <c:v>1.8406924509697</c:v>
                </c:pt>
                <c:pt idx="4">
                  <c:v>1.1726734803658001</c:v>
                </c:pt>
                <c:pt idx="5">
                  <c:v>1.0633772862612001</c:v>
                </c:pt>
                <c:pt idx="6">
                  <c:v>0.90488215488214996</c:v>
                </c:pt>
                <c:pt idx="7">
                  <c:v>1.2930135557872999</c:v>
                </c:pt>
                <c:pt idx="8">
                  <c:v>0.79267037265801998</c:v>
                </c:pt>
                <c:pt idx="9">
                  <c:v>0.44939229905014999</c:v>
                </c:pt>
                <c:pt idx="10">
                  <c:v>0.58973055414336994</c:v>
                </c:pt>
                <c:pt idx="11">
                  <c:v>0.24259577479026001</c:v>
                </c:pt>
                <c:pt idx="12">
                  <c:v>0.12100433598870999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E1F-44E6-9052-23222FBCF07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E1F-44E6-9052-23222FBCF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59584"/>
        <c:axId val="277956960"/>
      </c:lineChart>
      <c:dateAx>
        <c:axId val="27795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6960"/>
        <c:crosses val="autoZero"/>
        <c:auto val="1"/>
        <c:lblOffset val="100"/>
        <c:baseTimeUnit val="days"/>
      </c:dateAx>
      <c:valAx>
        <c:axId val="27795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75</c:v>
                </c:pt>
                <c:pt idx="2">
                  <c:v>93</c:v>
                </c:pt>
                <c:pt idx="3">
                  <c:v>82</c:v>
                </c:pt>
                <c:pt idx="4">
                  <c:v>72</c:v>
                </c:pt>
                <c:pt idx="5">
                  <c:v>52</c:v>
                </c:pt>
                <c:pt idx="6">
                  <c:v>39</c:v>
                </c:pt>
                <c:pt idx="7">
                  <c:v>93</c:v>
                </c:pt>
                <c:pt idx="8">
                  <c:v>149</c:v>
                </c:pt>
                <c:pt idx="9">
                  <c:v>107</c:v>
                </c:pt>
                <c:pt idx="10">
                  <c:v>8</c:v>
                </c:pt>
                <c:pt idx="11">
                  <c:v>2</c:v>
                </c:pt>
                <c:pt idx="1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9D-45E5-854C-63E86D9B1E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1">
                  <c:v>4</c:v>
                </c:pt>
                <c:pt idx="2">
                  <c:v>16</c:v>
                </c:pt>
                <c:pt idx="3">
                  <c:v>22</c:v>
                </c:pt>
                <c:pt idx="4">
                  <c:v>26</c:v>
                </c:pt>
                <c:pt idx="5">
                  <c:v>36</c:v>
                </c:pt>
                <c:pt idx="6">
                  <c:v>21</c:v>
                </c:pt>
                <c:pt idx="7">
                  <c:v>19</c:v>
                </c:pt>
                <c:pt idx="8">
                  <c:v>11</c:v>
                </c:pt>
                <c:pt idx="9">
                  <c:v>7</c:v>
                </c:pt>
                <c:pt idx="10">
                  <c:v>12</c:v>
                </c:pt>
                <c:pt idx="11">
                  <c:v>13</c:v>
                </c:pt>
                <c:pt idx="1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9D-45E5-854C-63E86D9B1E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9D-45E5-854C-63E86D9B1E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9D-45E5-854C-63E86D9B1E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9D-45E5-854C-63E86D9B1E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1">
                  <c:v>28</c:v>
                </c:pt>
                <c:pt idx="2">
                  <c:v>52</c:v>
                </c:pt>
                <c:pt idx="3">
                  <c:v>168</c:v>
                </c:pt>
                <c:pt idx="4">
                  <c:v>109</c:v>
                </c:pt>
                <c:pt idx="5">
                  <c:v>100</c:v>
                </c:pt>
                <c:pt idx="6">
                  <c:v>86</c:v>
                </c:pt>
                <c:pt idx="7">
                  <c:v>124</c:v>
                </c:pt>
                <c:pt idx="8">
                  <c:v>77</c:v>
                </c:pt>
                <c:pt idx="9">
                  <c:v>44</c:v>
                </c:pt>
                <c:pt idx="10">
                  <c:v>58</c:v>
                </c:pt>
                <c:pt idx="11">
                  <c:v>24</c:v>
                </c:pt>
                <c:pt idx="1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9D-45E5-854C-63E86D9B1E6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9D-45E5-854C-63E86D9B1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781672"/>
        <c:axId val="277214056"/>
      </c:areaChart>
      <c:dateAx>
        <c:axId val="14778167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4056"/>
        <c:crosses val="autoZero"/>
        <c:auto val="1"/>
        <c:lblOffset val="100"/>
        <c:baseTimeUnit val="days"/>
      </c:dateAx>
      <c:valAx>
        <c:axId val="27721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816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23-429F-9882-78D6D92E2A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4</c:v>
                </c:pt>
                <c:pt idx="1">
                  <c:v>4</c:v>
                </c:pt>
                <c:pt idx="2">
                  <c:v>6</c:v>
                </c:pt>
                <c:pt idx="3">
                  <c:v>11</c:v>
                </c:pt>
                <c:pt idx="4">
                  <c:v>21</c:v>
                </c:pt>
                <c:pt idx="5">
                  <c:v>21</c:v>
                </c:pt>
                <c:pt idx="6">
                  <c:v>29</c:v>
                </c:pt>
                <c:pt idx="7">
                  <c:v>20</c:v>
                </c:pt>
                <c:pt idx="8">
                  <c:v>19</c:v>
                </c:pt>
                <c:pt idx="9">
                  <c:v>8</c:v>
                </c:pt>
                <c:pt idx="10">
                  <c:v>16</c:v>
                </c:pt>
                <c:pt idx="11">
                  <c:v>18</c:v>
                </c:pt>
                <c:pt idx="1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23-429F-9882-78D6D92E2A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23-429F-9882-78D6D92E2A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23-429F-9882-78D6D92E2A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23-429F-9882-78D6D92E2A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7</c:v>
                </c:pt>
                <c:pt idx="4">
                  <c:v>3</c:v>
                </c:pt>
                <c:pt idx="5">
                  <c:v>6</c:v>
                </c:pt>
                <c:pt idx="6">
                  <c:v>14</c:v>
                </c:pt>
                <c:pt idx="7">
                  <c:v>6</c:v>
                </c:pt>
                <c:pt idx="8">
                  <c:v>10</c:v>
                </c:pt>
                <c:pt idx="9">
                  <c:v>4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23-429F-9882-78D6D92E2A8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423-429F-9882-78D6D92E2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16680"/>
        <c:axId val="277217664"/>
      </c:lineChart>
      <c:dateAx>
        <c:axId val="27721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7664"/>
        <c:crosses val="autoZero"/>
        <c:auto val="1"/>
        <c:lblOffset val="100"/>
        <c:baseTimeUnit val="days"/>
      </c:dateAx>
      <c:valAx>
        <c:axId val="27721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0.26587425711605001</c:v>
                </c:pt>
                <c:pt idx="1">
                  <c:v>1.7256614169136</c:v>
                </c:pt>
                <c:pt idx="2">
                  <c:v>1.2264394526207001</c:v>
                </c:pt>
                <c:pt idx="3">
                  <c:v>0.12309586090168</c:v>
                </c:pt>
                <c:pt idx="4">
                  <c:v>0.26258763543657998</c:v>
                </c:pt>
                <c:pt idx="5">
                  <c:v>0.20552637588490999</c:v>
                </c:pt>
                <c:pt idx="6">
                  <c:v>0.23896222121074001</c:v>
                </c:pt>
                <c:pt idx="7">
                  <c:v>0.64915458937198001</c:v>
                </c:pt>
                <c:pt idx="8">
                  <c:v>0.16829979804024001</c:v>
                </c:pt>
                <c:pt idx="9">
                  <c:v>0.20745350818700001</c:v>
                </c:pt>
                <c:pt idx="10">
                  <c:v>0</c:v>
                </c:pt>
                <c:pt idx="11">
                  <c:v>0</c:v>
                </c:pt>
                <c:pt idx="12">
                  <c:v>0.23964017106620999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C9-4F8D-94C9-D838F67FE9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6.4208402128049999E-2</c:v>
                </c:pt>
                <c:pt idx="2">
                  <c:v>0.36318134651772999</c:v>
                </c:pt>
                <c:pt idx="3">
                  <c:v>0.17750497677505001</c:v>
                </c:pt>
                <c:pt idx="4">
                  <c:v>0.21542774086378999</c:v>
                </c:pt>
                <c:pt idx="5">
                  <c:v>0.2081989073859</c:v>
                </c:pt>
                <c:pt idx="6">
                  <c:v>0.16054349240983001</c:v>
                </c:pt>
                <c:pt idx="7">
                  <c:v>0.18717535375246</c:v>
                </c:pt>
                <c:pt idx="8">
                  <c:v>0.14384836689795</c:v>
                </c:pt>
                <c:pt idx="9">
                  <c:v>0.28758694489032</c:v>
                </c:pt>
                <c:pt idx="10">
                  <c:v>0.22810218978102001</c:v>
                </c:pt>
                <c:pt idx="11">
                  <c:v>0.15100373068041001</c:v>
                </c:pt>
                <c:pt idx="12">
                  <c:v>0.26018567796108999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C9-4F8D-94C9-D838F67FE9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C9-4F8D-94C9-D838F67FE9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C9-4F8D-94C9-D838F67FE9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4C9-4F8D-94C9-D838F67FE9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</c:v>
                </c:pt>
                <c:pt idx="1">
                  <c:v>1.2029577309348001</c:v>
                </c:pt>
                <c:pt idx="2">
                  <c:v>1.3102955719152001</c:v>
                </c:pt>
                <c:pt idx="3">
                  <c:v>1.05153775765</c:v>
                </c:pt>
                <c:pt idx="4">
                  <c:v>1.8041145220523001</c:v>
                </c:pt>
                <c:pt idx="5">
                  <c:v>1.1511882095762</c:v>
                </c:pt>
                <c:pt idx="6">
                  <c:v>1.0287450059106</c:v>
                </c:pt>
                <c:pt idx="7">
                  <c:v>0.78394805912418997</c:v>
                </c:pt>
                <c:pt idx="8">
                  <c:v>0.69524200164069005</c:v>
                </c:pt>
                <c:pt idx="9">
                  <c:v>0.92988892285742997</c:v>
                </c:pt>
                <c:pt idx="10">
                  <c:v>0</c:v>
                </c:pt>
                <c:pt idx="11">
                  <c:v>1.7566885411408</c:v>
                </c:pt>
                <c:pt idx="12">
                  <c:v>1.0379925425778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4C9-4F8D-94C9-D838F67FE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17336"/>
        <c:axId val="277958928"/>
      </c:lineChart>
      <c:dateAx>
        <c:axId val="277217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8928"/>
        <c:crosses val="autoZero"/>
        <c:auto val="1"/>
        <c:lblOffset val="100"/>
        <c:baseTimeUnit val="days"/>
      </c:dateAx>
      <c:valAx>
        <c:axId val="27795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COMPILADO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1882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911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77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4194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778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6378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1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59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66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305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21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757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378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Reporte COMPILADO</vt:lpstr>
      <vt:lpstr>Overall Overall Audience</vt:lpstr>
      <vt:lpstr>Overall Overall Audience Change</vt:lpstr>
      <vt:lpstr>Overall Overall Audience Change Rate</vt:lpstr>
      <vt:lpstr>Overall Overall Audience Distribution Development</vt:lpstr>
      <vt:lpstr>Overall Overall Posted Content</vt:lpstr>
      <vt:lpstr>Overall Overall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COMPILADO</dc:title>
  <dc:creator>Administrator</dc:creator>
  <cp:lastModifiedBy>Administrator</cp:lastModifiedBy>
  <cp:revision>1</cp:revision>
  <dcterms:created xsi:type="dcterms:W3CDTF">2017-05-24T11:57:26Z</dcterms:created>
  <dcterms:modified xsi:type="dcterms:W3CDTF">2017-05-24T11:57:39Z</dcterms:modified>
</cp:coreProperties>
</file>