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4B-466C-A191-36D6796FE6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643824"/>
        <c:axId val="269644152"/>
      </c:lineChart>
      <c:dateAx>
        <c:axId val="269643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644152"/>
        <c:crosses val="autoZero"/>
        <c:auto val="1"/>
        <c:lblOffset val="100"/>
        <c:baseTimeUnit val="days"/>
      </c:dateAx>
      <c:valAx>
        <c:axId val="26964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64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11-429A-B679-B2BD5EA2DC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8235464"/>
        <c:axId val="169088984"/>
      </c:radarChart>
      <c:catAx>
        <c:axId val="26823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088984"/>
        <c:crosses val="autoZero"/>
        <c:auto val="1"/>
        <c:lblAlgn val="ctr"/>
        <c:lblOffset val="100"/>
        <c:noMultiLvlLbl val="0"/>
      </c:catAx>
      <c:valAx>
        <c:axId val="16908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3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56-4403-8C24-17CCBDE9C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538528"/>
        <c:axId val="271537872"/>
      </c:lineChart>
      <c:dateAx>
        <c:axId val="271538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37872"/>
        <c:crosses val="autoZero"/>
        <c:auto val="1"/>
        <c:lblOffset val="100"/>
        <c:baseTimeUnit val="days"/>
      </c:dateAx>
      <c:valAx>
        <c:axId val="27153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538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7840-4112-8A1D-A1A7B40FB9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9091280"/>
        <c:axId val="273476432"/>
      </c:barChart>
      <c:catAx>
        <c:axId val="16909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76432"/>
        <c:crosses val="autoZero"/>
        <c:auto val="1"/>
        <c:lblAlgn val="ctr"/>
        <c:lblOffset val="100"/>
        <c:noMultiLvlLbl val="0"/>
      </c:catAx>
      <c:valAx>
        <c:axId val="27347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09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08-4797-934A-8688CB2E6D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79384"/>
        <c:axId val="273481024"/>
      </c:lineChart>
      <c:dateAx>
        <c:axId val="273479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81024"/>
        <c:crosses val="autoZero"/>
        <c:auto val="1"/>
        <c:lblOffset val="100"/>
        <c:baseTimeUnit val="days"/>
      </c:dateAx>
      <c:valAx>
        <c:axId val="273481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7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@chino_navarro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1B-494F-9889-4896E1277B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@chino_navarro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1B-494F-9889-4896E1277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478728"/>
        <c:axId val="273480040"/>
      </c:barChart>
      <c:catAx>
        <c:axId val="273478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80040"/>
        <c:crosses val="autoZero"/>
        <c:auto val="1"/>
        <c:lblAlgn val="ctr"/>
        <c:lblOffset val="100"/>
        <c:noMultiLvlLbl val="0"/>
      </c:catAx>
      <c:valAx>
        <c:axId val="27348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78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41-4EC1-B7AD-286D4EBF3E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854568"/>
        <c:axId val="272855880"/>
      </c:barChart>
      <c:catAx>
        <c:axId val="272854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55880"/>
        <c:crosses val="autoZero"/>
        <c:auto val="1"/>
        <c:lblAlgn val="ctr"/>
        <c:lblOffset val="100"/>
        <c:noMultiLvlLbl val="0"/>
      </c:catAx>
      <c:valAx>
        <c:axId val="27285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54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EB5A-495E-889F-FC62448F3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484952"/>
        <c:axId val="273485280"/>
      </c:barChart>
      <c:catAx>
        <c:axId val="273484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85280"/>
        <c:crosses val="autoZero"/>
        <c:auto val="1"/>
        <c:lblAlgn val="ctr"/>
        <c:lblOffset val="100"/>
        <c:noMultiLvlLbl val="0"/>
      </c:catAx>
      <c:valAx>
        <c:axId val="273485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8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3</c:v>
                </c:pt>
                <c:pt idx="20">
                  <c:v>2</c:v>
                </c:pt>
                <c:pt idx="21">
                  <c:v>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CE-40A8-A33C-8A8BFBD4B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309192"/>
        <c:axId val="272319360"/>
      </c:lineChart>
      <c:catAx>
        <c:axId val="272309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19360"/>
        <c:crosses val="autoZero"/>
        <c:auto val="1"/>
        <c:lblAlgn val="ctr"/>
        <c:lblOffset val="100"/>
        <c:noMultiLvlLbl val="0"/>
      </c:catAx>
      <c:valAx>
        <c:axId val="27231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0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DB-418C-929E-B48075F5EF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318376"/>
        <c:axId val="272312472"/>
      </c:lineChart>
      <c:catAx>
        <c:axId val="27231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12472"/>
        <c:crosses val="autoZero"/>
        <c:auto val="1"/>
        <c:lblAlgn val="ctr"/>
        <c:lblOffset val="100"/>
        <c:noMultiLvlLbl val="0"/>
      </c:catAx>
      <c:valAx>
        <c:axId val="272312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1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42869</c:v>
                </c:pt>
                <c:pt idx="1">
                  <c:v>42870</c:v>
                </c:pt>
                <c:pt idx="2">
                  <c:v>42871</c:v>
                </c:pt>
                <c:pt idx="3">
                  <c:v>42872</c:v>
                </c:pt>
                <c:pt idx="4">
                  <c:v>42873</c:v>
                </c:pt>
                <c:pt idx="5">
                  <c:v>42874</c:v>
                </c:pt>
                <c:pt idx="6">
                  <c:v>42875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82</c:v>
                </c:pt>
                <c:pt idx="1">
                  <c:v>133</c:v>
                </c:pt>
                <c:pt idx="2">
                  <c:v>64</c:v>
                </c:pt>
                <c:pt idx="3">
                  <c:v>93</c:v>
                </c:pt>
                <c:pt idx="4">
                  <c:v>131</c:v>
                </c:pt>
                <c:pt idx="5">
                  <c:v>197</c:v>
                </c:pt>
                <c:pt idx="6">
                  <c:v>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91-414B-82A0-9EAEB18C90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287512"/>
        <c:axId val="355288168"/>
      </c:lineChart>
      <c:dateAx>
        <c:axId val="355287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88168"/>
        <c:crosses val="autoZero"/>
        <c:auto val="1"/>
        <c:lblOffset val="100"/>
        <c:baseTimeUnit val="days"/>
      </c:dateAx>
      <c:valAx>
        <c:axId val="35528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287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@chino_navarro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F0-4538-BD54-8AC86E55C2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727992"/>
        <c:axId val="397729304"/>
      </c:barChart>
      <c:catAx>
        <c:axId val="39772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29304"/>
        <c:crosses val="autoZero"/>
        <c:auto val="1"/>
        <c:lblAlgn val="ctr"/>
        <c:lblOffset val="100"/>
        <c:noMultiLvlLbl val="0"/>
      </c:catAx>
      <c:valAx>
        <c:axId val="39772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72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99212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0915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510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9228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56521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8973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6362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2145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206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7155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5552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3401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6208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6601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7492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5351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2133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3658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78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@chino_navarro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1070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403813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4933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51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5531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906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6898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752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2618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326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89528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905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0162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95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6579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970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5317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0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8647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679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4962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85703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9153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8110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919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2998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5235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8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- 2017-05-17 17:14:47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@Gkatopodis: Conversando con el Padre Pepe, @RandazzoF dijo: "Siento la obligación de ser candidato...". https://t.co/53xEXqmRAI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147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- 2017-05-17 17:20:58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@Gkatopodis: Con @RandazzoF visitamos al Padre Pepe en la capilla de La Carcova, en José León Suárez. https://t.co/uSmxRLhDC1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073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- 2017-05-17 17:24:30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@Gkatopodis: Estamos junto a la gente que sufre las políticas de un gobierno insensible. https://t.co/SDNBhxE2DM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625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- 2017-05-20 16:26:49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@Randazzo2017: #Randazzo2017 👇 https://t.co/eHcpoXLinF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31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- 2017-05-15 12:25:21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@Randazzo2017: "@RandazzoF es el mejor candidato que tiene el peronismo", @hectordaer https://t.co/9zkgUBN8Qs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79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22:29:48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@MovimientoEvita: #DiretasJa El @MovimientoEvita apoya el reclamo para que haya elecciones directas ya en Brasil https://t.co/CLO4nkZQkk…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780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12:57:39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@JorgeTaiana: Lo de Temer es escandaloso. Da la impresión de que se cierra el círculo del golpe que encabezó junto a Cunha.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40658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70048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2910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19275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1320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289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946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149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2447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44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- 2017-05-15 15:45:56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@dipsmovevita: REPUDIO AL DECRETO QUE ENTREGA A TRIBUNALES EXTRANJEROS LA RESOLUCIÓN DE LITIGIOS RESPECTO DE LA DEUDA EXTERNA 👉https://t…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172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- 2017-05-14 12:50:16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@JorgeTaiana: #HOY a las 18 hs en la @ferialibro lxs esperamos en la presentación del libro "Economía Popular, los desafíos del trabajo…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46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- 2017-05-19 15:47:25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acompañamos a los pibes y pibas de Banfield y exigimos a la gobernadora que termine con esta nueva modalidad de reprimir en los colegios https://t.co/BoE3l1v9Pr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284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- 2017-05-14 18:54:18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@MovimientoEvita: #AHORA #FeriaDelLibro #EconomíaPopular La @MesE_MovEvita presenta el libro "Economía Popular, los desafíos del trabajo…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303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- 2017-05-19 21:07:43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Banfield y Berisso, simultáneamente, policías bonaerenses armados y sin identificar, entrando a escuelas y golpeando estudiantes. https://t.co/H7hEllNURF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07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- 2017-05-19 17:00:24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@dipsmovevita: En la reunión de la comisión de DDHH de Diputados recibimos a los integrantes de la @CIDH https://t.co/6OzoRo1EpU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178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381500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5017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25965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6959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7901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5521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148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6620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36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- 2017-05-17 21:43:22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alguien conoce la insensibilidad de este gobierno es el Padre Pepe, un luchador contra el narco y al servicio de los más humildes. https://t.co/UnZWLdusy4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061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12:59:58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@JorgeTaiana: @dilmabr Y en el medio de todo esto, las grabaciones difundidas muestran la elevada corrupción de los golpistas y los empr…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10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12:58:49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@JorgeTaiana: Destituyeron a @dilmabr para imponer una restauración liberal: congelaron el presupuesto y aplicaron una flexibilización 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633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13:01:38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@JorgeTaiana: @dilmabr El reclamo del PT suena más fuerte: Fuera Temer y Elecciones Directas YA.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183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19:39:38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como Macri trajo drama alimentario a los más pobres, la clase media baja sólo recibió deterioro laboral y destrucción del consumo. https://t.co/TC710hs9lY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27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- 2017-05-18 17:05:07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@RadioCutFm: .@jorgetaiana en @DDLQV: "Macri apostó a apoyar el golpismo de Temer en Brasil": .@jorgetaiana en ... @AM750 https://t.co/3…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8263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3639424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3859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08534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0260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2969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633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7925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0093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58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- 2017-05-20 10:05:13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@MovimientoEvita: #EconomíaPopular Daniel Santoro en la presentación del libro "Economía Popular, los desafíos del trabajo sin patrón" h…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852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- 2017-05-15 08:57:53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Buen día. Comparto con ustedes algunas ideas sobre la política de seguridad de Vidal que ayer publicó @pagina12. https://t.co/AKTWPEw9UM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58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- 2017-05-14 19:25:16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"Una cosa es la economía social y solidaria, otra la economía popular" dice @JorgeTaiana en la presentación del libro Economía Popular https://t.co/MnCxLfecLV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208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- 2017-05-14 18:22:16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Arranca la presentación del libro "Economía Popular" en la Feria del Libro https://t.co/F6Gv87pKBn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54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- 2017-05-17 17:33:44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@ijovenesPBA: Por empezar #ElegíDisfrutarLaVida en Quilmes. La clínica de Hockey con @MechiMargalot, q se lleva ntro libro #DárselaEnLaP…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912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- 2017-05-19 09:10:30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Como dijo @JorgeTaiana, los empresarios más poderosos de Brasil y los grandes medios crearon ese monstruo que fue el golpe contra Dilma.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7228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4216782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1935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828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1915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673376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41475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8440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550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18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@RandazzistasAD - 2017-05-15 09:58:28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@Randazzo2017 @chino_navarro @EquipoRandazzo https://t.co/jJGc3lij3q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144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@jlzorzi - 2017-05-15 17:30:45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confesión de partes..
@Chino_Navarro "Todos hablamos mal de Macri, pero cuando vamos a las votaciones, Macri gana" https://t.co/btpWJFQ82S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399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@BeluCampos3 - 2017-05-18 23:19:56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@juanabalmedina @MovimientoEvita @dipsmovevita @chino_navarro @patriciacubria @JPEvitaFederal @aracelidiputada… https://t.co/gmwvoyRfpm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647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@Ivangaston - 2017-05-19 16:07:21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Hablales a los pibes y pibas de Banfield de tu amigo Maduro, Chino. https://t.co/W7Camex5LY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276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@drmartinezho - 2017-05-19 16:22:53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No diga mentiras Señor Chino, nadie con cabeza va a creer q Gobernadora reprime en Colegios.
Terminó… https://t.co/3ZkeU31DkF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75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@info135web - 2017-05-15 16:16:05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Florencio Randazzo ya tiene su local en La Plata https://t.co/OFwEPBZyDV
@tiodimarzio @chino_navarro… https://t.co/9Rrj69yFq4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465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@JPEvitaLaPlata - 2017-05-16 14:12:25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#LaPlata @Randazzo2017 !@tiodimarzio @Randazzo2017La1 @INFOCIELO @JPEvitaFederal  @chino_navarro @amendolaraok… https://t.co/0sfHAYtzkG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5448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8827174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5694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779945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77654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9601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2003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657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@abogadogarca - 2017-05-19 16:14:28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Si, es terrible lo que está pasando en los colegios de la provincia. Las autoridades pretenden que l… https://t.co/2rhPzvS4ER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310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@Federugo - 2017-05-16 23:34:07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.#Randazzo2017 vamos con @RandazzoF a las #PASO para frenar el ajuste de @mauriciomacri @chino_navarro @Gkatopodis… https://t.co/5ccPU3HQt0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045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@PrensaEvita - 2017-05-16 10:16:35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#pilar en los barrios casa por casa seguimos juntando #avales para @Randazzo2017 @movimientoevita @chino_navarro https://t.co/WWAHLygSey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35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@PrensaEvita - 2017-05-15 12:47:14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FRENAR EL AJUSTE @Randazzo2017 @RandazzoF @gestionRANDAZZO @MovimientoEvita @chino_navarro @juanabalmedina… https://t.co/xRPjBRdH9h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34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@DieFernandezC - 2017-05-20 13:11:33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#LaPlata "Arturo Segui", Para Ganarle a Macri !!@Randazzo2017 - @tiodimarzio 2017!!  @chino_navarro… https://t.co/kZ5lH6ftUC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096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@ChiDarchi2000 - 2017-05-14 11:41:24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FERNANDO "CHINO "NAVARRO Vengo observando tus posiciones públicas (SIGUE)▶️… https://t.co/xg5bsLSVtV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905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@OrwellGeorge - 2017-05-19 15:55:33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Hagan 56 minutos de silencio por Venezuela, Chino.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00995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850653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0407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969400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41229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2015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8011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852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@IgnacioValle3 - 2017-05-16 00:19:58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@margesan2012 @Cabrabrava @mumimumi09 @chino_navarro @CFKArgentina https://t.co/TPxsZJUQuC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54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@AgenciaElVigia - 2017-05-18 07:30:39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Fernando @Chino_Navarro, @herdoval y @MonicaLopezok en un Plenario de Dirigentes de la Tercera Sección en apoyo a… https://t.co/dEXNJrhtFI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753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@GastonSabalero - 2017-05-18 22:09:34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@MarianaDangelo7 @juanabalmedina @MovimientoEvita @dipsmovevita @chino_navarro @patriciacubria @JPEvitaFederal… https://t.co/td7ovfEdYR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89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@margesan2012 - 2017-05-15 22:22:32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@IgnacioValle3 @mumimumi09 @chino_navarro @CFKArgentina @CFKArgentina DEBE PRONUNCIARSE CANDIDATA ..ELLA ES LA Q AR… https://t.co/cQJ1m0XDeG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994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@JuancitoOjeda - 2017-05-14 12:10:27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@Luis_Delia ..La verdad ..he visto traidores por doquier..p como @chino_navarro ..mamo 12 años d kirchnerismo..Destierro se merece..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937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@peredaarias - 2017-05-19 16:19:09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Represión es lo de Venezuela, pero no lo ví marchar por ellos. Hipócrita . Sólo busca un carguito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20115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3624599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4216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137245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328450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614368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116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@8740miguel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123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@sugutierrez2011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265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@IloveRA25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006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@desdeotroladofm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342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@marianoemartin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897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@IgnacioValle3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7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@joshepbing16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68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@elrifleylagente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806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@conderrari150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40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@EthelRo22827362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74930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139666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9278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991020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263894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37546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899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@movevitasanfer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57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@loretoso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43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@SLlorens_nqn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424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@Santino984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947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@msanti102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56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@margesan2012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69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@FerroviarioRand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512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@romipizzellaok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308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@pulgas_pocas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940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@Rios_de_Tinta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2464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1195751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913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1105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9264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303672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39873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2446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6061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64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@delocostas - 2017-05-20 13:26:01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Che mono, que pasó con la droga durante los doce años de la loca? 
Claro hacian negocios haciéndose los giles.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4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@MarianoBagnati - 2017-05-20 09:23:17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El Peronismo gobernó la provincia durante los últimos 30 años, y ahora te quejas como si fuera algo nuevo. Que hicieron uds?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11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@metomanxboludo - 2017-05-20 08:09:10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, no te olvides de venezuela, por que no haces una peliculas de Maduro??? , por que estan tan callad… https://t.co/o7sSItuKox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48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@julfergom - 2017-05-20 00:07:13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¿anibal f. implicado?  (La Morza)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73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@RojoMikelo - 2017-05-19 22:19:31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Que caradura q sos!!! Exigir? Quien sos, alguna vez le exigiste algo a tu jefa chorra?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75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@rvega66 - 2017-05-19 21:45:35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vagos y delincuentes Y SI PRUEBAN TRABAJAR COMO CUALQUIER MORTAL??????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317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@LPedroTena - 2017-05-19 21:14:34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VE-NE-ZUE-LA  te suena Chino? Ni una marchita? Ni siquiera una mención? Qué impresentable sos!!!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6281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2738222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5811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869930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99587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9470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9200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83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@sarachaga5218 - 2017-05-19 19:51:20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q pasa q el call d villa crespo está a full?? Hay nervios contenidos?? https://t.co/pmR4VVFnYz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24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@bauti22ok - 2017-05-19 19:48:18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De que trabaja ud?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0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@chino_navarro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@Drgoodmansaul - 2017-05-19 18:55:01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@chino_navarro Sos impresentable gordo sebaceo. Magnifican  una pelotudez,  como siempre y si marchan para devolver la que se robaron?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4054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05/14/2017 - 05/20/2017</a:t>
            </a:r>
          </a:p>
        </p:txBody>
      </p:sp>
    </p:spTree>
    <p:extLst>
      <p:ext uri="{BB962C8B-B14F-4D97-AF65-F5344CB8AC3E}">
        <p14:creationId xmlns:p14="http://schemas.microsoft.com/office/powerpoint/2010/main" val="42879228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1437</Words>
  <Application>Microsoft Office PowerPoint</Application>
  <PresentationFormat>On-screen Show (4:3)</PresentationFormat>
  <Paragraphs>470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2017-05-21T23:01:05Z</dcterms:created>
  <dcterms:modified xsi:type="dcterms:W3CDTF">2017-05-21T23:01:57Z</dcterms:modified>
</cp:coreProperties>
</file>