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2B-4223-B2D1-06995CB2B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266424"/>
        <c:axId val="261267408"/>
      </c:lineChart>
      <c:dateAx>
        <c:axId val="261266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67408"/>
        <c:crosses val="autoZero"/>
        <c:auto val="1"/>
        <c:lblOffset val="100"/>
        <c:baseTimeUnit val="days"/>
      </c:dateAx>
      <c:valAx>
        <c:axId val="26126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6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E-423E-B34F-80C7216B1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170008"/>
        <c:axId val="241162464"/>
      </c:radarChart>
      <c:catAx>
        <c:axId val="24117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62464"/>
        <c:crosses val="autoZero"/>
        <c:auto val="1"/>
        <c:lblAlgn val="ctr"/>
        <c:lblOffset val="100"/>
        <c:noMultiLvlLbl val="0"/>
      </c:catAx>
      <c:valAx>
        <c:axId val="24116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7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7F-48C9-A1AE-26F8511FC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695728"/>
        <c:axId val="265696056"/>
      </c:lineChart>
      <c:dateAx>
        <c:axId val="265695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696056"/>
        <c:crosses val="autoZero"/>
        <c:auto val="1"/>
        <c:lblOffset val="100"/>
        <c:baseTimeUnit val="days"/>
      </c:dateAx>
      <c:valAx>
        <c:axId val="26569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69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E81D-4B55-937D-075D889CB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185464"/>
        <c:axId val="261184808"/>
      </c:barChart>
      <c:catAx>
        <c:axId val="26118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84808"/>
        <c:crosses val="autoZero"/>
        <c:auto val="1"/>
        <c:lblAlgn val="ctr"/>
        <c:lblOffset val="100"/>
        <c:noMultiLvlLbl val="0"/>
      </c:catAx>
      <c:valAx>
        <c:axId val="26118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8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D1-4A77-A1C1-57C604817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189400"/>
        <c:axId val="261191696"/>
      </c:lineChart>
      <c:dateAx>
        <c:axId val="26118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91696"/>
        <c:crosses val="autoZero"/>
        <c:auto val="1"/>
        <c:lblOffset val="100"/>
        <c:baseTimeUnit val="days"/>
      </c:dateAx>
      <c:valAx>
        <c:axId val="26119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8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@chino_navarro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01-4698-9D14-C7F7063C41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@chino_navarro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01-4698-9D14-C7F7063C4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350232"/>
        <c:axId val="267349248"/>
      </c:barChart>
      <c:catAx>
        <c:axId val="26735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49248"/>
        <c:crosses val="autoZero"/>
        <c:auto val="1"/>
        <c:lblAlgn val="ctr"/>
        <c:lblOffset val="100"/>
        <c:noMultiLvlLbl val="0"/>
      </c:catAx>
      <c:valAx>
        <c:axId val="26734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5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3A-497F-9A5A-F6793FF92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540648"/>
        <c:axId val="268542616"/>
      </c:barChart>
      <c:catAx>
        <c:axId val="26854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42616"/>
        <c:crosses val="autoZero"/>
        <c:auto val="1"/>
        <c:lblAlgn val="ctr"/>
        <c:lblOffset val="100"/>
        <c:noMultiLvlLbl val="0"/>
      </c:catAx>
      <c:valAx>
        <c:axId val="26854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4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1E10-49BE-B1D6-BF1553B05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541960"/>
        <c:axId val="268545240"/>
      </c:barChart>
      <c:catAx>
        <c:axId val="26854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45240"/>
        <c:crosses val="autoZero"/>
        <c:auto val="1"/>
        <c:lblAlgn val="ctr"/>
        <c:lblOffset val="100"/>
        <c:noMultiLvlLbl val="0"/>
      </c:catAx>
      <c:valAx>
        <c:axId val="26854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4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8C-47D9-906C-0AFBF2426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543928"/>
        <c:axId val="236682528"/>
      </c:lineChart>
      <c:catAx>
        <c:axId val="268543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82528"/>
        <c:crosses val="autoZero"/>
        <c:auto val="1"/>
        <c:lblAlgn val="ctr"/>
        <c:lblOffset val="100"/>
        <c:noMultiLvlLbl val="0"/>
      </c:catAx>
      <c:valAx>
        <c:axId val="23668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4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84-4F18-B9BF-2D9E7C020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221128"/>
        <c:axId val="264221456"/>
      </c:lineChart>
      <c:catAx>
        <c:axId val="26422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21456"/>
        <c:crosses val="autoZero"/>
        <c:auto val="1"/>
        <c:lblAlgn val="ctr"/>
        <c:lblOffset val="100"/>
        <c:noMultiLvlLbl val="0"/>
      </c:catAx>
      <c:valAx>
        <c:axId val="26422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2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</c:v>
                </c:pt>
                <c:pt idx="1">
                  <c:v>133</c:v>
                </c:pt>
                <c:pt idx="2">
                  <c:v>64</c:v>
                </c:pt>
                <c:pt idx="3">
                  <c:v>93</c:v>
                </c:pt>
                <c:pt idx="4">
                  <c:v>131</c:v>
                </c:pt>
                <c:pt idx="5">
                  <c:v>197</c:v>
                </c:pt>
                <c:pt idx="6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24-420E-9C72-FC37D72164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78248"/>
        <c:axId val="350483824"/>
      </c:lineChart>
      <c:dateAx>
        <c:axId val="350478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83824"/>
        <c:crosses val="autoZero"/>
        <c:auto val="1"/>
        <c:lblOffset val="100"/>
        <c:baseTimeUnit val="days"/>
      </c:dateAx>
      <c:valAx>
        <c:axId val="35048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7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49-4E1B-B9A9-080A548E6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20840"/>
        <c:axId val="391723464"/>
      </c:barChart>
      <c:catAx>
        <c:axId val="39172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3464"/>
        <c:crosses val="autoZero"/>
        <c:auto val="1"/>
        <c:lblAlgn val="ctr"/>
        <c:lblOffset val="100"/>
        <c:noMultiLvlLbl val="0"/>
      </c:catAx>
      <c:valAx>
        <c:axId val="39172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41067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554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03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650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98497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2949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691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7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529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020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1264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7819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285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289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0760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3815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178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560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46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@chino_navarro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348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498168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088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78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0731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223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6680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222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0873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311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8660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58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6143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867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0816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149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89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491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1212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512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77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08155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307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925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387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508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936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0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17:14:47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@Gkatopodis: Conversando con el Padre Pepe, @RandazzoF dijo: "Siento la obligación de ser candidato...". https://t.co/53xEXqmRAI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8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17:20:58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@Gkatopodis: Con @RandazzoF visitamos al Padre Pepe en la capilla de La Carcova, en José León Suárez. https://t.co/uSmxRLhDC1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17:24:30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@Gkatopodis: Estamos junto a la gente que sufre las políticas de un gobierno insensible. https://t.co/SDNBhxE2DM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- 2017-05-20 16:26:49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@Randazzo2017: #Randazzo2017 👇 https://t.co/eHcpoXLinF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5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- 2017-05-15 12:25:21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@Randazzo2017: "@RandazzoF es el mejor candidato que tiene el peronismo", @hectordaer https://t.co/9zkgUBN8Qs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58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22:29:48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@MovimientoEvita: #DiretasJa El @MovimientoEvita apoya el reclamo para que haya elecciones directas ya en Brasil https://t.co/CLO4nkZQkk…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82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12:57:39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Lo de Temer es escandaloso. Da la impresión de que se cierra el círculo del golpe que encabezó junto a Cunha.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367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4043051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993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80804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6653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401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672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416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963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67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- 2017-05-15 15:45:56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@dipsmovevita: REPUDIO AL DECRETO QUE ENTREGA A TRIBUNALES EXTRANJEROS LA RESOLUCIÓN DE LITIGIOS RESPECTO DE LA DEUDA EXTERNA 👉https://t…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9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12:50:16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#HOY a las 18 hs en la @ferialibro lxs esperamos en la presentación del libro "Economía Popular, los desafíos del trabajo…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37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15:47:25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acompañamos a los pibes y pibas de Banfield y exigimos a la gobernadora que termine con esta nueva modalidad de reprimir en los colegios https://t.co/BoE3l1v9Pr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73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18:54:18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@MovimientoEvita: #AHORA #FeriaDelLibro #EconomíaPopular La @MesE_MovEvita presenta el libro "Economía Popular, los desafíos del trabajo…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8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21:07:43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Banfield y Berisso, simultáneamente, policías bonaerenses armados y sin identificar, entrando a escuelas y golpeando estudiantes. https://t.co/H7hEllNURF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74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17:00:24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@dipsmovevita: En la reunión de la comisión de DDHH de Diputados recibimos a los integrantes de la @CIDH https://t.co/6OzoRo1EpU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841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465863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3033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33695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028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0024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4332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555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024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9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21:43:22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alguien conoce la insensibilidad de este gobierno es el Padre Pepe, un luchador contra el narco y al servicio de los más humildes. https://t.co/UnZWLdusy4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2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12:59:58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@dilmabr Y en el medio de todo esto, las grabaciones difundidas muestran la elevada corrupción de los golpistas y los empr…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513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12:58:49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Destituyeron a @dilmabr para imponer una restauración liberal: congelaron el presupuesto y aplicaron una flexibilización 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213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13:01:38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@dilmabr El reclamo del PT suena más fuerte: Fuera Temer y Elecciones Directas YA.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13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19:39:38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como Macri trajo drama alimentario a los más pobres, la clase media baja sólo recibió deterioro laboral y destrucción del consumo. https://t.co/TC710hs9lY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96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17:05:07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@RadioCutFm: .@jorgetaiana en @DDLQV: "Macri apostó a apoyar el golpismo de Temer en Brasil": .@jorgetaiana en ... @AM750 https://t.co/3…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6838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155704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635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34646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2083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946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518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449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045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41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- 2017-05-20 10:05:13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@MovimientoEvita: #EconomíaPopular Daniel Santoro en la presentación del libro "Economía Popular, los desafíos del trabajo sin patrón" h…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16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- 2017-05-15 08:57:53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día. Comparto con ustedes algunas ideas sobre la política de seguridad de Vidal que ayer publicó @pagina12. https://t.co/AKTWPEw9UM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7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19:25:16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"Una cosa es la economía social y solidaria, otra la economía popular" dice @JorgeTaiana en la presentación del libro Economía Popular https://t.co/MnCxLfecLV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79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18:22:16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Arranca la presentación del libro "Economía Popular" en la Feria del Libro https://t.co/F6Gv87pKBn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74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17:33:44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@ijovenesPBA: Por empezar #ElegíDisfrutarLaVida en Quilmes. La clínica de Hockey con @MechiMargalot, q se lleva ntro libro #DárselaEnLaP…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0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09:10:30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dijo @JorgeTaiana, los empresarios más poderosos de Brasil y los grandes medios crearon ese monstruo que fue el golpe contra Dilma.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2823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846032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0289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074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0140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939386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06057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1205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837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06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@RandazzistasAD - 2017-05-15 09:58:28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@Randazzo2017 @chino_navarro @EquipoRandazzo https://t.co/jJGc3lij3q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447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@jlzorzi - 2017-05-15 17:30:45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confesión de partes..
@Chino_Navarro "Todos hablamos mal de Macri, pero cuando vamos a las votaciones, Macri gana" https://t.co/btpWJFQ82S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88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@BeluCampos3 - 2017-05-18 23:19:56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@juanabalmedina @MovimientoEvita @dipsmovevita @chino_navarro @patriciacubria @JPEvitaFederal @aracelidiputada… https://t.co/gmwvoyRfpm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101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@Ivangaston - 2017-05-19 16:07:21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Hablales a los pibes y pibas de Banfield de tu amigo Maduro, Chino. https://t.co/W7Camex5LY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4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@drmartinezho - 2017-05-19 16:22:53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No diga mentiras Señor Chino, nadie con cabeza va a creer q Gobernadora reprime en Colegios.
Terminó… https://t.co/3ZkeU31DkF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78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@info135web - 2017-05-15 16:16:05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Florencio Randazzo ya tiene su local en La Plata https://t.co/OFwEPBZyDV
@tiodimarzio @chino_navarro… https://t.co/9Rrj69yFq4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49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@JPEvitaLaPlata - 2017-05-16 14:12:25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#LaPlata @Randazzo2017 !@tiodimarzio @Randazzo2017La1 @INFOCIELO @JPEvitaFederal  @chino_navarro @amendolaraok… https://t.co/0sfHAYtzkG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5897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723016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9611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611799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27502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753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872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64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@abogadogarca - 2017-05-19 16:14:28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Si, es terrible lo que está pasando en los colegios de la provincia. Las autoridades pretenden que l… https://t.co/2rhPzvS4ER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51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@Federugo - 2017-05-16 23:34:07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.#Randazzo2017 vamos con @RandazzoF a las #PASO para frenar el ajuste de @mauriciomacri @chino_navarro @Gkatopodis… https://t.co/5ccPU3HQt0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72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@PrensaEvita - 2017-05-16 10:16:35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en los barrios casa por casa seguimos juntando #avales para @Randazzo2017 @movimientoevita @chino_navarro https://t.co/WWAHLygSey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48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@PrensaEvita - 2017-05-15 12:47:14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FRENAR EL AJUSTE @Randazzo2017 @RandazzoF @gestionRANDAZZO @MovimientoEvita @chino_navarro @juanabalmedina… https://t.co/xRPjBRdH9h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76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@DieFernandezC - 2017-05-20 13:11:33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#LaPlata "Arturo Segui", Para Ganarle a Macri !!@Randazzo2017 - @tiodimarzio 2017!!  @chino_navarro… https://t.co/kZ5lH6ftUC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07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@ChiDarchi2000 - 2017-05-14 11:41:24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FERNANDO "CHINO "NAVARRO Vengo observando tus posiciones públicas (SIGUE)▶️… https://t.co/xg5bsLSVtV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25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@OrwellGeorge - 2017-05-19 15:55:33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Hagan 56 minutos de silencio por Venezuela, Chino.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3857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314639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350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63722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92164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508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94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75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@IgnacioValle3 - 2017-05-16 00:19:58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@margesan2012 @Cabrabrava @mumimumi09 @chino_navarro @CFKArgentina https://t.co/TPxsZJUQuC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2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@AgenciaElVigia - 2017-05-18 07:30:39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Fernando @Chino_Navarro, @herdoval y @MonicaLopezok en un Plenario de Dirigentes de la Tercera Sección en apoyo a… https://t.co/dEXNJrhtFI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20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@GastonSabalero - 2017-05-18 22:09:34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@MarianaDangelo7 @juanabalmedina @MovimientoEvita @dipsmovevita @chino_navarro @patriciacubria @JPEvitaFederal… https://t.co/td7ovfEdYR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71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@margesan2012 - 2017-05-15 22:22:32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@IgnacioValle3 @mumimumi09 @chino_navarro @CFKArgentina @CFKArgentina DEBE PRONUNCIARSE CANDIDATA ..ELLA ES LA Q AR… https://t.co/cQJ1m0XDeG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87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@JuancitoOjeda - 2017-05-14 12:10:27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@Luis_Delia ..La verdad ..he visto traidores por doquier..p como @chino_navarro ..mamo 12 años d kirchnerismo..Destierro se merece..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09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@peredaarias - 2017-05-19 16:19:09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Represión es lo de Venezuela, pero no lo ví marchar por ellos. Hipócrita . Sólo busca un carguito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581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301404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1992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95119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33154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8278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84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@8740miguel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4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@sugutierrez2011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55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@IloveRA25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29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@desdeotroladofm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05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@marianoemartin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85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@IgnacioValle3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4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@joshepbing16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82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@elrifleylagente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83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@conderrari150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27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@EthelRo22827362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5588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146354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249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098370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84934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3215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94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@movevitasanfer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11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@loretoso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35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@SLlorens_nqn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7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@Santino984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74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@msanti102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70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@margesan2012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44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@FerroviarioRand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2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@romipizzellaok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72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@pulgas_pocas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6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@Rios_de_Tinta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2274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002255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6906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974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665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37298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7181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8769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179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11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@delocostas - 2017-05-20 13:26:01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Che mono, que pasó con la droga durante los doce años de la loca? 
Claro hacian negocios haciéndose los giles.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34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@MarianoBagnati - 2017-05-20 09:23:17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El Peronismo gobernó la provincia durante los últimos 30 años, y ahora te quejas como si fuera algo nuevo. Que hicieron uds?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5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@metomanxboludo - 2017-05-20 08:09:10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, no te olvides de venezuela, por que no haces una peliculas de Maduro??? , por que estan tan callad… https://t.co/o7sSItuKox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56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@julfergom - 2017-05-20 00:07:13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¿anibal f. implicado?  (La Morza)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1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@RojoMikelo - 2017-05-19 22:19:31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Que caradura q sos!!! Exigir? Quien sos, alguna vez le exigiste algo a tu jefa chorra?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42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@rvega66 - 2017-05-19 21:45:35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vagos y delincuentes Y SI PRUEBAN TRABAJAR COMO CUALQUIER MORTAL??????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77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@LPedroTena - 2017-05-19 21:14:34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VE-NE-ZUE-LA  te suena Chino? Ni una marchita? Ni siquiera una mención? Qué impresentable sos!!!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6818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339198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8635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281355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9592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135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530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12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@sarachaga5218 - 2017-05-19 19:51:20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q pasa q el call d villa crespo está a full?? Hay nervios contenidos?? https://t.co/pmR4VVFnYz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1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@bauti22ok - 2017-05-19 19:48:18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De que trabaja ud?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51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@Drgoodmansaul - 2017-05-19 18:55:01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Sos impresentable gordo sebaceo. Magnifican  una pelotudez,  como siempre y si marchan para devolver la que se robaron?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000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465788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1437</Words>
  <Application>Microsoft Office PowerPoint</Application>
  <PresentationFormat>On-screen Show (4:3)</PresentationFormat>
  <Paragraphs>470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2017-05-21T21:59:10Z</dcterms:created>
  <dcterms:modified xsi:type="dcterms:W3CDTF">2017-05-21T22:00:00Z</dcterms:modified>
</cp:coreProperties>
</file>