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04-4F07-B633-F0F5C15EF8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5.2264999999999997</c:v>
                </c:pt>
                <c:pt idx="1">
                  <c:v>69.540199999999999</c:v>
                </c:pt>
                <c:pt idx="2">
                  <c:v>35.434100000000001</c:v>
                </c:pt>
                <c:pt idx="3">
                  <c:v>2.7222</c:v>
                </c:pt>
                <c:pt idx="4">
                  <c:v>88.501800000000003</c:v>
                </c:pt>
                <c:pt idx="5">
                  <c:v>51.907899999999998</c:v>
                </c:pt>
                <c:pt idx="6">
                  <c:v>60.81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04-4F07-B633-F0F5C15EF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7607296"/>
        <c:axId val="267848688"/>
      </c:radarChart>
      <c:catAx>
        <c:axId val="26760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48688"/>
        <c:crosses val="autoZero"/>
        <c:auto val="1"/>
        <c:lblAlgn val="ctr"/>
        <c:lblOffset val="100"/>
        <c:noMultiLvlLbl val="0"/>
      </c:catAx>
      <c:valAx>
        <c:axId val="26784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0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42506</c:v>
                </c:pt>
                <c:pt idx="1">
                  <c:v>42519</c:v>
                </c:pt>
                <c:pt idx="2">
                  <c:v>42534</c:v>
                </c:pt>
                <c:pt idx="3">
                  <c:v>42544</c:v>
                </c:pt>
                <c:pt idx="4">
                  <c:v>42558</c:v>
                </c:pt>
                <c:pt idx="5">
                  <c:v>42572</c:v>
                </c:pt>
                <c:pt idx="6">
                  <c:v>42580</c:v>
                </c:pt>
                <c:pt idx="7">
                  <c:v>42567</c:v>
                </c:pt>
                <c:pt idx="8">
                  <c:v>42602</c:v>
                </c:pt>
                <c:pt idx="9">
                  <c:v>42635</c:v>
                </c:pt>
                <c:pt idx="10">
                  <c:v>42649</c:v>
                </c:pt>
                <c:pt idx="11">
                  <c:v>42710</c:v>
                </c:pt>
                <c:pt idx="12">
                  <c:v>42793</c:v>
                </c:pt>
                <c:pt idx="13">
                  <c:v>42849</c:v>
                </c:pt>
                <c:pt idx="14">
                  <c:v>42897</c:v>
                </c:pt>
                <c:pt idx="15">
                  <c:v>42943</c:v>
                </c:pt>
                <c:pt idx="16">
                  <c:v>42982</c:v>
                </c:pt>
                <c:pt idx="17">
                  <c:v>43037</c:v>
                </c:pt>
                <c:pt idx="18">
                  <c:v>43078</c:v>
                </c:pt>
                <c:pt idx="19">
                  <c:v>43127</c:v>
                </c:pt>
                <c:pt idx="20">
                  <c:v>43145</c:v>
                </c:pt>
                <c:pt idx="21">
                  <c:v>43150</c:v>
                </c:pt>
                <c:pt idx="22">
                  <c:v>43155</c:v>
                </c:pt>
                <c:pt idx="23">
                  <c:v>43194</c:v>
                </c:pt>
                <c:pt idx="24">
                  <c:v>43224</c:v>
                </c:pt>
                <c:pt idx="25">
                  <c:v>43227</c:v>
                </c:pt>
                <c:pt idx="26">
                  <c:v>43232</c:v>
                </c:pt>
                <c:pt idx="27">
                  <c:v>43234</c:v>
                </c:pt>
                <c:pt idx="28">
                  <c:v>43243</c:v>
                </c:pt>
                <c:pt idx="29">
                  <c:v>43241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22-45A2-B227-B5B7A1FCE7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2238</c:v>
                </c:pt>
                <c:pt idx="1">
                  <c:v>2240</c:v>
                </c:pt>
                <c:pt idx="2">
                  <c:v>2242</c:v>
                </c:pt>
                <c:pt idx="3">
                  <c:v>2244</c:v>
                </c:pt>
                <c:pt idx="4">
                  <c:v>2243</c:v>
                </c:pt>
                <c:pt idx="5">
                  <c:v>2244</c:v>
                </c:pt>
                <c:pt idx="6">
                  <c:v>2244</c:v>
                </c:pt>
                <c:pt idx="7">
                  <c:v>2244</c:v>
                </c:pt>
                <c:pt idx="8">
                  <c:v>2246</c:v>
                </c:pt>
                <c:pt idx="9">
                  <c:v>2247</c:v>
                </c:pt>
                <c:pt idx="10">
                  <c:v>2248</c:v>
                </c:pt>
                <c:pt idx="11">
                  <c:v>2247</c:v>
                </c:pt>
                <c:pt idx="12">
                  <c:v>2250</c:v>
                </c:pt>
                <c:pt idx="13">
                  <c:v>2254</c:v>
                </c:pt>
                <c:pt idx="14">
                  <c:v>2254</c:v>
                </c:pt>
                <c:pt idx="15">
                  <c:v>2257</c:v>
                </c:pt>
                <c:pt idx="16">
                  <c:v>2257</c:v>
                </c:pt>
                <c:pt idx="17">
                  <c:v>2258</c:v>
                </c:pt>
                <c:pt idx="18">
                  <c:v>2257</c:v>
                </c:pt>
                <c:pt idx="19">
                  <c:v>2258</c:v>
                </c:pt>
                <c:pt idx="20">
                  <c:v>2258</c:v>
                </c:pt>
                <c:pt idx="21">
                  <c:v>2258</c:v>
                </c:pt>
                <c:pt idx="22">
                  <c:v>2259</c:v>
                </c:pt>
                <c:pt idx="23">
                  <c:v>2258</c:v>
                </c:pt>
                <c:pt idx="24">
                  <c:v>2258</c:v>
                </c:pt>
                <c:pt idx="25">
                  <c:v>2257</c:v>
                </c:pt>
                <c:pt idx="26">
                  <c:v>2257</c:v>
                </c:pt>
                <c:pt idx="27">
                  <c:v>2257</c:v>
                </c:pt>
                <c:pt idx="28">
                  <c:v>2258</c:v>
                </c:pt>
                <c:pt idx="29">
                  <c:v>2260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22-45A2-B227-B5B7A1FCE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848032"/>
        <c:axId val="267852624"/>
      </c:lineChart>
      <c:dateAx>
        <c:axId val="267848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52624"/>
        <c:crosses val="autoZero"/>
        <c:auto val="1"/>
        <c:lblOffset val="100"/>
        <c:baseTimeUnit val="days"/>
      </c:dateAx>
      <c:valAx>
        <c:axId val="26785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4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13</c:v>
                </c:pt>
                <c:pt idx="2">
                  <c:v>19</c:v>
                </c:pt>
                <c:pt idx="3">
                  <c:v>32</c:v>
                </c:pt>
                <c:pt idx="4">
                  <c:v>27</c:v>
                </c:pt>
                <c:pt idx="5">
                  <c:v>30</c:v>
                </c:pt>
                <c:pt idx="6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9-46BB-AD6E-E9CADC6A41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A9-46BB-AD6E-E9CADC6A4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846392"/>
        <c:axId val="267847048"/>
      </c:barChart>
      <c:catAx>
        <c:axId val="26784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47048"/>
        <c:crosses val="autoZero"/>
        <c:auto val="1"/>
        <c:lblAlgn val="ctr"/>
        <c:lblOffset val="100"/>
        <c:noMultiLvlLbl val="0"/>
      </c:catAx>
      <c:valAx>
        <c:axId val="26784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4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174</c:v>
                </c:pt>
                <c:pt idx="1">
                  <c:v>174</c:v>
                </c:pt>
                <c:pt idx="2">
                  <c:v>174</c:v>
                </c:pt>
                <c:pt idx="3">
                  <c:v>174</c:v>
                </c:pt>
                <c:pt idx="4">
                  <c:v>174</c:v>
                </c:pt>
                <c:pt idx="5">
                  <c:v>174</c:v>
                </c:pt>
                <c:pt idx="6">
                  <c:v>174</c:v>
                </c:pt>
                <c:pt idx="7">
                  <c:v>175</c:v>
                </c:pt>
                <c:pt idx="8">
                  <c:v>175</c:v>
                </c:pt>
                <c:pt idx="9">
                  <c:v>175</c:v>
                </c:pt>
                <c:pt idx="10">
                  <c:v>175</c:v>
                </c:pt>
                <c:pt idx="11">
                  <c:v>175</c:v>
                </c:pt>
                <c:pt idx="12">
                  <c:v>175</c:v>
                </c:pt>
                <c:pt idx="13">
                  <c:v>175</c:v>
                </c:pt>
                <c:pt idx="14">
                  <c:v>175</c:v>
                </c:pt>
                <c:pt idx="15">
                  <c:v>175</c:v>
                </c:pt>
                <c:pt idx="16">
                  <c:v>175</c:v>
                </c:pt>
                <c:pt idx="17">
                  <c:v>175</c:v>
                </c:pt>
                <c:pt idx="18">
                  <c:v>175</c:v>
                </c:pt>
                <c:pt idx="19">
                  <c:v>175</c:v>
                </c:pt>
                <c:pt idx="20">
                  <c:v>175</c:v>
                </c:pt>
                <c:pt idx="21">
                  <c:v>175</c:v>
                </c:pt>
                <c:pt idx="22">
                  <c:v>175</c:v>
                </c:pt>
                <c:pt idx="23">
                  <c:v>174</c:v>
                </c:pt>
                <c:pt idx="24">
                  <c:v>174</c:v>
                </c:pt>
                <c:pt idx="25">
                  <c:v>174</c:v>
                </c:pt>
                <c:pt idx="26">
                  <c:v>174</c:v>
                </c:pt>
                <c:pt idx="27">
                  <c:v>174</c:v>
                </c:pt>
                <c:pt idx="28">
                  <c:v>174</c:v>
                </c:pt>
                <c:pt idx="29">
                  <c:v>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CC-4443-A8FD-C6BC8FEA8C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120</c:v>
                </c:pt>
                <c:pt idx="1">
                  <c:v>120</c:v>
                </c:pt>
                <c:pt idx="2">
                  <c:v>120</c:v>
                </c:pt>
                <c:pt idx="3">
                  <c:v>120</c:v>
                </c:pt>
                <c:pt idx="4">
                  <c:v>120</c:v>
                </c:pt>
                <c:pt idx="5">
                  <c:v>120</c:v>
                </c:pt>
                <c:pt idx="6">
                  <c:v>120</c:v>
                </c:pt>
                <c:pt idx="7">
                  <c:v>120</c:v>
                </c:pt>
                <c:pt idx="8">
                  <c:v>120</c:v>
                </c:pt>
                <c:pt idx="9">
                  <c:v>120</c:v>
                </c:pt>
                <c:pt idx="10">
                  <c:v>121</c:v>
                </c:pt>
                <c:pt idx="11">
                  <c:v>121</c:v>
                </c:pt>
                <c:pt idx="12">
                  <c:v>121</c:v>
                </c:pt>
                <c:pt idx="13">
                  <c:v>121</c:v>
                </c:pt>
                <c:pt idx="14">
                  <c:v>121</c:v>
                </c:pt>
                <c:pt idx="15">
                  <c:v>121</c:v>
                </c:pt>
                <c:pt idx="16">
                  <c:v>121</c:v>
                </c:pt>
                <c:pt idx="17">
                  <c:v>121</c:v>
                </c:pt>
                <c:pt idx="18">
                  <c:v>121</c:v>
                </c:pt>
                <c:pt idx="19">
                  <c:v>121</c:v>
                </c:pt>
                <c:pt idx="20">
                  <c:v>121</c:v>
                </c:pt>
                <c:pt idx="21">
                  <c:v>121</c:v>
                </c:pt>
                <c:pt idx="22">
                  <c:v>121</c:v>
                </c:pt>
                <c:pt idx="23">
                  <c:v>121</c:v>
                </c:pt>
                <c:pt idx="24">
                  <c:v>121</c:v>
                </c:pt>
                <c:pt idx="25">
                  <c:v>121</c:v>
                </c:pt>
                <c:pt idx="26">
                  <c:v>121</c:v>
                </c:pt>
                <c:pt idx="27">
                  <c:v>121</c:v>
                </c:pt>
                <c:pt idx="28">
                  <c:v>121</c:v>
                </c:pt>
                <c:pt idx="29">
                  <c:v>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CC-4443-A8FD-C6BC8FEA8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875536"/>
        <c:axId val="272867992"/>
      </c:lineChart>
      <c:dateAx>
        <c:axId val="27287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67992"/>
        <c:crosses val="autoZero"/>
        <c:auto val="1"/>
        <c:lblOffset val="100"/>
        <c:baseTimeUnit val="days"/>
      </c:dateAx>
      <c:valAx>
        <c:axId val="27286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7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32642342</c:v>
                </c:pt>
                <c:pt idx="1">
                  <c:v>32642342</c:v>
                </c:pt>
                <c:pt idx="2">
                  <c:v>32767101</c:v>
                </c:pt>
                <c:pt idx="3">
                  <c:v>32826449</c:v>
                </c:pt>
                <c:pt idx="4">
                  <c:v>32889423</c:v>
                </c:pt>
                <c:pt idx="5">
                  <c:v>32949804</c:v>
                </c:pt>
                <c:pt idx="6">
                  <c:v>33012859</c:v>
                </c:pt>
                <c:pt idx="7">
                  <c:v>33069111</c:v>
                </c:pt>
                <c:pt idx="8">
                  <c:v>33127667</c:v>
                </c:pt>
                <c:pt idx="9">
                  <c:v>33186632</c:v>
                </c:pt>
                <c:pt idx="10">
                  <c:v>33310831</c:v>
                </c:pt>
                <c:pt idx="11">
                  <c:v>33416441</c:v>
                </c:pt>
                <c:pt idx="12">
                  <c:v>33688206</c:v>
                </c:pt>
                <c:pt idx="13">
                  <c:v>34041743</c:v>
                </c:pt>
                <c:pt idx="14">
                  <c:v>34041743</c:v>
                </c:pt>
                <c:pt idx="15">
                  <c:v>34348799</c:v>
                </c:pt>
                <c:pt idx="16">
                  <c:v>34952132</c:v>
                </c:pt>
                <c:pt idx="17">
                  <c:v>34952132</c:v>
                </c:pt>
                <c:pt idx="18">
                  <c:v>35549233</c:v>
                </c:pt>
                <c:pt idx="19">
                  <c:v>35825178</c:v>
                </c:pt>
                <c:pt idx="20">
                  <c:v>36121305</c:v>
                </c:pt>
                <c:pt idx="21">
                  <c:v>36379326</c:v>
                </c:pt>
                <c:pt idx="22">
                  <c:v>36379326</c:v>
                </c:pt>
                <c:pt idx="23">
                  <c:v>36431591</c:v>
                </c:pt>
                <c:pt idx="24">
                  <c:v>34407524</c:v>
                </c:pt>
                <c:pt idx="25">
                  <c:v>34475674</c:v>
                </c:pt>
                <c:pt idx="26">
                  <c:v>34536729</c:v>
                </c:pt>
                <c:pt idx="27">
                  <c:v>34603564</c:v>
                </c:pt>
                <c:pt idx="28">
                  <c:v>34669641</c:v>
                </c:pt>
                <c:pt idx="29">
                  <c:v>34729703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C7-4CFF-8C7B-1D655EDE27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13042151</c:v>
                </c:pt>
                <c:pt idx="1">
                  <c:v>13042151</c:v>
                </c:pt>
                <c:pt idx="2">
                  <c:v>13043225</c:v>
                </c:pt>
                <c:pt idx="3">
                  <c:v>13045539</c:v>
                </c:pt>
                <c:pt idx="4">
                  <c:v>13046394</c:v>
                </c:pt>
                <c:pt idx="5">
                  <c:v>13046901</c:v>
                </c:pt>
                <c:pt idx="6">
                  <c:v>13047346</c:v>
                </c:pt>
                <c:pt idx="7">
                  <c:v>13047835</c:v>
                </c:pt>
                <c:pt idx="8">
                  <c:v>13048658</c:v>
                </c:pt>
                <c:pt idx="9">
                  <c:v>13049398</c:v>
                </c:pt>
                <c:pt idx="10">
                  <c:v>13050033</c:v>
                </c:pt>
                <c:pt idx="11">
                  <c:v>13050644</c:v>
                </c:pt>
                <c:pt idx="12">
                  <c:v>13051158</c:v>
                </c:pt>
                <c:pt idx="13">
                  <c:v>13051573</c:v>
                </c:pt>
                <c:pt idx="14">
                  <c:v>13051573</c:v>
                </c:pt>
                <c:pt idx="15">
                  <c:v>13051922</c:v>
                </c:pt>
                <c:pt idx="16">
                  <c:v>13053047</c:v>
                </c:pt>
                <c:pt idx="17">
                  <c:v>13053047</c:v>
                </c:pt>
                <c:pt idx="18">
                  <c:v>13054211</c:v>
                </c:pt>
                <c:pt idx="19">
                  <c:v>13054717</c:v>
                </c:pt>
                <c:pt idx="20">
                  <c:v>13055185</c:v>
                </c:pt>
                <c:pt idx="21">
                  <c:v>13055534</c:v>
                </c:pt>
                <c:pt idx="22">
                  <c:v>13055534</c:v>
                </c:pt>
                <c:pt idx="23">
                  <c:v>13056613</c:v>
                </c:pt>
                <c:pt idx="24">
                  <c:v>13057365</c:v>
                </c:pt>
                <c:pt idx="25">
                  <c:v>13058027</c:v>
                </c:pt>
                <c:pt idx="26">
                  <c:v>13058661</c:v>
                </c:pt>
                <c:pt idx="27">
                  <c:v>13059157</c:v>
                </c:pt>
                <c:pt idx="28">
                  <c:v>13059621</c:v>
                </c:pt>
                <c:pt idx="29">
                  <c:v>13060353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C7-4CFF-8C7B-1D655EDE2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16376"/>
        <c:axId val="278316704"/>
      </c:lineChart>
      <c:dateAx>
        <c:axId val="27831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16704"/>
        <c:crosses val="autoZero"/>
        <c:auto val="1"/>
        <c:lblOffset val="100"/>
        <c:baseTimeUnit val="days"/>
      </c:dateAx>
      <c:valAx>
        <c:axId val="27831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1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32758685</c:v>
                </c:pt>
                <c:pt idx="2">
                  <c:v>59478</c:v>
                </c:pt>
                <c:pt idx="3">
                  <c:v>62477</c:v>
                </c:pt>
                <c:pt idx="4">
                  <c:v>60510</c:v>
                </c:pt>
                <c:pt idx="5">
                  <c:v>62289</c:v>
                </c:pt>
                <c:pt idx="6">
                  <c:v>53764</c:v>
                </c:pt>
                <c:pt idx="7">
                  <c:v>59571</c:v>
                </c:pt>
                <c:pt idx="8">
                  <c:v>59906</c:v>
                </c:pt>
                <c:pt idx="9">
                  <c:v>96073</c:v>
                </c:pt>
                <c:pt idx="10">
                  <c:v>114508</c:v>
                </c:pt>
                <c:pt idx="11">
                  <c:v>221573</c:v>
                </c:pt>
                <c:pt idx="12">
                  <c:v>398425</c:v>
                </c:pt>
                <c:pt idx="13">
                  <c:v>298623</c:v>
                </c:pt>
                <c:pt idx="14">
                  <c:v>311128</c:v>
                </c:pt>
                <c:pt idx="15">
                  <c:v>308788</c:v>
                </c:pt>
                <c:pt idx="16">
                  <c:v>300189</c:v>
                </c:pt>
                <c:pt idx="17">
                  <c:v>291250</c:v>
                </c:pt>
                <c:pt idx="18">
                  <c:v>280443</c:v>
                </c:pt>
                <c:pt idx="19">
                  <c:v>279043</c:v>
                </c:pt>
                <c:pt idx="20">
                  <c:v>279744</c:v>
                </c:pt>
                <c:pt idx="21">
                  <c:v>21001</c:v>
                </c:pt>
                <c:pt idx="22">
                  <c:v>43863</c:v>
                </c:pt>
                <c:pt idx="23">
                  <c:v>60500</c:v>
                </c:pt>
                <c:pt idx="24">
                  <c:v>68394</c:v>
                </c:pt>
                <c:pt idx="25">
                  <c:v>59651</c:v>
                </c:pt>
                <c:pt idx="26">
                  <c:v>62336</c:v>
                </c:pt>
                <c:pt idx="27">
                  <c:v>67255</c:v>
                </c:pt>
                <c:pt idx="28">
                  <c:v>50515</c:v>
                </c:pt>
                <c:pt idx="29">
                  <c:v>60101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19-4E94-99C4-AB9D7BECFD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13039728</c:v>
                </c:pt>
                <c:pt idx="2">
                  <c:v>2195</c:v>
                </c:pt>
                <c:pt idx="3">
                  <c:v>916</c:v>
                </c:pt>
                <c:pt idx="4">
                  <c:v>584</c:v>
                </c:pt>
                <c:pt idx="5">
                  <c:v>473</c:v>
                </c:pt>
                <c:pt idx="6">
                  <c:v>424</c:v>
                </c:pt>
                <c:pt idx="7">
                  <c:v>824</c:v>
                </c:pt>
                <c:pt idx="8">
                  <c:v>717</c:v>
                </c:pt>
                <c:pt idx="9">
                  <c:v>674</c:v>
                </c:pt>
                <c:pt idx="10">
                  <c:v>595</c:v>
                </c:pt>
                <c:pt idx="11">
                  <c:v>565</c:v>
                </c:pt>
                <c:pt idx="12">
                  <c:v>381</c:v>
                </c:pt>
                <c:pt idx="13">
                  <c:v>355</c:v>
                </c:pt>
                <c:pt idx="14">
                  <c:v>535</c:v>
                </c:pt>
                <c:pt idx="15">
                  <c:v>528</c:v>
                </c:pt>
                <c:pt idx="16">
                  <c:v>600</c:v>
                </c:pt>
                <c:pt idx="17">
                  <c:v>586</c:v>
                </c:pt>
                <c:pt idx="18">
                  <c:v>527</c:v>
                </c:pt>
                <c:pt idx="19">
                  <c:v>461</c:v>
                </c:pt>
                <c:pt idx="20">
                  <c:v>387</c:v>
                </c:pt>
                <c:pt idx="21">
                  <c:v>379</c:v>
                </c:pt>
                <c:pt idx="22">
                  <c:v>624</c:v>
                </c:pt>
                <c:pt idx="23">
                  <c:v>685</c:v>
                </c:pt>
                <c:pt idx="24">
                  <c:v>719</c:v>
                </c:pt>
                <c:pt idx="25">
                  <c:v>669</c:v>
                </c:pt>
                <c:pt idx="26">
                  <c:v>510</c:v>
                </c:pt>
                <c:pt idx="27">
                  <c:v>456</c:v>
                </c:pt>
                <c:pt idx="28">
                  <c:v>655</c:v>
                </c:pt>
                <c:pt idx="29">
                  <c:v>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19-4E94-99C4-AB9D7BECF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29168"/>
        <c:axId val="278326216"/>
      </c:lineChart>
      <c:dateAx>
        <c:axId val="278329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6216"/>
        <c:crosses val="autoZero"/>
        <c:auto val="1"/>
        <c:lblOffset val="100"/>
        <c:baseTimeUnit val="days"/>
      </c:dateAx>
      <c:valAx>
        <c:axId val="27832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113351.8512</c:v>
                </c:pt>
                <c:pt idx="2">
                  <c:v>205.80619999999999</c:v>
                </c:pt>
                <c:pt idx="3">
                  <c:v>216.18340000000001</c:v>
                </c:pt>
                <c:pt idx="4">
                  <c:v>209.37719999999999</c:v>
                </c:pt>
                <c:pt idx="5">
                  <c:v>215.53290000000001</c:v>
                </c:pt>
                <c:pt idx="6">
                  <c:v>186.03460000000001</c:v>
                </c:pt>
                <c:pt idx="7">
                  <c:v>206.12799999999999</c:v>
                </c:pt>
                <c:pt idx="8">
                  <c:v>206.57239999999999</c:v>
                </c:pt>
                <c:pt idx="9">
                  <c:v>331.28620000000001</c:v>
                </c:pt>
                <c:pt idx="10">
                  <c:v>394.85520000000002</c:v>
                </c:pt>
                <c:pt idx="11">
                  <c:v>764.04480000000001</c:v>
                </c:pt>
                <c:pt idx="12">
                  <c:v>1373.8793000000001</c:v>
                </c:pt>
                <c:pt idx="13">
                  <c:v>1029.7345</c:v>
                </c:pt>
                <c:pt idx="14">
                  <c:v>1072.8552</c:v>
                </c:pt>
                <c:pt idx="15">
                  <c:v>1064.7862</c:v>
                </c:pt>
                <c:pt idx="16">
                  <c:v>1035.1344999999999</c:v>
                </c:pt>
                <c:pt idx="17">
                  <c:v>1004.3103</c:v>
                </c:pt>
                <c:pt idx="18">
                  <c:v>967.04480000000001</c:v>
                </c:pt>
                <c:pt idx="19">
                  <c:v>962.21720000000005</c:v>
                </c:pt>
                <c:pt idx="20">
                  <c:v>964.6345</c:v>
                </c:pt>
                <c:pt idx="21">
                  <c:v>72.417199999999994</c:v>
                </c:pt>
                <c:pt idx="22">
                  <c:v>151.2517</c:v>
                </c:pt>
                <c:pt idx="23">
                  <c:v>208.6207</c:v>
                </c:pt>
                <c:pt idx="24">
                  <c:v>235.84139999999999</c:v>
                </c:pt>
                <c:pt idx="25">
                  <c:v>205.69309999999999</c:v>
                </c:pt>
                <c:pt idx="26">
                  <c:v>214.95169999999999</c:v>
                </c:pt>
                <c:pt idx="27">
                  <c:v>231.91380000000001</c:v>
                </c:pt>
                <c:pt idx="28">
                  <c:v>174.18969999999999</c:v>
                </c:pt>
                <c:pt idx="29">
                  <c:v>207.2448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4C-4F7E-BF3F-25EA12BEAB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106014.0488</c:v>
                </c:pt>
                <c:pt idx="2">
                  <c:v>17.845500000000001</c:v>
                </c:pt>
                <c:pt idx="3">
                  <c:v>7.4471999999999996</c:v>
                </c:pt>
                <c:pt idx="4">
                  <c:v>4.7480000000000002</c:v>
                </c:pt>
                <c:pt idx="5">
                  <c:v>3.8454999999999999</c:v>
                </c:pt>
                <c:pt idx="6">
                  <c:v>3.4472</c:v>
                </c:pt>
                <c:pt idx="7">
                  <c:v>6.6992000000000003</c:v>
                </c:pt>
                <c:pt idx="8">
                  <c:v>5.8292999999999999</c:v>
                </c:pt>
                <c:pt idx="9">
                  <c:v>5.4797000000000002</c:v>
                </c:pt>
                <c:pt idx="10">
                  <c:v>4.8373999999999997</c:v>
                </c:pt>
                <c:pt idx="11">
                  <c:v>4.5934999999999997</c:v>
                </c:pt>
                <c:pt idx="12">
                  <c:v>3.0726</c:v>
                </c:pt>
                <c:pt idx="13">
                  <c:v>2.8628999999999998</c:v>
                </c:pt>
                <c:pt idx="14">
                  <c:v>4.3144999999999998</c:v>
                </c:pt>
                <c:pt idx="15">
                  <c:v>4.2580999999999998</c:v>
                </c:pt>
                <c:pt idx="16">
                  <c:v>4.8387000000000002</c:v>
                </c:pt>
                <c:pt idx="17">
                  <c:v>4.7257999999999996</c:v>
                </c:pt>
                <c:pt idx="18">
                  <c:v>4.25</c:v>
                </c:pt>
                <c:pt idx="19">
                  <c:v>3.7176999999999998</c:v>
                </c:pt>
                <c:pt idx="20">
                  <c:v>3.121</c:v>
                </c:pt>
                <c:pt idx="21">
                  <c:v>3.0565000000000002</c:v>
                </c:pt>
                <c:pt idx="22">
                  <c:v>5.0323000000000002</c:v>
                </c:pt>
                <c:pt idx="23">
                  <c:v>5.5242000000000004</c:v>
                </c:pt>
                <c:pt idx="24">
                  <c:v>5.7984</c:v>
                </c:pt>
                <c:pt idx="25">
                  <c:v>5.3952</c:v>
                </c:pt>
                <c:pt idx="26">
                  <c:v>4.1128999999999998</c:v>
                </c:pt>
                <c:pt idx="27">
                  <c:v>3.6774</c:v>
                </c:pt>
                <c:pt idx="28">
                  <c:v>5.2823000000000002</c:v>
                </c:pt>
                <c:pt idx="29">
                  <c:v>5.9596999999999998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4C-4F7E-BF3F-25EA12BEA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872912"/>
        <c:axId val="272870616"/>
      </c:lineChart>
      <c:dateAx>
        <c:axId val="27287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70616"/>
        <c:crosses val="autoZero"/>
        <c:auto val="1"/>
        <c:lblOffset val="100"/>
        <c:baseTimeUnit val="days"/>
      </c:dateAx>
      <c:valAx>
        <c:axId val="27287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7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0.59747835905155999</c:v>
                </c:pt>
                <c:pt idx="2">
                  <c:v>4.7030052203358E-2</c:v>
                </c:pt>
                <c:pt idx="3">
                  <c:v>3.0560191823973001E-2</c:v>
                </c:pt>
                <c:pt idx="4">
                  <c:v>1.6450847218631999E-2</c:v>
                </c:pt>
                <c:pt idx="5">
                  <c:v>3.7589568894631997E-2</c:v>
                </c:pt>
                <c:pt idx="6">
                  <c:v>6.1067267944381998E-2</c:v>
                </c:pt>
                <c:pt idx="7">
                  <c:v>7.7513917271509997E-2</c:v>
                </c:pt>
                <c:pt idx="8">
                  <c:v>7.0448994927671996E-2</c:v>
                </c:pt>
                <c:pt idx="9">
                  <c:v>7.2739218170725997E-2</c:v>
                </c:pt>
                <c:pt idx="10">
                  <c:v>5.3937432578209002E-2</c:v>
                </c:pt>
                <c:pt idx="11">
                  <c:v>0.19213196185477999</c:v>
                </c:pt>
                <c:pt idx="12">
                  <c:v>0.20584313817221001</c:v>
                </c:pt>
                <c:pt idx="13">
                  <c:v>0.1611358912683</c:v>
                </c:pt>
                <c:pt idx="14">
                  <c:v>0.16793786299069</c:v>
                </c:pt>
                <c:pt idx="15">
                  <c:v>0.14212488350419</c:v>
                </c:pt>
                <c:pt idx="16">
                  <c:v>9.7760811880266002E-2</c:v>
                </c:pt>
                <c:pt idx="17">
                  <c:v>0.15113115859470999</c:v>
                </c:pt>
                <c:pt idx="18">
                  <c:v>0.11612513644704001</c:v>
                </c:pt>
                <c:pt idx="19">
                  <c:v>0.10904366386710999</c:v>
                </c:pt>
                <c:pt idx="20">
                  <c:v>7.4183976261128007E-2</c:v>
                </c:pt>
                <c:pt idx="21">
                  <c:v>2.0858924143046E-2</c:v>
                </c:pt>
                <c:pt idx="22">
                  <c:v>2.0856507230256002E-2</c:v>
                </c:pt>
                <c:pt idx="23">
                  <c:v>2.5478297123269E-2</c:v>
                </c:pt>
                <c:pt idx="24">
                  <c:v>0.19440394362286001</c:v>
                </c:pt>
                <c:pt idx="25">
                  <c:v>3.9329091960670998E-2</c:v>
                </c:pt>
                <c:pt idx="26">
                  <c:v>2.5445881237132002E-2</c:v>
                </c:pt>
                <c:pt idx="27">
                  <c:v>3.7008766451553002E-2</c:v>
                </c:pt>
                <c:pt idx="28">
                  <c:v>4.1630047643276998E-2</c:v>
                </c:pt>
                <c:pt idx="29">
                  <c:v>3.0063364321724E-2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C3-48A4-8E28-B1578A0605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0.26797677534614001</c:v>
                </c:pt>
                <c:pt idx="2">
                  <c:v>4.4622936189200997E-2</c:v>
                </c:pt>
                <c:pt idx="3">
                  <c:v>8.9166295140437002E-2</c:v>
                </c:pt>
                <c:pt idx="4">
                  <c:v>0</c:v>
                </c:pt>
                <c:pt idx="5">
                  <c:v>0</c:v>
                </c:pt>
                <c:pt idx="6">
                  <c:v>-4.4563279857397997E-2</c:v>
                </c:pt>
                <c:pt idx="7">
                  <c:v>0</c:v>
                </c:pt>
                <c:pt idx="8">
                  <c:v>4.4543429844098002E-2</c:v>
                </c:pt>
                <c:pt idx="9">
                  <c:v>0.13357079252004</c:v>
                </c:pt>
                <c:pt idx="10">
                  <c:v>0</c:v>
                </c:pt>
                <c:pt idx="11">
                  <c:v>0.13351134846462001</c:v>
                </c:pt>
                <c:pt idx="12">
                  <c:v>0.13345195729536999</c:v>
                </c:pt>
                <c:pt idx="13">
                  <c:v>0</c:v>
                </c:pt>
                <c:pt idx="14">
                  <c:v>4.4365572315882999E-2</c:v>
                </c:pt>
                <c:pt idx="15">
                  <c:v>0</c:v>
                </c:pt>
                <c:pt idx="16">
                  <c:v>4.4306601683650998E-2</c:v>
                </c:pt>
                <c:pt idx="17">
                  <c:v>8.8613203367301996E-2</c:v>
                </c:pt>
                <c:pt idx="18">
                  <c:v>4.4306601683650998E-2</c:v>
                </c:pt>
                <c:pt idx="19">
                  <c:v>0</c:v>
                </c:pt>
                <c:pt idx="20">
                  <c:v>0</c:v>
                </c:pt>
                <c:pt idx="21">
                  <c:v>4.4286979627988998E-2</c:v>
                </c:pt>
                <c:pt idx="22">
                  <c:v>4.4286979627988998E-2</c:v>
                </c:pt>
                <c:pt idx="23">
                  <c:v>0</c:v>
                </c:pt>
                <c:pt idx="24">
                  <c:v>8.8573959255978996E-2</c:v>
                </c:pt>
                <c:pt idx="25">
                  <c:v>8.8613203367301996E-2</c:v>
                </c:pt>
                <c:pt idx="26">
                  <c:v>4.4306601683650998E-2</c:v>
                </c:pt>
                <c:pt idx="27">
                  <c:v>0</c:v>
                </c:pt>
                <c:pt idx="28">
                  <c:v>4.4306601683650998E-2</c:v>
                </c:pt>
                <c:pt idx="29">
                  <c:v>0.132802124834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C3-48A4-8E28-B1578A060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870240"/>
        <c:axId val="219872536"/>
      </c:lineChart>
      <c:dateAx>
        <c:axId val="219870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872536"/>
        <c:crosses val="autoZero"/>
        <c:auto val="1"/>
        <c:lblOffset val="100"/>
        <c:baseTimeUnit val="days"/>
      </c:dateAx>
      <c:valAx>
        <c:axId val="21987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87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0.87890000000000001</c:v>
                </c:pt>
                <c:pt idx="2">
                  <c:v>6.9199999999999998E-2</c:v>
                </c:pt>
                <c:pt idx="3">
                  <c:v>4.4999999999999998E-2</c:v>
                </c:pt>
                <c:pt idx="4">
                  <c:v>2.4199999999999999E-2</c:v>
                </c:pt>
                <c:pt idx="5">
                  <c:v>5.5399999999999998E-2</c:v>
                </c:pt>
                <c:pt idx="6">
                  <c:v>0.09</c:v>
                </c:pt>
                <c:pt idx="7">
                  <c:v>0.1142</c:v>
                </c:pt>
                <c:pt idx="8">
                  <c:v>0.10340000000000001</c:v>
                </c:pt>
                <c:pt idx="9">
                  <c:v>0.1069</c:v>
                </c:pt>
                <c:pt idx="10">
                  <c:v>7.9299999999999995E-2</c:v>
                </c:pt>
                <c:pt idx="11">
                  <c:v>0.2828</c:v>
                </c:pt>
                <c:pt idx="12">
                  <c:v>0.3034</c:v>
                </c:pt>
                <c:pt idx="13">
                  <c:v>0.2379</c:v>
                </c:pt>
                <c:pt idx="14">
                  <c:v>0.24829999999999999</c:v>
                </c:pt>
                <c:pt idx="15">
                  <c:v>0.21029999999999999</c:v>
                </c:pt>
                <c:pt idx="16">
                  <c:v>0.14480000000000001</c:v>
                </c:pt>
                <c:pt idx="17">
                  <c:v>0.22409999999999999</c:v>
                </c:pt>
                <c:pt idx="18">
                  <c:v>0.1724</c:v>
                </c:pt>
                <c:pt idx="19">
                  <c:v>0.16209999999999999</c:v>
                </c:pt>
                <c:pt idx="20">
                  <c:v>0.1103</c:v>
                </c:pt>
                <c:pt idx="21">
                  <c:v>3.1E-2</c:v>
                </c:pt>
                <c:pt idx="22">
                  <c:v>3.1E-2</c:v>
                </c:pt>
                <c:pt idx="23">
                  <c:v>3.7900000000000003E-2</c:v>
                </c:pt>
                <c:pt idx="24">
                  <c:v>0.28970000000000001</c:v>
                </c:pt>
                <c:pt idx="25">
                  <c:v>5.8599999999999999E-2</c:v>
                </c:pt>
                <c:pt idx="26">
                  <c:v>3.7900000000000003E-2</c:v>
                </c:pt>
                <c:pt idx="27">
                  <c:v>5.5199999999999999E-2</c:v>
                </c:pt>
                <c:pt idx="28">
                  <c:v>6.2100000000000002E-2</c:v>
                </c:pt>
                <c:pt idx="29">
                  <c:v>4.48E-2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3E-4FBA-919D-A8ABDBB74E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4.8800000000000003E-2</c:v>
                </c:pt>
                <c:pt idx="2">
                  <c:v>8.0999999999999996E-3</c:v>
                </c:pt>
                <c:pt idx="3">
                  <c:v>1.6299999999999999E-2</c:v>
                </c:pt>
                <c:pt idx="4">
                  <c:v>0</c:v>
                </c:pt>
                <c:pt idx="5">
                  <c:v>0</c:v>
                </c:pt>
                <c:pt idx="6">
                  <c:v>-8.0999999999999996E-3</c:v>
                </c:pt>
                <c:pt idx="7">
                  <c:v>0</c:v>
                </c:pt>
                <c:pt idx="8">
                  <c:v>8.0999999999999996E-3</c:v>
                </c:pt>
                <c:pt idx="9">
                  <c:v>2.4400000000000002E-2</c:v>
                </c:pt>
                <c:pt idx="10">
                  <c:v>0</c:v>
                </c:pt>
                <c:pt idx="11">
                  <c:v>2.4400000000000002E-2</c:v>
                </c:pt>
                <c:pt idx="12">
                  <c:v>2.4199999999999999E-2</c:v>
                </c:pt>
                <c:pt idx="13">
                  <c:v>0</c:v>
                </c:pt>
                <c:pt idx="14">
                  <c:v>8.0999999999999996E-3</c:v>
                </c:pt>
                <c:pt idx="15">
                  <c:v>0</c:v>
                </c:pt>
                <c:pt idx="16">
                  <c:v>8.0999999999999996E-3</c:v>
                </c:pt>
                <c:pt idx="17">
                  <c:v>1.61E-2</c:v>
                </c:pt>
                <c:pt idx="18">
                  <c:v>8.0999999999999996E-3</c:v>
                </c:pt>
                <c:pt idx="19">
                  <c:v>0</c:v>
                </c:pt>
                <c:pt idx="20">
                  <c:v>0</c:v>
                </c:pt>
                <c:pt idx="21">
                  <c:v>8.0999999999999996E-3</c:v>
                </c:pt>
                <c:pt idx="22">
                  <c:v>8.0999999999999996E-3</c:v>
                </c:pt>
                <c:pt idx="23">
                  <c:v>0</c:v>
                </c:pt>
                <c:pt idx="24">
                  <c:v>1.61E-2</c:v>
                </c:pt>
                <c:pt idx="25">
                  <c:v>1.61E-2</c:v>
                </c:pt>
                <c:pt idx="26">
                  <c:v>8.0999999999999996E-3</c:v>
                </c:pt>
                <c:pt idx="27">
                  <c:v>0</c:v>
                </c:pt>
                <c:pt idx="28">
                  <c:v>8.0999999999999996E-3</c:v>
                </c:pt>
                <c:pt idx="29">
                  <c:v>2.4199999999999999E-2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3E-4FBA-919D-A8ABDBB74E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22080"/>
        <c:axId val="277221424"/>
      </c:lineChart>
      <c:dateAx>
        <c:axId val="27722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21424"/>
        <c:crosses val="autoZero"/>
        <c:auto val="1"/>
        <c:lblOffset val="100"/>
        <c:baseTimeUnit val="days"/>
      </c:dateAx>
      <c:valAx>
        <c:axId val="27722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2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7568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890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573120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757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738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87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225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0348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5506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598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11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272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668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670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03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36850083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113.1288%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2.9137%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859.6576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00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13057491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100.1210%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5808.4924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7022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14809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2827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963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3482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663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697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78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9756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09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434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13952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9584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369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6822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635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78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95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- 2017-04-17 18:49:56</a:t>
                      </a:r>
                      <a:r>
                        <a:rPr lang="es-ES" sz="1000"/>
                        <a:t>
Vuelve Vamos Los Jueves - Eau de garrón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57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- 2017-04-21 10:49:54</a:t>
                      </a:r>
                      <a:r>
                        <a:rPr lang="es-ES" sz="1000"/>
                        <a:t>
Ciclo “Historias de vida” – Entrevista a Paloma Herrera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5176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58517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5846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835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6941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43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6503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012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9933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474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6173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6321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174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2017-05-12T17:03:09Z</dcterms:created>
  <dcterms:modified xsi:type="dcterms:W3CDTF">2017-05-12T17:03:23Z</dcterms:modified>
</cp:coreProperties>
</file>