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80" r:id="rId23"/>
    <p:sldId id="281" r:id="rId24"/>
    <p:sldId id="282" r:id="rId25"/>
    <p:sldId id="283" r:id="rId26"/>
    <p:sldId id="285" r:id="rId27"/>
    <p:sldId id="286" r:id="rId2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69145</c:v>
                </c:pt>
                <c:pt idx="1">
                  <c:v>69157</c:v>
                </c:pt>
                <c:pt idx="2">
                  <c:v>69172</c:v>
                </c:pt>
                <c:pt idx="3">
                  <c:v>69186</c:v>
                </c:pt>
                <c:pt idx="4">
                  <c:v>69193</c:v>
                </c:pt>
                <c:pt idx="5">
                  <c:v>69204</c:v>
                </c:pt>
                <c:pt idx="6">
                  <c:v>69236</c:v>
                </c:pt>
                <c:pt idx="7">
                  <c:v>69273</c:v>
                </c:pt>
                <c:pt idx="8">
                  <c:v>69314</c:v>
                </c:pt>
                <c:pt idx="9">
                  <c:v>69333</c:v>
                </c:pt>
                <c:pt idx="10">
                  <c:v>69370</c:v>
                </c:pt>
                <c:pt idx="11">
                  <c:v>69383</c:v>
                </c:pt>
                <c:pt idx="12">
                  <c:v>69392</c:v>
                </c:pt>
                <c:pt idx="13">
                  <c:v>69411</c:v>
                </c:pt>
                <c:pt idx="14">
                  <c:v>69452</c:v>
                </c:pt>
                <c:pt idx="15">
                  <c:v>69474</c:v>
                </c:pt>
                <c:pt idx="16">
                  <c:v>69495</c:v>
                </c:pt>
                <c:pt idx="17">
                  <c:v>69526</c:v>
                </c:pt>
                <c:pt idx="18">
                  <c:v>69532</c:v>
                </c:pt>
                <c:pt idx="19">
                  <c:v>69539</c:v>
                </c:pt>
                <c:pt idx="20">
                  <c:v>69541</c:v>
                </c:pt>
                <c:pt idx="21">
                  <c:v>69559</c:v>
                </c:pt>
                <c:pt idx="22">
                  <c:v>69587</c:v>
                </c:pt>
                <c:pt idx="23">
                  <c:v>69622</c:v>
                </c:pt>
                <c:pt idx="24">
                  <c:v>69674</c:v>
                </c:pt>
                <c:pt idx="25">
                  <c:v>69712</c:v>
                </c:pt>
                <c:pt idx="26">
                  <c:v>69725</c:v>
                </c:pt>
                <c:pt idx="27">
                  <c:v>69754</c:v>
                </c:pt>
                <c:pt idx="28">
                  <c:v>69782</c:v>
                </c:pt>
                <c:pt idx="29">
                  <c:v>69841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C2-4518-9AE2-06054C6EDB3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64065</c:v>
                </c:pt>
                <c:pt idx="1">
                  <c:v>64075</c:v>
                </c:pt>
                <c:pt idx="2">
                  <c:v>64075</c:v>
                </c:pt>
                <c:pt idx="3">
                  <c:v>64084</c:v>
                </c:pt>
                <c:pt idx="4">
                  <c:v>64085</c:v>
                </c:pt>
                <c:pt idx="5">
                  <c:v>64082</c:v>
                </c:pt>
                <c:pt idx="6">
                  <c:v>64084</c:v>
                </c:pt>
                <c:pt idx="7">
                  <c:v>64092</c:v>
                </c:pt>
                <c:pt idx="8">
                  <c:v>64100</c:v>
                </c:pt>
                <c:pt idx="9">
                  <c:v>64103</c:v>
                </c:pt>
                <c:pt idx="10">
                  <c:v>64103</c:v>
                </c:pt>
                <c:pt idx="11">
                  <c:v>64103</c:v>
                </c:pt>
                <c:pt idx="12">
                  <c:v>64106</c:v>
                </c:pt>
                <c:pt idx="13">
                  <c:v>64103</c:v>
                </c:pt>
                <c:pt idx="14">
                  <c:v>64099</c:v>
                </c:pt>
                <c:pt idx="15">
                  <c:v>64110</c:v>
                </c:pt>
                <c:pt idx="16">
                  <c:v>64118</c:v>
                </c:pt>
                <c:pt idx="17">
                  <c:v>64121</c:v>
                </c:pt>
                <c:pt idx="18">
                  <c:v>64126</c:v>
                </c:pt>
                <c:pt idx="19">
                  <c:v>64126</c:v>
                </c:pt>
                <c:pt idx="20">
                  <c:v>64131</c:v>
                </c:pt>
                <c:pt idx="21">
                  <c:v>64130</c:v>
                </c:pt>
                <c:pt idx="22">
                  <c:v>64128</c:v>
                </c:pt>
                <c:pt idx="23">
                  <c:v>64135</c:v>
                </c:pt>
                <c:pt idx="24">
                  <c:v>64145</c:v>
                </c:pt>
                <c:pt idx="25">
                  <c:v>64159</c:v>
                </c:pt>
                <c:pt idx="26">
                  <c:v>64163</c:v>
                </c:pt>
                <c:pt idx="27">
                  <c:v>64170</c:v>
                </c:pt>
                <c:pt idx="28">
                  <c:v>64177</c:v>
                </c:pt>
                <c:pt idx="29">
                  <c:v>64185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7C2-4518-9AE2-06054C6EDB3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9076</c:v>
                </c:pt>
                <c:pt idx="1">
                  <c:v>9085</c:v>
                </c:pt>
                <c:pt idx="2">
                  <c:v>9092</c:v>
                </c:pt>
                <c:pt idx="3">
                  <c:v>9097</c:v>
                </c:pt>
                <c:pt idx="4">
                  <c:v>9097</c:v>
                </c:pt>
                <c:pt idx="5">
                  <c:v>9099</c:v>
                </c:pt>
                <c:pt idx="6">
                  <c:v>9107</c:v>
                </c:pt>
                <c:pt idx="7">
                  <c:v>9114</c:v>
                </c:pt>
                <c:pt idx="8">
                  <c:v>9121</c:v>
                </c:pt>
                <c:pt idx="9">
                  <c:v>9123</c:v>
                </c:pt>
                <c:pt idx="10">
                  <c:v>9126</c:v>
                </c:pt>
                <c:pt idx="11">
                  <c:v>9129</c:v>
                </c:pt>
                <c:pt idx="12">
                  <c:v>9131</c:v>
                </c:pt>
                <c:pt idx="13">
                  <c:v>9137</c:v>
                </c:pt>
                <c:pt idx="14">
                  <c:v>9138</c:v>
                </c:pt>
                <c:pt idx="15">
                  <c:v>9146</c:v>
                </c:pt>
                <c:pt idx="16">
                  <c:v>9150</c:v>
                </c:pt>
                <c:pt idx="17">
                  <c:v>9153</c:v>
                </c:pt>
                <c:pt idx="18">
                  <c:v>9160</c:v>
                </c:pt>
                <c:pt idx="19">
                  <c:v>9161</c:v>
                </c:pt>
                <c:pt idx="20">
                  <c:v>9167</c:v>
                </c:pt>
                <c:pt idx="21">
                  <c:v>9172</c:v>
                </c:pt>
                <c:pt idx="22">
                  <c:v>9184</c:v>
                </c:pt>
                <c:pt idx="23">
                  <c:v>9191</c:v>
                </c:pt>
                <c:pt idx="24">
                  <c:v>9198</c:v>
                </c:pt>
                <c:pt idx="25">
                  <c:v>9202</c:v>
                </c:pt>
                <c:pt idx="26">
                  <c:v>9208</c:v>
                </c:pt>
                <c:pt idx="27">
                  <c:v>9214</c:v>
                </c:pt>
                <c:pt idx="28">
                  <c:v>9235</c:v>
                </c:pt>
                <c:pt idx="29">
                  <c:v>9242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7C2-4518-9AE2-06054C6EDB3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140125</c:v>
                </c:pt>
                <c:pt idx="1">
                  <c:v>140135</c:v>
                </c:pt>
                <c:pt idx="2">
                  <c:v>140129</c:v>
                </c:pt>
                <c:pt idx="3">
                  <c:v>140137</c:v>
                </c:pt>
                <c:pt idx="4">
                  <c:v>140142</c:v>
                </c:pt>
                <c:pt idx="5">
                  <c:v>140137</c:v>
                </c:pt>
                <c:pt idx="6">
                  <c:v>140138</c:v>
                </c:pt>
                <c:pt idx="7">
                  <c:v>140159</c:v>
                </c:pt>
                <c:pt idx="8">
                  <c:v>140180</c:v>
                </c:pt>
                <c:pt idx="9">
                  <c:v>140173</c:v>
                </c:pt>
                <c:pt idx="10">
                  <c:v>140187</c:v>
                </c:pt>
                <c:pt idx="11">
                  <c:v>140187</c:v>
                </c:pt>
                <c:pt idx="12">
                  <c:v>140184</c:v>
                </c:pt>
                <c:pt idx="13">
                  <c:v>140177</c:v>
                </c:pt>
                <c:pt idx="14">
                  <c:v>140176</c:v>
                </c:pt>
                <c:pt idx="15">
                  <c:v>140189</c:v>
                </c:pt>
                <c:pt idx="16">
                  <c:v>140205</c:v>
                </c:pt>
                <c:pt idx="17">
                  <c:v>140213</c:v>
                </c:pt>
                <c:pt idx="18">
                  <c:v>140229</c:v>
                </c:pt>
                <c:pt idx="19">
                  <c:v>140224</c:v>
                </c:pt>
                <c:pt idx="20">
                  <c:v>140237</c:v>
                </c:pt>
                <c:pt idx="21">
                  <c:v>140240</c:v>
                </c:pt>
                <c:pt idx="22">
                  <c:v>140239</c:v>
                </c:pt>
                <c:pt idx="23">
                  <c:v>140247</c:v>
                </c:pt>
                <c:pt idx="24">
                  <c:v>140266</c:v>
                </c:pt>
                <c:pt idx="25">
                  <c:v>140274</c:v>
                </c:pt>
                <c:pt idx="26">
                  <c:v>140288</c:v>
                </c:pt>
                <c:pt idx="27">
                  <c:v>140290</c:v>
                </c:pt>
                <c:pt idx="28">
                  <c:v>140301</c:v>
                </c:pt>
                <c:pt idx="29">
                  <c:v>140319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7C2-4518-9AE2-06054C6EDB3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103517</c:v>
                </c:pt>
                <c:pt idx="1">
                  <c:v>103542</c:v>
                </c:pt>
                <c:pt idx="2">
                  <c:v>103548</c:v>
                </c:pt>
                <c:pt idx="3">
                  <c:v>103559</c:v>
                </c:pt>
                <c:pt idx="4">
                  <c:v>103559</c:v>
                </c:pt>
                <c:pt idx="5">
                  <c:v>103561</c:v>
                </c:pt>
                <c:pt idx="6">
                  <c:v>103565</c:v>
                </c:pt>
                <c:pt idx="7">
                  <c:v>103589</c:v>
                </c:pt>
                <c:pt idx="8">
                  <c:v>103604</c:v>
                </c:pt>
                <c:pt idx="9">
                  <c:v>103614</c:v>
                </c:pt>
                <c:pt idx="10">
                  <c:v>103635</c:v>
                </c:pt>
                <c:pt idx="11">
                  <c:v>103655</c:v>
                </c:pt>
                <c:pt idx="12">
                  <c:v>103661</c:v>
                </c:pt>
                <c:pt idx="13">
                  <c:v>103670</c:v>
                </c:pt>
                <c:pt idx="14">
                  <c:v>103690</c:v>
                </c:pt>
                <c:pt idx="15">
                  <c:v>103702</c:v>
                </c:pt>
                <c:pt idx="16">
                  <c:v>103712</c:v>
                </c:pt>
                <c:pt idx="17">
                  <c:v>103726</c:v>
                </c:pt>
                <c:pt idx="18">
                  <c:v>103739</c:v>
                </c:pt>
                <c:pt idx="19">
                  <c:v>103744</c:v>
                </c:pt>
                <c:pt idx="20">
                  <c:v>103743</c:v>
                </c:pt>
                <c:pt idx="21">
                  <c:v>103751</c:v>
                </c:pt>
                <c:pt idx="22">
                  <c:v>103768</c:v>
                </c:pt>
                <c:pt idx="23">
                  <c:v>103811</c:v>
                </c:pt>
                <c:pt idx="24">
                  <c:v>103856</c:v>
                </c:pt>
                <c:pt idx="25">
                  <c:v>103869</c:v>
                </c:pt>
                <c:pt idx="26">
                  <c:v>103880</c:v>
                </c:pt>
                <c:pt idx="27">
                  <c:v>103891</c:v>
                </c:pt>
                <c:pt idx="28">
                  <c:v>103909</c:v>
                </c:pt>
                <c:pt idx="29">
                  <c:v>103927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7C2-4518-9AE2-06054C6EDB3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38280</c:v>
                </c:pt>
                <c:pt idx="1">
                  <c:v>38279</c:v>
                </c:pt>
                <c:pt idx="2">
                  <c:v>38279</c:v>
                </c:pt>
                <c:pt idx="3">
                  <c:v>38279</c:v>
                </c:pt>
                <c:pt idx="4">
                  <c:v>38282</c:v>
                </c:pt>
                <c:pt idx="5">
                  <c:v>38279</c:v>
                </c:pt>
                <c:pt idx="6">
                  <c:v>38282</c:v>
                </c:pt>
                <c:pt idx="7">
                  <c:v>38283</c:v>
                </c:pt>
                <c:pt idx="8">
                  <c:v>38280</c:v>
                </c:pt>
                <c:pt idx="9">
                  <c:v>38281</c:v>
                </c:pt>
                <c:pt idx="10">
                  <c:v>38281</c:v>
                </c:pt>
                <c:pt idx="11">
                  <c:v>38282</c:v>
                </c:pt>
                <c:pt idx="12">
                  <c:v>38285</c:v>
                </c:pt>
                <c:pt idx="13">
                  <c:v>38285</c:v>
                </c:pt>
                <c:pt idx="14">
                  <c:v>38281</c:v>
                </c:pt>
                <c:pt idx="15">
                  <c:v>38281</c:v>
                </c:pt>
                <c:pt idx="16">
                  <c:v>38281</c:v>
                </c:pt>
                <c:pt idx="17">
                  <c:v>38278</c:v>
                </c:pt>
                <c:pt idx="18">
                  <c:v>38280</c:v>
                </c:pt>
                <c:pt idx="19">
                  <c:v>38279</c:v>
                </c:pt>
                <c:pt idx="20">
                  <c:v>38279</c:v>
                </c:pt>
                <c:pt idx="21">
                  <c:v>38273</c:v>
                </c:pt>
                <c:pt idx="22">
                  <c:v>38275</c:v>
                </c:pt>
                <c:pt idx="23">
                  <c:v>38273</c:v>
                </c:pt>
                <c:pt idx="24">
                  <c:v>38276</c:v>
                </c:pt>
                <c:pt idx="25">
                  <c:v>38276</c:v>
                </c:pt>
                <c:pt idx="26">
                  <c:v>38275</c:v>
                </c:pt>
                <c:pt idx="27">
                  <c:v>38273</c:v>
                </c:pt>
                <c:pt idx="28">
                  <c:v>38276</c:v>
                </c:pt>
                <c:pt idx="29">
                  <c:v>38276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7C2-4518-9AE2-06054C6EDB3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58948</c:v>
                </c:pt>
                <c:pt idx="1">
                  <c:v>58961</c:v>
                </c:pt>
                <c:pt idx="2">
                  <c:v>58961</c:v>
                </c:pt>
                <c:pt idx="3">
                  <c:v>58965</c:v>
                </c:pt>
                <c:pt idx="4">
                  <c:v>58964</c:v>
                </c:pt>
                <c:pt idx="5">
                  <c:v>58964</c:v>
                </c:pt>
                <c:pt idx="6">
                  <c:v>58961</c:v>
                </c:pt>
                <c:pt idx="7">
                  <c:v>58961</c:v>
                </c:pt>
                <c:pt idx="8">
                  <c:v>58962</c:v>
                </c:pt>
                <c:pt idx="9">
                  <c:v>58962</c:v>
                </c:pt>
                <c:pt idx="10">
                  <c:v>58963</c:v>
                </c:pt>
                <c:pt idx="11">
                  <c:v>58969</c:v>
                </c:pt>
                <c:pt idx="12">
                  <c:v>58969</c:v>
                </c:pt>
                <c:pt idx="13">
                  <c:v>58974</c:v>
                </c:pt>
                <c:pt idx="14">
                  <c:v>58976</c:v>
                </c:pt>
                <c:pt idx="15">
                  <c:v>58983</c:v>
                </c:pt>
                <c:pt idx="16">
                  <c:v>58983</c:v>
                </c:pt>
                <c:pt idx="17">
                  <c:v>58998</c:v>
                </c:pt>
                <c:pt idx="18">
                  <c:v>59001</c:v>
                </c:pt>
                <c:pt idx="19">
                  <c:v>59004</c:v>
                </c:pt>
                <c:pt idx="20">
                  <c:v>58997</c:v>
                </c:pt>
                <c:pt idx="21">
                  <c:v>58998</c:v>
                </c:pt>
                <c:pt idx="22">
                  <c:v>58997</c:v>
                </c:pt>
                <c:pt idx="23">
                  <c:v>59001</c:v>
                </c:pt>
                <c:pt idx="24">
                  <c:v>58994</c:v>
                </c:pt>
                <c:pt idx="25">
                  <c:v>58994</c:v>
                </c:pt>
                <c:pt idx="26">
                  <c:v>58999</c:v>
                </c:pt>
                <c:pt idx="27">
                  <c:v>59001</c:v>
                </c:pt>
                <c:pt idx="28">
                  <c:v>59008</c:v>
                </c:pt>
                <c:pt idx="29">
                  <c:v>59011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7C2-4518-9AE2-06054C6EDB3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Sheet1!$I$2:$I$31</c:f>
              <c:numCache>
                <c:formatCode>General</c:formatCode>
                <c:ptCount val="30"/>
                <c:pt idx="0">
                  <c:v>39997</c:v>
                </c:pt>
                <c:pt idx="1">
                  <c:v>39999</c:v>
                </c:pt>
                <c:pt idx="2">
                  <c:v>39995</c:v>
                </c:pt>
                <c:pt idx="3">
                  <c:v>40000</c:v>
                </c:pt>
                <c:pt idx="4">
                  <c:v>39995</c:v>
                </c:pt>
                <c:pt idx="5">
                  <c:v>39991</c:v>
                </c:pt>
                <c:pt idx="6">
                  <c:v>39989</c:v>
                </c:pt>
                <c:pt idx="7">
                  <c:v>39987</c:v>
                </c:pt>
                <c:pt idx="8">
                  <c:v>39988</c:v>
                </c:pt>
                <c:pt idx="9">
                  <c:v>39977</c:v>
                </c:pt>
                <c:pt idx="10">
                  <c:v>39979</c:v>
                </c:pt>
                <c:pt idx="11">
                  <c:v>39977</c:v>
                </c:pt>
                <c:pt idx="12">
                  <c:v>39977</c:v>
                </c:pt>
                <c:pt idx="13">
                  <c:v>39978</c:v>
                </c:pt>
                <c:pt idx="14">
                  <c:v>39981</c:v>
                </c:pt>
                <c:pt idx="15">
                  <c:v>39984</c:v>
                </c:pt>
                <c:pt idx="16">
                  <c:v>39983</c:v>
                </c:pt>
                <c:pt idx="17">
                  <c:v>39982</c:v>
                </c:pt>
                <c:pt idx="18">
                  <c:v>39982</c:v>
                </c:pt>
                <c:pt idx="19">
                  <c:v>39979</c:v>
                </c:pt>
                <c:pt idx="20">
                  <c:v>39975</c:v>
                </c:pt>
                <c:pt idx="21">
                  <c:v>39968</c:v>
                </c:pt>
                <c:pt idx="22">
                  <c:v>39966</c:v>
                </c:pt>
                <c:pt idx="23">
                  <c:v>39962</c:v>
                </c:pt>
                <c:pt idx="24">
                  <c:v>39991</c:v>
                </c:pt>
                <c:pt idx="25">
                  <c:v>40019</c:v>
                </c:pt>
                <c:pt idx="26">
                  <c:v>40043</c:v>
                </c:pt>
                <c:pt idx="27">
                  <c:v>40070</c:v>
                </c:pt>
                <c:pt idx="28">
                  <c:v>40085</c:v>
                </c:pt>
                <c:pt idx="29">
                  <c:v>40112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57C2-4518-9AE2-06054C6EDB3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Sheet1!$J$2:$J$31</c:f>
              <c:numCache>
                <c:formatCode>General</c:formatCode>
                <c:ptCount val="30"/>
                <c:pt idx="0">
                  <c:v>15130</c:v>
                </c:pt>
                <c:pt idx="1">
                  <c:v>15134</c:v>
                </c:pt>
                <c:pt idx="2">
                  <c:v>15135</c:v>
                </c:pt>
                <c:pt idx="3">
                  <c:v>15139</c:v>
                </c:pt>
                <c:pt idx="4">
                  <c:v>15143</c:v>
                </c:pt>
                <c:pt idx="5">
                  <c:v>15141</c:v>
                </c:pt>
                <c:pt idx="6">
                  <c:v>15156</c:v>
                </c:pt>
                <c:pt idx="7">
                  <c:v>15173</c:v>
                </c:pt>
                <c:pt idx="8">
                  <c:v>15183</c:v>
                </c:pt>
                <c:pt idx="9">
                  <c:v>15184</c:v>
                </c:pt>
                <c:pt idx="10">
                  <c:v>15191</c:v>
                </c:pt>
                <c:pt idx="11">
                  <c:v>15197</c:v>
                </c:pt>
                <c:pt idx="12">
                  <c:v>15198</c:v>
                </c:pt>
                <c:pt idx="13">
                  <c:v>15207</c:v>
                </c:pt>
                <c:pt idx="14">
                  <c:v>15279</c:v>
                </c:pt>
                <c:pt idx="15">
                  <c:v>15371</c:v>
                </c:pt>
                <c:pt idx="16">
                  <c:v>15452</c:v>
                </c:pt>
                <c:pt idx="17">
                  <c:v>15514</c:v>
                </c:pt>
                <c:pt idx="18">
                  <c:v>15558</c:v>
                </c:pt>
                <c:pt idx="19">
                  <c:v>15585</c:v>
                </c:pt>
                <c:pt idx="20">
                  <c:v>15606</c:v>
                </c:pt>
                <c:pt idx="21">
                  <c:v>15622</c:v>
                </c:pt>
                <c:pt idx="22">
                  <c:v>15645</c:v>
                </c:pt>
                <c:pt idx="23">
                  <c:v>15670</c:v>
                </c:pt>
                <c:pt idx="24">
                  <c:v>15678</c:v>
                </c:pt>
                <c:pt idx="25">
                  <c:v>15682</c:v>
                </c:pt>
                <c:pt idx="26">
                  <c:v>15687</c:v>
                </c:pt>
                <c:pt idx="27">
                  <c:v>15696</c:v>
                </c:pt>
                <c:pt idx="28">
                  <c:v>15724</c:v>
                </c:pt>
                <c:pt idx="29">
                  <c:v>15735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57C2-4518-9AE2-06054C6EDB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154584"/>
        <c:axId val="275153272"/>
      </c:lineChart>
      <c:dateAx>
        <c:axId val="275154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153272"/>
        <c:crosses val="autoZero"/>
        <c:auto val="1"/>
        <c:lblOffset val="100"/>
        <c:baseTimeUnit val="days"/>
      </c:dateAx>
      <c:valAx>
        <c:axId val="275153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154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49.773000000000003</c:v>
                </c:pt>
                <c:pt idx="1">
                  <c:v>54.216900000000003</c:v>
                </c:pt>
                <c:pt idx="2">
                  <c:v>100</c:v>
                </c:pt>
                <c:pt idx="3">
                  <c:v>10.977499999999999</c:v>
                </c:pt>
                <c:pt idx="4">
                  <c:v>100</c:v>
                </c:pt>
                <c:pt idx="5">
                  <c:v>41.428600000000003</c:v>
                </c:pt>
                <c:pt idx="6">
                  <c:v>26.571000000000002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14-4C21-9887-4FEC8085CBA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45.742199999999997</c:v>
                </c:pt>
                <c:pt idx="1">
                  <c:v>7.2289000000000003</c:v>
                </c:pt>
                <c:pt idx="2">
                  <c:v>41.176499999999997</c:v>
                </c:pt>
                <c:pt idx="3">
                  <c:v>6.8289999999999997</c:v>
                </c:pt>
                <c:pt idx="4">
                  <c:v>16.740100000000002</c:v>
                </c:pt>
                <c:pt idx="5">
                  <c:v>1.9048</c:v>
                </c:pt>
                <c:pt idx="6">
                  <c:v>5.0883000000000003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114-4C21-9887-4FEC8085CBA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6.5864000000000003</c:v>
                </c:pt>
                <c:pt idx="1">
                  <c:v>3.6145</c:v>
                </c:pt>
                <c:pt idx="2">
                  <c:v>64.772000000000006</c:v>
                </c:pt>
                <c:pt idx="3">
                  <c:v>89.668899999999994</c:v>
                </c:pt>
                <c:pt idx="4">
                  <c:v>23.347999999999999</c:v>
                </c:pt>
                <c:pt idx="5">
                  <c:v>3.0952000000000002</c:v>
                </c:pt>
                <c:pt idx="6">
                  <c:v>47.181399999999996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114-4C21-9887-4FEC8085CBA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100</c:v>
                </c:pt>
                <c:pt idx="1">
                  <c:v>60.241</c:v>
                </c:pt>
                <c:pt idx="2">
                  <c:v>88.687799999999996</c:v>
                </c:pt>
                <c:pt idx="3">
                  <c:v>3.4508999999999999</c:v>
                </c:pt>
                <c:pt idx="4">
                  <c:v>38.606299999999997</c:v>
                </c:pt>
                <c:pt idx="5">
                  <c:v>19.285699999999999</c:v>
                </c:pt>
                <c:pt idx="6">
                  <c:v>3.8536000000000001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114-4C21-9887-4FEC8085CBA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74.064800000000005</c:v>
                </c:pt>
                <c:pt idx="1">
                  <c:v>71.084299999999999</c:v>
                </c:pt>
                <c:pt idx="2">
                  <c:v>0.76449999999999996</c:v>
                </c:pt>
                <c:pt idx="3">
                  <c:v>11.6287</c:v>
                </c:pt>
                <c:pt idx="4">
                  <c:v>38.606299999999997</c:v>
                </c:pt>
                <c:pt idx="5">
                  <c:v>44.761899999999997</c:v>
                </c:pt>
                <c:pt idx="6">
                  <c:v>10.457599999999999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114-4C21-9887-4FEC8085CBA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27.277799999999999</c:v>
                </c:pt>
                <c:pt idx="1">
                  <c:v>1.2048000000000001</c:v>
                </c:pt>
                <c:pt idx="2">
                  <c:v>77.601799999999997</c:v>
                </c:pt>
                <c:pt idx="3">
                  <c:v>5.7195</c:v>
                </c:pt>
                <c:pt idx="4">
                  <c:v>3.9647999999999999</c:v>
                </c:pt>
                <c:pt idx="5">
                  <c:v>0.71430000000000005</c:v>
                </c:pt>
                <c:pt idx="6">
                  <c:v>-0.38990000000000002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114-4C21-9887-4FEC8085CBA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42.054900000000004</c:v>
                </c:pt>
                <c:pt idx="1">
                  <c:v>65.060199999999995</c:v>
                </c:pt>
                <c:pt idx="2">
                  <c:v>0</c:v>
                </c:pt>
                <c:pt idx="3">
                  <c:v>8.3348999999999993</c:v>
                </c:pt>
                <c:pt idx="4">
                  <c:v>15.0581</c:v>
                </c:pt>
                <c:pt idx="5">
                  <c:v>39.523800000000001</c:v>
                </c:pt>
                <c:pt idx="6">
                  <c:v>2.6168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114-4C21-9887-4FEC8085CBA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28.586300000000001</c:v>
                </c:pt>
                <c:pt idx="1">
                  <c:v>48.192799999999998</c:v>
                </c:pt>
                <c:pt idx="2">
                  <c:v>93.153000000000006</c:v>
                </c:pt>
                <c:pt idx="3">
                  <c:v>9.6684999999999999</c:v>
                </c:pt>
                <c:pt idx="4">
                  <c:v>23.347999999999999</c:v>
                </c:pt>
                <c:pt idx="5">
                  <c:v>15.952400000000001</c:v>
                </c:pt>
                <c:pt idx="6">
                  <c:v>7.4031000000000002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114-4C21-9887-4FEC8085CBA8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11.213699999999999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27.352799999999998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114-4C21-9887-4FEC8085CB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6030984"/>
        <c:axId val="276029672"/>
      </c:radarChart>
      <c:catAx>
        <c:axId val="276030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029672"/>
        <c:crosses val="autoZero"/>
        <c:auto val="1"/>
        <c:lblAlgn val="ctr"/>
        <c:lblOffset val="100"/>
        <c:noMultiLvlLbl val="0"/>
      </c:catAx>
      <c:valAx>
        <c:axId val="276029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030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42</c:v>
                </c:pt>
                <c:pt idx="1">
                  <c:v>12</c:v>
                </c:pt>
                <c:pt idx="2">
                  <c:v>15</c:v>
                </c:pt>
                <c:pt idx="3">
                  <c:v>14</c:v>
                </c:pt>
                <c:pt idx="4">
                  <c:v>7</c:v>
                </c:pt>
                <c:pt idx="5">
                  <c:v>11</c:v>
                </c:pt>
                <c:pt idx="6">
                  <c:v>32</c:v>
                </c:pt>
                <c:pt idx="7">
                  <c:v>37</c:v>
                </c:pt>
                <c:pt idx="8">
                  <c:v>41</c:v>
                </c:pt>
                <c:pt idx="9">
                  <c:v>19</c:v>
                </c:pt>
                <c:pt idx="10">
                  <c:v>37</c:v>
                </c:pt>
                <c:pt idx="11">
                  <c:v>13</c:v>
                </c:pt>
                <c:pt idx="12">
                  <c:v>9</c:v>
                </c:pt>
                <c:pt idx="13">
                  <c:v>19</c:v>
                </c:pt>
                <c:pt idx="14">
                  <c:v>41</c:v>
                </c:pt>
                <c:pt idx="15">
                  <c:v>22</c:v>
                </c:pt>
                <c:pt idx="16">
                  <c:v>21</c:v>
                </c:pt>
                <c:pt idx="17">
                  <c:v>31</c:v>
                </c:pt>
                <c:pt idx="18">
                  <c:v>6</c:v>
                </c:pt>
                <c:pt idx="19">
                  <c:v>7</c:v>
                </c:pt>
                <c:pt idx="20">
                  <c:v>2</c:v>
                </c:pt>
                <c:pt idx="21">
                  <c:v>18</c:v>
                </c:pt>
                <c:pt idx="22">
                  <c:v>28</c:v>
                </c:pt>
                <c:pt idx="23">
                  <c:v>35</c:v>
                </c:pt>
                <c:pt idx="24">
                  <c:v>52</c:v>
                </c:pt>
                <c:pt idx="25">
                  <c:v>38</c:v>
                </c:pt>
                <c:pt idx="26">
                  <c:v>13</c:v>
                </c:pt>
                <c:pt idx="27">
                  <c:v>29</c:v>
                </c:pt>
                <c:pt idx="28">
                  <c:v>28</c:v>
                </c:pt>
                <c:pt idx="29">
                  <c:v>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9D-4294-82F4-8E1A3D9501B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11</c:v>
                </c:pt>
                <c:pt idx="1">
                  <c:v>10</c:v>
                </c:pt>
                <c:pt idx="2">
                  <c:v>0</c:v>
                </c:pt>
                <c:pt idx="3">
                  <c:v>9</c:v>
                </c:pt>
                <c:pt idx="4">
                  <c:v>1</c:v>
                </c:pt>
                <c:pt idx="5">
                  <c:v>-3</c:v>
                </c:pt>
                <c:pt idx="6">
                  <c:v>2</c:v>
                </c:pt>
                <c:pt idx="7">
                  <c:v>8</c:v>
                </c:pt>
                <c:pt idx="8">
                  <c:v>8</c:v>
                </c:pt>
                <c:pt idx="9">
                  <c:v>3</c:v>
                </c:pt>
                <c:pt idx="10">
                  <c:v>0</c:v>
                </c:pt>
                <c:pt idx="11">
                  <c:v>0</c:v>
                </c:pt>
                <c:pt idx="12">
                  <c:v>3</c:v>
                </c:pt>
                <c:pt idx="13">
                  <c:v>-3</c:v>
                </c:pt>
                <c:pt idx="14">
                  <c:v>-4</c:v>
                </c:pt>
                <c:pt idx="15">
                  <c:v>11</c:v>
                </c:pt>
                <c:pt idx="16">
                  <c:v>8</c:v>
                </c:pt>
                <c:pt idx="17">
                  <c:v>3</c:v>
                </c:pt>
                <c:pt idx="18">
                  <c:v>5</c:v>
                </c:pt>
                <c:pt idx="19">
                  <c:v>0</c:v>
                </c:pt>
                <c:pt idx="20">
                  <c:v>5</c:v>
                </c:pt>
                <c:pt idx="21">
                  <c:v>-1</c:v>
                </c:pt>
                <c:pt idx="22">
                  <c:v>-2</c:v>
                </c:pt>
                <c:pt idx="23">
                  <c:v>7</c:v>
                </c:pt>
                <c:pt idx="24">
                  <c:v>10</c:v>
                </c:pt>
                <c:pt idx="25">
                  <c:v>14</c:v>
                </c:pt>
                <c:pt idx="26">
                  <c:v>4</c:v>
                </c:pt>
                <c:pt idx="27">
                  <c:v>7</c:v>
                </c:pt>
                <c:pt idx="28">
                  <c:v>7</c:v>
                </c:pt>
                <c:pt idx="29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09D-4294-82F4-8E1A3D9501B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6</c:v>
                </c:pt>
                <c:pt idx="1">
                  <c:v>9</c:v>
                </c:pt>
                <c:pt idx="2">
                  <c:v>7</c:v>
                </c:pt>
                <c:pt idx="3">
                  <c:v>5</c:v>
                </c:pt>
                <c:pt idx="4">
                  <c:v>0</c:v>
                </c:pt>
                <c:pt idx="5">
                  <c:v>2</c:v>
                </c:pt>
                <c:pt idx="6">
                  <c:v>8</c:v>
                </c:pt>
                <c:pt idx="7">
                  <c:v>7</c:v>
                </c:pt>
                <c:pt idx="8">
                  <c:v>7</c:v>
                </c:pt>
                <c:pt idx="9">
                  <c:v>2</c:v>
                </c:pt>
                <c:pt idx="10">
                  <c:v>3</c:v>
                </c:pt>
                <c:pt idx="11">
                  <c:v>3</c:v>
                </c:pt>
                <c:pt idx="12">
                  <c:v>2</c:v>
                </c:pt>
                <c:pt idx="13">
                  <c:v>6</c:v>
                </c:pt>
                <c:pt idx="14">
                  <c:v>1</c:v>
                </c:pt>
                <c:pt idx="15">
                  <c:v>8</c:v>
                </c:pt>
                <c:pt idx="16">
                  <c:v>4</c:v>
                </c:pt>
                <c:pt idx="17">
                  <c:v>3</c:v>
                </c:pt>
                <c:pt idx="18">
                  <c:v>7</c:v>
                </c:pt>
                <c:pt idx="19">
                  <c:v>1</c:v>
                </c:pt>
                <c:pt idx="20">
                  <c:v>6</c:v>
                </c:pt>
                <c:pt idx="21">
                  <c:v>5</c:v>
                </c:pt>
                <c:pt idx="22">
                  <c:v>12</c:v>
                </c:pt>
                <c:pt idx="23">
                  <c:v>7</c:v>
                </c:pt>
                <c:pt idx="24">
                  <c:v>7</c:v>
                </c:pt>
                <c:pt idx="25">
                  <c:v>4</c:v>
                </c:pt>
                <c:pt idx="26">
                  <c:v>6</c:v>
                </c:pt>
                <c:pt idx="27">
                  <c:v>6</c:v>
                </c:pt>
                <c:pt idx="28">
                  <c:v>21</c:v>
                </c:pt>
                <c:pt idx="29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09D-4294-82F4-8E1A3D9501B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23</c:v>
                </c:pt>
                <c:pt idx="1">
                  <c:v>10</c:v>
                </c:pt>
                <c:pt idx="2">
                  <c:v>-6</c:v>
                </c:pt>
                <c:pt idx="3">
                  <c:v>8</c:v>
                </c:pt>
                <c:pt idx="4">
                  <c:v>5</c:v>
                </c:pt>
                <c:pt idx="5">
                  <c:v>-5</c:v>
                </c:pt>
                <c:pt idx="6">
                  <c:v>1</c:v>
                </c:pt>
                <c:pt idx="7">
                  <c:v>21</c:v>
                </c:pt>
                <c:pt idx="8">
                  <c:v>21</c:v>
                </c:pt>
                <c:pt idx="9">
                  <c:v>-7</c:v>
                </c:pt>
                <c:pt idx="10">
                  <c:v>14</c:v>
                </c:pt>
                <c:pt idx="11">
                  <c:v>0</c:v>
                </c:pt>
                <c:pt idx="12">
                  <c:v>-3</c:v>
                </c:pt>
                <c:pt idx="13">
                  <c:v>-7</c:v>
                </c:pt>
                <c:pt idx="14">
                  <c:v>-1</c:v>
                </c:pt>
                <c:pt idx="15">
                  <c:v>13</c:v>
                </c:pt>
                <c:pt idx="16">
                  <c:v>16</c:v>
                </c:pt>
                <c:pt idx="17">
                  <c:v>8</c:v>
                </c:pt>
                <c:pt idx="18">
                  <c:v>16</c:v>
                </c:pt>
                <c:pt idx="19">
                  <c:v>-5</c:v>
                </c:pt>
                <c:pt idx="20">
                  <c:v>13</c:v>
                </c:pt>
                <c:pt idx="21">
                  <c:v>3</c:v>
                </c:pt>
                <c:pt idx="22">
                  <c:v>-1</c:v>
                </c:pt>
                <c:pt idx="23">
                  <c:v>8</c:v>
                </c:pt>
                <c:pt idx="24">
                  <c:v>19</c:v>
                </c:pt>
                <c:pt idx="25">
                  <c:v>8</c:v>
                </c:pt>
                <c:pt idx="26">
                  <c:v>14</c:v>
                </c:pt>
                <c:pt idx="27">
                  <c:v>2</c:v>
                </c:pt>
                <c:pt idx="28">
                  <c:v>11</c:v>
                </c:pt>
                <c:pt idx="29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09D-4294-82F4-8E1A3D9501B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25</c:v>
                </c:pt>
                <c:pt idx="1">
                  <c:v>25</c:v>
                </c:pt>
                <c:pt idx="2">
                  <c:v>6</c:v>
                </c:pt>
                <c:pt idx="3">
                  <c:v>11</c:v>
                </c:pt>
                <c:pt idx="4">
                  <c:v>0</c:v>
                </c:pt>
                <c:pt idx="5">
                  <c:v>2</c:v>
                </c:pt>
                <c:pt idx="6">
                  <c:v>4</c:v>
                </c:pt>
                <c:pt idx="7">
                  <c:v>24</c:v>
                </c:pt>
                <c:pt idx="8">
                  <c:v>15</c:v>
                </c:pt>
                <c:pt idx="9">
                  <c:v>10</c:v>
                </c:pt>
                <c:pt idx="10">
                  <c:v>21</c:v>
                </c:pt>
                <c:pt idx="11">
                  <c:v>20</c:v>
                </c:pt>
                <c:pt idx="12">
                  <c:v>6</c:v>
                </c:pt>
                <c:pt idx="13">
                  <c:v>9</c:v>
                </c:pt>
                <c:pt idx="14">
                  <c:v>20</c:v>
                </c:pt>
                <c:pt idx="15">
                  <c:v>12</c:v>
                </c:pt>
                <c:pt idx="16">
                  <c:v>10</c:v>
                </c:pt>
                <c:pt idx="17">
                  <c:v>14</c:v>
                </c:pt>
                <c:pt idx="18">
                  <c:v>13</c:v>
                </c:pt>
                <c:pt idx="19">
                  <c:v>5</c:v>
                </c:pt>
                <c:pt idx="20">
                  <c:v>-1</c:v>
                </c:pt>
                <c:pt idx="21">
                  <c:v>8</c:v>
                </c:pt>
                <c:pt idx="22">
                  <c:v>17</c:v>
                </c:pt>
                <c:pt idx="23">
                  <c:v>43</c:v>
                </c:pt>
                <c:pt idx="24">
                  <c:v>45</c:v>
                </c:pt>
                <c:pt idx="25">
                  <c:v>13</c:v>
                </c:pt>
                <c:pt idx="26">
                  <c:v>11</c:v>
                </c:pt>
                <c:pt idx="27">
                  <c:v>11</c:v>
                </c:pt>
                <c:pt idx="28">
                  <c:v>18</c:v>
                </c:pt>
                <c:pt idx="29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09D-4294-82F4-8E1A3D9501B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-2</c:v>
                </c:pt>
                <c:pt idx="1">
                  <c:v>-1</c:v>
                </c:pt>
                <c:pt idx="2">
                  <c:v>0</c:v>
                </c:pt>
                <c:pt idx="3">
                  <c:v>0</c:v>
                </c:pt>
                <c:pt idx="4">
                  <c:v>3</c:v>
                </c:pt>
                <c:pt idx="5">
                  <c:v>-3</c:v>
                </c:pt>
                <c:pt idx="6">
                  <c:v>3</c:v>
                </c:pt>
                <c:pt idx="7">
                  <c:v>1</c:v>
                </c:pt>
                <c:pt idx="8">
                  <c:v>-3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3</c:v>
                </c:pt>
                <c:pt idx="13">
                  <c:v>0</c:v>
                </c:pt>
                <c:pt idx="14">
                  <c:v>-4</c:v>
                </c:pt>
                <c:pt idx="15">
                  <c:v>0</c:v>
                </c:pt>
                <c:pt idx="16">
                  <c:v>0</c:v>
                </c:pt>
                <c:pt idx="17">
                  <c:v>-3</c:v>
                </c:pt>
                <c:pt idx="18">
                  <c:v>2</c:v>
                </c:pt>
                <c:pt idx="19">
                  <c:v>-1</c:v>
                </c:pt>
                <c:pt idx="20">
                  <c:v>0</c:v>
                </c:pt>
                <c:pt idx="21">
                  <c:v>-6</c:v>
                </c:pt>
                <c:pt idx="22">
                  <c:v>2</c:v>
                </c:pt>
                <c:pt idx="23">
                  <c:v>-2</c:v>
                </c:pt>
                <c:pt idx="24">
                  <c:v>3</c:v>
                </c:pt>
                <c:pt idx="25">
                  <c:v>0</c:v>
                </c:pt>
                <c:pt idx="26">
                  <c:v>-1</c:v>
                </c:pt>
                <c:pt idx="27">
                  <c:v>-2</c:v>
                </c:pt>
                <c:pt idx="28">
                  <c:v>3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09D-4294-82F4-8E1A3D9501B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-1</c:v>
                </c:pt>
                <c:pt idx="1">
                  <c:v>13</c:v>
                </c:pt>
                <c:pt idx="2">
                  <c:v>0</c:v>
                </c:pt>
                <c:pt idx="3">
                  <c:v>4</c:v>
                </c:pt>
                <c:pt idx="4">
                  <c:v>-1</c:v>
                </c:pt>
                <c:pt idx="5">
                  <c:v>0</c:v>
                </c:pt>
                <c:pt idx="6">
                  <c:v>-3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6</c:v>
                </c:pt>
                <c:pt idx="12">
                  <c:v>0</c:v>
                </c:pt>
                <c:pt idx="13">
                  <c:v>5</c:v>
                </c:pt>
                <c:pt idx="14">
                  <c:v>2</c:v>
                </c:pt>
                <c:pt idx="15">
                  <c:v>7</c:v>
                </c:pt>
                <c:pt idx="16">
                  <c:v>0</c:v>
                </c:pt>
                <c:pt idx="17">
                  <c:v>15</c:v>
                </c:pt>
                <c:pt idx="18">
                  <c:v>3</c:v>
                </c:pt>
                <c:pt idx="19">
                  <c:v>3</c:v>
                </c:pt>
                <c:pt idx="20">
                  <c:v>-7</c:v>
                </c:pt>
                <c:pt idx="21">
                  <c:v>1</c:v>
                </c:pt>
                <c:pt idx="22">
                  <c:v>-1</c:v>
                </c:pt>
                <c:pt idx="23">
                  <c:v>4</c:v>
                </c:pt>
                <c:pt idx="24">
                  <c:v>-7</c:v>
                </c:pt>
                <c:pt idx="25">
                  <c:v>0</c:v>
                </c:pt>
                <c:pt idx="26">
                  <c:v>5</c:v>
                </c:pt>
                <c:pt idx="27">
                  <c:v>2</c:v>
                </c:pt>
                <c:pt idx="28">
                  <c:v>7</c:v>
                </c:pt>
                <c:pt idx="2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09D-4294-82F4-8E1A3D9501B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Sheet1!$I$2:$I$31</c:f>
              <c:numCache>
                <c:formatCode>General</c:formatCode>
                <c:ptCount val="30"/>
                <c:pt idx="0">
                  <c:v>4</c:v>
                </c:pt>
                <c:pt idx="1">
                  <c:v>2</c:v>
                </c:pt>
                <c:pt idx="2">
                  <c:v>-4</c:v>
                </c:pt>
                <c:pt idx="3">
                  <c:v>5</c:v>
                </c:pt>
                <c:pt idx="4">
                  <c:v>-5</c:v>
                </c:pt>
                <c:pt idx="5">
                  <c:v>-4</c:v>
                </c:pt>
                <c:pt idx="6">
                  <c:v>-2</c:v>
                </c:pt>
                <c:pt idx="7">
                  <c:v>-2</c:v>
                </c:pt>
                <c:pt idx="8">
                  <c:v>1</c:v>
                </c:pt>
                <c:pt idx="9">
                  <c:v>-11</c:v>
                </c:pt>
                <c:pt idx="10">
                  <c:v>2</c:v>
                </c:pt>
                <c:pt idx="11">
                  <c:v>-2</c:v>
                </c:pt>
                <c:pt idx="12">
                  <c:v>0</c:v>
                </c:pt>
                <c:pt idx="13">
                  <c:v>1</c:v>
                </c:pt>
                <c:pt idx="14">
                  <c:v>3</c:v>
                </c:pt>
                <c:pt idx="15">
                  <c:v>3</c:v>
                </c:pt>
                <c:pt idx="16">
                  <c:v>-1</c:v>
                </c:pt>
                <c:pt idx="17">
                  <c:v>-1</c:v>
                </c:pt>
                <c:pt idx="18">
                  <c:v>0</c:v>
                </c:pt>
                <c:pt idx="19">
                  <c:v>-3</c:v>
                </c:pt>
                <c:pt idx="20">
                  <c:v>-4</c:v>
                </c:pt>
                <c:pt idx="21">
                  <c:v>-7</c:v>
                </c:pt>
                <c:pt idx="22">
                  <c:v>-2</c:v>
                </c:pt>
                <c:pt idx="23">
                  <c:v>-4</c:v>
                </c:pt>
                <c:pt idx="24">
                  <c:v>29</c:v>
                </c:pt>
                <c:pt idx="25">
                  <c:v>28</c:v>
                </c:pt>
                <c:pt idx="26">
                  <c:v>24</c:v>
                </c:pt>
                <c:pt idx="27">
                  <c:v>27</c:v>
                </c:pt>
                <c:pt idx="28">
                  <c:v>15</c:v>
                </c:pt>
                <c:pt idx="29">
                  <c:v>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409D-4294-82F4-8E1A3D9501BB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Sheet1!$J$2:$J$31</c:f>
              <c:numCache>
                <c:formatCode>General</c:formatCode>
                <c:ptCount val="30"/>
                <c:pt idx="0">
                  <c:v>3</c:v>
                </c:pt>
                <c:pt idx="1">
                  <c:v>4</c:v>
                </c:pt>
                <c:pt idx="2">
                  <c:v>1</c:v>
                </c:pt>
                <c:pt idx="3">
                  <c:v>4</c:v>
                </c:pt>
                <c:pt idx="4">
                  <c:v>4</c:v>
                </c:pt>
                <c:pt idx="5">
                  <c:v>-2</c:v>
                </c:pt>
                <c:pt idx="6">
                  <c:v>15</c:v>
                </c:pt>
                <c:pt idx="7">
                  <c:v>17</c:v>
                </c:pt>
                <c:pt idx="8">
                  <c:v>10</c:v>
                </c:pt>
                <c:pt idx="9">
                  <c:v>1</c:v>
                </c:pt>
                <c:pt idx="10">
                  <c:v>7</c:v>
                </c:pt>
                <c:pt idx="11">
                  <c:v>6</c:v>
                </c:pt>
                <c:pt idx="12">
                  <c:v>1</c:v>
                </c:pt>
                <c:pt idx="13">
                  <c:v>9</c:v>
                </c:pt>
                <c:pt idx="14">
                  <c:v>72</c:v>
                </c:pt>
                <c:pt idx="15">
                  <c:v>92</c:v>
                </c:pt>
                <c:pt idx="16">
                  <c:v>81</c:v>
                </c:pt>
                <c:pt idx="17">
                  <c:v>62</c:v>
                </c:pt>
                <c:pt idx="18">
                  <c:v>44</c:v>
                </c:pt>
                <c:pt idx="19">
                  <c:v>27</c:v>
                </c:pt>
                <c:pt idx="20">
                  <c:v>21</c:v>
                </c:pt>
                <c:pt idx="21">
                  <c:v>16</c:v>
                </c:pt>
                <c:pt idx="22">
                  <c:v>23</c:v>
                </c:pt>
                <c:pt idx="23">
                  <c:v>25</c:v>
                </c:pt>
                <c:pt idx="24">
                  <c:v>8</c:v>
                </c:pt>
                <c:pt idx="25">
                  <c:v>4</c:v>
                </c:pt>
                <c:pt idx="26">
                  <c:v>5</c:v>
                </c:pt>
                <c:pt idx="27">
                  <c:v>9</c:v>
                </c:pt>
                <c:pt idx="28">
                  <c:v>28</c:v>
                </c:pt>
                <c:pt idx="29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409D-4294-82F4-8E1A3D9501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985408"/>
        <c:axId val="285987048"/>
      </c:lineChart>
      <c:dateAx>
        <c:axId val="2859854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987048"/>
        <c:crosses val="autoZero"/>
        <c:auto val="1"/>
        <c:lblOffset val="100"/>
        <c:baseTimeUnit val="days"/>
      </c:dateAx>
      <c:valAx>
        <c:axId val="285987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985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21</c:v>
                </c:pt>
                <c:pt idx="1">
                  <c:v>33</c:v>
                </c:pt>
                <c:pt idx="2">
                  <c:v>32</c:v>
                </c:pt>
                <c:pt idx="3">
                  <c:v>23</c:v>
                </c:pt>
                <c:pt idx="4">
                  <c:v>34</c:v>
                </c:pt>
                <c:pt idx="5">
                  <c:v>16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98-49FB-8508-C36025986F4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</c:v>
                </c:pt>
                <c:pt idx="1">
                  <c:v>4</c:v>
                </c:pt>
                <c:pt idx="2">
                  <c:v>7</c:v>
                </c:pt>
                <c:pt idx="3">
                  <c:v>5</c:v>
                </c:pt>
                <c:pt idx="4">
                  <c:v>6</c:v>
                </c:pt>
                <c:pt idx="5">
                  <c:v>5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098-49FB-8508-C36025986F4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7</c:v>
                </c:pt>
                <c:pt idx="1">
                  <c:v>8</c:v>
                </c:pt>
                <c:pt idx="2">
                  <c:v>9</c:v>
                </c:pt>
                <c:pt idx="3">
                  <c:v>5</c:v>
                </c:pt>
                <c:pt idx="4">
                  <c:v>5</c:v>
                </c:pt>
                <c:pt idx="5">
                  <c:v>4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098-49FB-8508-C36025986F4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</c:v>
                </c:pt>
                <c:pt idx="1">
                  <c:v>11</c:v>
                </c:pt>
                <c:pt idx="2">
                  <c:v>12</c:v>
                </c:pt>
                <c:pt idx="3">
                  <c:v>3</c:v>
                </c:pt>
                <c:pt idx="4">
                  <c:v>12</c:v>
                </c:pt>
                <c:pt idx="5">
                  <c:v>7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098-49FB-8508-C36025986F4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6</c:v>
                </c:pt>
                <c:pt idx="1">
                  <c:v>19</c:v>
                </c:pt>
                <c:pt idx="2">
                  <c:v>17</c:v>
                </c:pt>
                <c:pt idx="3">
                  <c:v>17</c:v>
                </c:pt>
                <c:pt idx="4">
                  <c:v>23</c:v>
                </c:pt>
                <c:pt idx="5">
                  <c:v>12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098-49FB-8508-C36025986F4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098-49FB-8508-C36025986F4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-1</c:v>
                </c:pt>
                <c:pt idx="1">
                  <c:v>2</c:v>
                </c:pt>
                <c:pt idx="2">
                  <c:v>5</c:v>
                </c:pt>
                <c:pt idx="3">
                  <c:v>1</c:v>
                </c:pt>
                <c:pt idx="4">
                  <c:v>3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098-49FB-8508-C36025986F4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6</c:v>
                </c:pt>
                <c:pt idx="1">
                  <c:v>3</c:v>
                </c:pt>
                <c:pt idx="2">
                  <c:v>6</c:v>
                </c:pt>
                <c:pt idx="3">
                  <c:v>-5</c:v>
                </c:pt>
                <c:pt idx="4">
                  <c:v>9</c:v>
                </c:pt>
                <c:pt idx="5">
                  <c:v>5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098-49FB-8508-C36025986F4A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14</c:v>
                </c:pt>
                <c:pt idx="1">
                  <c:v>27</c:v>
                </c:pt>
                <c:pt idx="2">
                  <c:v>28</c:v>
                </c:pt>
                <c:pt idx="3">
                  <c:v>27</c:v>
                </c:pt>
                <c:pt idx="4">
                  <c:v>20</c:v>
                </c:pt>
                <c:pt idx="5">
                  <c:v>15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098-49FB-8508-C36025986F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5988032"/>
        <c:axId val="285989672"/>
      </c:barChart>
      <c:catAx>
        <c:axId val="285988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989672"/>
        <c:crosses val="autoZero"/>
        <c:auto val="1"/>
        <c:lblAlgn val="ctr"/>
        <c:lblOffset val="100"/>
        <c:noMultiLvlLbl val="0"/>
      </c:catAx>
      <c:valAx>
        <c:axId val="285989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988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8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  <c:pt idx="9">
                  <c:v>2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13</c:v>
                </c:pt>
                <c:pt idx="22">
                  <c:v>0</c:v>
                </c:pt>
                <c:pt idx="23">
                  <c:v>10</c:v>
                </c:pt>
                <c:pt idx="24">
                  <c:v>2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D5-493B-BDCC-EB6D5E7402A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8D5-493B-BDCC-EB6D5E7402A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8D5-493B-BDCC-EB6D5E7402A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5</c:v>
                </c:pt>
                <c:pt idx="1">
                  <c:v>3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0</c:v>
                </c:pt>
                <c:pt idx="8">
                  <c:v>3</c:v>
                </c:pt>
                <c:pt idx="9">
                  <c:v>0</c:v>
                </c:pt>
                <c:pt idx="10">
                  <c:v>4</c:v>
                </c:pt>
                <c:pt idx="11">
                  <c:v>2</c:v>
                </c:pt>
                <c:pt idx="12">
                  <c:v>0</c:v>
                </c:pt>
                <c:pt idx="13">
                  <c:v>2</c:v>
                </c:pt>
                <c:pt idx="14">
                  <c:v>2</c:v>
                </c:pt>
                <c:pt idx="15">
                  <c:v>1</c:v>
                </c:pt>
                <c:pt idx="16">
                  <c:v>4</c:v>
                </c:pt>
                <c:pt idx="17">
                  <c:v>3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2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2</c:v>
                </c:pt>
                <c:pt idx="28">
                  <c:v>5</c:v>
                </c:pt>
                <c:pt idx="2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8D5-493B-BDCC-EB6D5E7402A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3</c:v>
                </c:pt>
                <c:pt idx="1">
                  <c:v>1</c:v>
                </c:pt>
                <c:pt idx="2">
                  <c:v>3</c:v>
                </c:pt>
                <c:pt idx="3">
                  <c:v>2</c:v>
                </c:pt>
                <c:pt idx="4">
                  <c:v>0</c:v>
                </c:pt>
                <c:pt idx="5">
                  <c:v>2</c:v>
                </c:pt>
                <c:pt idx="6">
                  <c:v>4</c:v>
                </c:pt>
                <c:pt idx="7">
                  <c:v>2</c:v>
                </c:pt>
                <c:pt idx="8">
                  <c:v>1</c:v>
                </c:pt>
                <c:pt idx="9">
                  <c:v>2</c:v>
                </c:pt>
                <c:pt idx="10">
                  <c:v>2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4</c:v>
                </c:pt>
                <c:pt idx="15">
                  <c:v>4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2</c:v>
                </c:pt>
                <c:pt idx="21">
                  <c:v>3</c:v>
                </c:pt>
                <c:pt idx="22">
                  <c:v>6</c:v>
                </c:pt>
                <c:pt idx="23">
                  <c:v>2</c:v>
                </c:pt>
                <c:pt idx="24">
                  <c:v>1</c:v>
                </c:pt>
                <c:pt idx="25">
                  <c:v>0</c:v>
                </c:pt>
                <c:pt idx="26">
                  <c:v>2</c:v>
                </c:pt>
                <c:pt idx="27">
                  <c:v>3</c:v>
                </c:pt>
                <c:pt idx="28">
                  <c:v>3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8D5-493B-BDCC-EB6D5E7402A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8D5-493B-BDCC-EB6D5E7402A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3</c:v>
                </c:pt>
                <c:pt idx="9">
                  <c:v>2</c:v>
                </c:pt>
                <c:pt idx="10">
                  <c:v>2</c:v>
                </c:pt>
                <c:pt idx="11">
                  <c:v>1</c:v>
                </c:pt>
                <c:pt idx="12">
                  <c:v>0</c:v>
                </c:pt>
                <c:pt idx="13">
                  <c:v>3</c:v>
                </c:pt>
                <c:pt idx="14">
                  <c:v>4</c:v>
                </c:pt>
                <c:pt idx="15">
                  <c:v>6</c:v>
                </c:pt>
                <c:pt idx="16">
                  <c:v>2</c:v>
                </c:pt>
                <c:pt idx="17">
                  <c:v>3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3</c:v>
                </c:pt>
                <c:pt idx="23">
                  <c:v>2</c:v>
                </c:pt>
                <c:pt idx="24">
                  <c:v>4</c:v>
                </c:pt>
                <c:pt idx="25">
                  <c:v>1</c:v>
                </c:pt>
                <c:pt idx="26">
                  <c:v>1</c:v>
                </c:pt>
                <c:pt idx="27">
                  <c:v>2</c:v>
                </c:pt>
                <c:pt idx="28">
                  <c:v>1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C8D5-493B-BDCC-EB6D5E7402A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Sheet1!$I$2:$I$31</c:f>
              <c:numCache>
                <c:formatCode>General</c:formatCode>
                <c:ptCount val="30"/>
                <c:pt idx="0">
                  <c:v>2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3</c:v>
                </c:pt>
                <c:pt idx="8">
                  <c:v>1</c:v>
                </c:pt>
                <c:pt idx="9">
                  <c:v>2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2</c:v>
                </c:pt>
                <c:pt idx="14">
                  <c:v>3</c:v>
                </c:pt>
                <c:pt idx="15">
                  <c:v>2</c:v>
                </c:pt>
                <c:pt idx="16">
                  <c:v>2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2</c:v>
                </c:pt>
                <c:pt idx="23">
                  <c:v>3</c:v>
                </c:pt>
                <c:pt idx="24">
                  <c:v>2</c:v>
                </c:pt>
                <c:pt idx="25">
                  <c:v>0</c:v>
                </c:pt>
                <c:pt idx="26">
                  <c:v>0</c:v>
                </c:pt>
                <c:pt idx="27">
                  <c:v>2</c:v>
                </c:pt>
                <c:pt idx="28">
                  <c:v>3</c:v>
                </c:pt>
                <c:pt idx="2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C8D5-493B-BDCC-EB6D5E7402A4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Sheet1!$J$2:$J$31</c:f>
              <c:numCache>
                <c:formatCode>General</c:formatCode>
                <c:ptCount val="30"/>
                <c:pt idx="0">
                  <c:v>2</c:v>
                </c:pt>
                <c:pt idx="1">
                  <c:v>4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3</c:v>
                </c:pt>
                <c:pt idx="7">
                  <c:v>2</c:v>
                </c:pt>
                <c:pt idx="8">
                  <c:v>2</c:v>
                </c:pt>
                <c:pt idx="9">
                  <c:v>3</c:v>
                </c:pt>
                <c:pt idx="10">
                  <c:v>4</c:v>
                </c:pt>
                <c:pt idx="11">
                  <c:v>0</c:v>
                </c:pt>
                <c:pt idx="12">
                  <c:v>1</c:v>
                </c:pt>
                <c:pt idx="13">
                  <c:v>3</c:v>
                </c:pt>
                <c:pt idx="14">
                  <c:v>2</c:v>
                </c:pt>
                <c:pt idx="15">
                  <c:v>5</c:v>
                </c:pt>
                <c:pt idx="16">
                  <c:v>5</c:v>
                </c:pt>
                <c:pt idx="17">
                  <c:v>5</c:v>
                </c:pt>
                <c:pt idx="18">
                  <c:v>2</c:v>
                </c:pt>
                <c:pt idx="19">
                  <c:v>3</c:v>
                </c:pt>
                <c:pt idx="20">
                  <c:v>3</c:v>
                </c:pt>
                <c:pt idx="21">
                  <c:v>3</c:v>
                </c:pt>
                <c:pt idx="22">
                  <c:v>4</c:v>
                </c:pt>
                <c:pt idx="23">
                  <c:v>5</c:v>
                </c:pt>
                <c:pt idx="24">
                  <c:v>5</c:v>
                </c:pt>
                <c:pt idx="25">
                  <c:v>2</c:v>
                </c:pt>
                <c:pt idx="26">
                  <c:v>0</c:v>
                </c:pt>
                <c:pt idx="27">
                  <c:v>4</c:v>
                </c:pt>
                <c:pt idx="28">
                  <c:v>4</c:v>
                </c:pt>
                <c:pt idx="2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C8D5-493B-BDCC-EB6D5E7402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974584"/>
        <c:axId val="285976224"/>
      </c:lineChart>
      <c:dateAx>
        <c:axId val="285974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976224"/>
        <c:crosses val="autoZero"/>
        <c:auto val="1"/>
        <c:lblOffset val="100"/>
        <c:baseTimeUnit val="days"/>
      </c:dateAx>
      <c:valAx>
        <c:axId val="285976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974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@SantanderRio</c:v>
                </c:pt>
                <c:pt idx="1">
                  <c:v>@ICBCArgentina</c:v>
                </c:pt>
                <c:pt idx="2">
                  <c:v>@Banco_Patagonia</c:v>
                </c:pt>
                <c:pt idx="3">
                  <c:v>@BBVAFrancesArg</c:v>
                </c:pt>
                <c:pt idx="4">
                  <c:v>@BancoGalicia</c:v>
                </c:pt>
                <c:pt idx="5">
                  <c:v>@Supervielle_ARG</c:v>
                </c:pt>
                <c:pt idx="6">
                  <c:v>@BancoCiudad</c:v>
                </c:pt>
                <c:pt idx="7">
                  <c:v>@HSBC_AR</c:v>
                </c:pt>
                <c:pt idx="8">
                  <c:v>@bancoprovincia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45</c:v>
                </c:pt>
                <c:pt idx="1">
                  <c:v>6</c:v>
                </c:pt>
                <c:pt idx="2">
                  <c:v>3</c:v>
                </c:pt>
                <c:pt idx="3">
                  <c:v>50</c:v>
                </c:pt>
                <c:pt idx="4">
                  <c:v>59</c:v>
                </c:pt>
                <c:pt idx="5">
                  <c:v>1</c:v>
                </c:pt>
                <c:pt idx="6">
                  <c:v>54</c:v>
                </c:pt>
                <c:pt idx="7">
                  <c:v>40</c:v>
                </c:pt>
                <c:pt idx="8">
                  <c:v>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F8-4F81-972F-7F97013CD76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@SantanderRio</c:v>
                </c:pt>
                <c:pt idx="1">
                  <c:v>@ICBCArgentina</c:v>
                </c:pt>
                <c:pt idx="2">
                  <c:v>@Banco_Patagonia</c:v>
                </c:pt>
                <c:pt idx="3">
                  <c:v>@BBVAFrancesArg</c:v>
                </c:pt>
                <c:pt idx="4">
                  <c:v>@BancoGalicia</c:v>
                </c:pt>
                <c:pt idx="5">
                  <c:v>@Supervielle_ARG</c:v>
                </c:pt>
                <c:pt idx="6">
                  <c:v>@BancoCiudad</c:v>
                </c:pt>
                <c:pt idx="7">
                  <c:v>@HSBC_AR</c:v>
                </c:pt>
                <c:pt idx="8">
                  <c:v>@bancoprovincia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1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F8-4F81-972F-7F97013CD7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5979832"/>
        <c:axId val="285981144"/>
      </c:barChart>
      <c:catAx>
        <c:axId val="285979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981144"/>
        <c:crosses val="autoZero"/>
        <c:auto val="1"/>
        <c:lblAlgn val="ctr"/>
        <c:lblOffset val="100"/>
        <c:noMultiLvlLbl val="0"/>
      </c:catAx>
      <c:valAx>
        <c:axId val="285981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979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23</c:v>
                </c:pt>
                <c:pt idx="2">
                  <c:v>2</c:v>
                </c:pt>
                <c:pt idx="3">
                  <c:v>12</c:v>
                </c:pt>
                <c:pt idx="4">
                  <c:v>4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E2-4747-80BB-B6CFA7BAA14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3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7E2-4747-80BB-B6CFA7BAA14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7E2-4747-80BB-B6CFA7BAA14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7</c:v>
                </c:pt>
                <c:pt idx="1">
                  <c:v>13</c:v>
                </c:pt>
                <c:pt idx="2">
                  <c:v>11</c:v>
                </c:pt>
                <c:pt idx="3">
                  <c:v>7</c:v>
                </c:pt>
                <c:pt idx="4">
                  <c:v>8</c:v>
                </c:pt>
                <c:pt idx="5">
                  <c:v>3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7E2-4747-80BB-B6CFA7BAA14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10</c:v>
                </c:pt>
                <c:pt idx="1">
                  <c:v>15</c:v>
                </c:pt>
                <c:pt idx="2">
                  <c:v>14</c:v>
                </c:pt>
                <c:pt idx="3">
                  <c:v>8</c:v>
                </c:pt>
                <c:pt idx="4">
                  <c:v>6</c:v>
                </c:pt>
                <c:pt idx="5">
                  <c:v>1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7E2-4747-80BB-B6CFA7BAA14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7E2-4747-80BB-B6CFA7BAA14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8</c:v>
                </c:pt>
                <c:pt idx="1">
                  <c:v>9</c:v>
                </c:pt>
                <c:pt idx="2">
                  <c:v>16</c:v>
                </c:pt>
                <c:pt idx="3">
                  <c:v>7</c:v>
                </c:pt>
                <c:pt idx="4">
                  <c:v>10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7E2-4747-80BB-B6CFA7BAA14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5</c:v>
                </c:pt>
                <c:pt idx="1">
                  <c:v>12</c:v>
                </c:pt>
                <c:pt idx="2">
                  <c:v>10</c:v>
                </c:pt>
                <c:pt idx="3">
                  <c:v>7</c:v>
                </c:pt>
                <c:pt idx="4">
                  <c:v>6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7E2-4747-80BB-B6CFA7BAA14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13</c:v>
                </c:pt>
                <c:pt idx="1">
                  <c:v>13</c:v>
                </c:pt>
                <c:pt idx="2">
                  <c:v>19</c:v>
                </c:pt>
                <c:pt idx="3">
                  <c:v>14</c:v>
                </c:pt>
                <c:pt idx="4">
                  <c:v>15</c:v>
                </c:pt>
                <c:pt idx="5">
                  <c:v>4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7E2-4747-80BB-B6CFA7BAA1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5980160"/>
        <c:axId val="285980816"/>
      </c:barChart>
      <c:catAx>
        <c:axId val="285980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980816"/>
        <c:crosses val="autoZero"/>
        <c:auto val="1"/>
        <c:lblAlgn val="ctr"/>
        <c:lblOffset val="100"/>
        <c:noMultiLvlLbl val="0"/>
      </c:catAx>
      <c:valAx>
        <c:axId val="285980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980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3.0938367893168998E-2</c:v>
                </c:pt>
                <c:pt idx="1">
                  <c:v>2.4900850195109001E-2</c:v>
                </c:pt>
                <c:pt idx="2">
                  <c:v>3.3816355604161998E-2</c:v>
                </c:pt>
                <c:pt idx="3">
                  <c:v>5.1563946488615E-3</c:v>
                </c:pt>
                <c:pt idx="4">
                  <c:v>1.4030190091088E-2</c:v>
                </c:pt>
                <c:pt idx="6">
                  <c:v>4.1011324881643003E-2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F5-4562-9D60-DB090B43742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1.7153996101365001E-2</c:v>
                </c:pt>
                <c:pt idx="1">
                  <c:v>1.0396361273554E-2</c:v>
                </c:pt>
                <c:pt idx="3">
                  <c:v>9.3567251461987994E-3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1F5-4562-9D60-DB090B43742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0.18560978272737</c:v>
                </c:pt>
                <c:pt idx="1">
                  <c:v>0.15285511518725001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1F5-4562-9D60-DB090B43742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4.6864461863534998E-3</c:v>
                </c:pt>
                <c:pt idx="1">
                  <c:v>7.5155550045367999E-3</c:v>
                </c:pt>
                <c:pt idx="2">
                  <c:v>9.1413485887961998E-3</c:v>
                </c:pt>
                <c:pt idx="3">
                  <c:v>2.4451023580975002E-3</c:v>
                </c:pt>
                <c:pt idx="4">
                  <c:v>5.8835275491719999E-3</c:v>
                </c:pt>
                <c:pt idx="5">
                  <c:v>3.5657742722254998E-3</c:v>
                </c:pt>
                <c:pt idx="6">
                  <c:v>9.2710131077861999E-3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1F5-4562-9D60-DB090B43742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4.0010798094907998E-2</c:v>
                </c:pt>
                <c:pt idx="1">
                  <c:v>1.1248015528689001E-2</c:v>
                </c:pt>
                <c:pt idx="2">
                  <c:v>1.4255138047583001E-2</c:v>
                </c:pt>
                <c:pt idx="3">
                  <c:v>2.5428549391643001E-2</c:v>
                </c:pt>
                <c:pt idx="4">
                  <c:v>3.4065418458314997E-2</c:v>
                </c:pt>
                <c:pt idx="5">
                  <c:v>1.0605271784192001E-2</c:v>
                </c:pt>
                <c:pt idx="6">
                  <c:v>1.3304795511078001E-2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1F5-4562-9D60-DB090B43742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1">
                  <c:v>1.0449866764199E-2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1F5-4562-9D60-DB090B43742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1.2504450736702999E-2</c:v>
                </c:pt>
                <c:pt idx="1">
                  <c:v>6.9704659473899004E-3</c:v>
                </c:pt>
                <c:pt idx="2">
                  <c:v>1.8968615948049002E-2</c:v>
                </c:pt>
                <c:pt idx="3">
                  <c:v>3.8512497184228001E-2</c:v>
                </c:pt>
                <c:pt idx="4">
                  <c:v>5.0865562318791E-3</c:v>
                </c:pt>
                <c:pt idx="5">
                  <c:v>3.3910374879194002E-3</c:v>
                </c:pt>
                <c:pt idx="6">
                  <c:v>1.4411909323658E-2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1F5-4562-9D60-DB090B43742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1.6977080940729999E-2</c:v>
                </c:pt>
                <c:pt idx="1">
                  <c:v>1.6020039613188999E-2</c:v>
                </c:pt>
                <c:pt idx="2">
                  <c:v>1.9723373445848E-2</c:v>
                </c:pt>
                <c:pt idx="3">
                  <c:v>1.7119745486450001E-2</c:v>
                </c:pt>
                <c:pt idx="4">
                  <c:v>1.8724721625805001E-2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1F5-4562-9D60-DB090B437422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0.40325796546636</c:v>
                </c:pt>
                <c:pt idx="1">
                  <c:v>0.18094269649479999</c:v>
                </c:pt>
                <c:pt idx="2">
                  <c:v>3.4446536247306002E-2</c:v>
                </c:pt>
                <c:pt idx="3">
                  <c:v>0.20134414574539</c:v>
                </c:pt>
                <c:pt idx="4">
                  <c:v>0.21168135476066999</c:v>
                </c:pt>
                <c:pt idx="5">
                  <c:v>0.13284085018144001</c:v>
                </c:pt>
                <c:pt idx="6">
                  <c:v>7.7760497667185E-2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1F5-4562-9D60-DB090B4374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4988640"/>
        <c:axId val="276018192"/>
      </c:barChart>
      <c:catAx>
        <c:axId val="244988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018192"/>
        <c:crosses val="autoZero"/>
        <c:auto val="1"/>
        <c:lblAlgn val="ctr"/>
        <c:lblOffset val="100"/>
        <c:noMultiLvlLbl val="0"/>
      </c:catAx>
      <c:valAx>
        <c:axId val="276018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988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2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11</c:v>
                </c:pt>
                <c:pt idx="21">
                  <c:v>5</c:v>
                </c:pt>
                <c:pt idx="22">
                  <c:v>14</c:v>
                </c:pt>
                <c:pt idx="23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4C-4A38-AA5C-DC3B1B63DF2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2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A4C-4A38-AA5C-DC3B1B63DF2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A4C-4A38-AA5C-DC3B1B63DF2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22</c:v>
                </c:pt>
                <c:pt idx="11">
                  <c:v>8</c:v>
                </c:pt>
                <c:pt idx="12">
                  <c:v>3</c:v>
                </c:pt>
                <c:pt idx="13">
                  <c:v>3</c:v>
                </c:pt>
                <c:pt idx="14">
                  <c:v>2</c:v>
                </c:pt>
                <c:pt idx="15">
                  <c:v>4</c:v>
                </c:pt>
                <c:pt idx="16">
                  <c:v>1</c:v>
                </c:pt>
                <c:pt idx="17">
                  <c:v>1</c:v>
                </c:pt>
                <c:pt idx="18">
                  <c:v>3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A4C-4A38-AA5C-DC3B1B63DF2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8</c:v>
                </c:pt>
                <c:pt idx="10">
                  <c:v>4</c:v>
                </c:pt>
                <c:pt idx="11">
                  <c:v>9</c:v>
                </c:pt>
                <c:pt idx="12">
                  <c:v>1</c:v>
                </c:pt>
                <c:pt idx="13">
                  <c:v>10</c:v>
                </c:pt>
                <c:pt idx="14">
                  <c:v>2</c:v>
                </c:pt>
                <c:pt idx="15">
                  <c:v>8</c:v>
                </c:pt>
                <c:pt idx="16">
                  <c:v>3</c:v>
                </c:pt>
                <c:pt idx="17">
                  <c:v>12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A4C-4A38-AA5C-DC3B1B63DF2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A4C-4A38-AA5C-DC3B1B63DF2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1</c:v>
                </c:pt>
                <c:pt idx="10">
                  <c:v>7</c:v>
                </c:pt>
                <c:pt idx="11">
                  <c:v>10</c:v>
                </c:pt>
                <c:pt idx="12">
                  <c:v>9</c:v>
                </c:pt>
                <c:pt idx="13">
                  <c:v>3</c:v>
                </c:pt>
                <c:pt idx="14">
                  <c:v>6</c:v>
                </c:pt>
                <c:pt idx="15">
                  <c:v>5</c:v>
                </c:pt>
                <c:pt idx="16">
                  <c:v>6</c:v>
                </c:pt>
                <c:pt idx="17">
                  <c:v>3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A4C-4A38-AA5C-DC3B1B63DF2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Sheet1!$I$2:$I$25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3</c:v>
                </c:pt>
                <c:pt idx="9">
                  <c:v>7</c:v>
                </c:pt>
                <c:pt idx="10">
                  <c:v>0</c:v>
                </c:pt>
                <c:pt idx="11">
                  <c:v>2</c:v>
                </c:pt>
                <c:pt idx="12">
                  <c:v>2</c:v>
                </c:pt>
                <c:pt idx="13">
                  <c:v>7</c:v>
                </c:pt>
                <c:pt idx="14">
                  <c:v>0</c:v>
                </c:pt>
                <c:pt idx="15">
                  <c:v>2</c:v>
                </c:pt>
                <c:pt idx="16">
                  <c:v>1</c:v>
                </c:pt>
                <c:pt idx="17">
                  <c:v>9</c:v>
                </c:pt>
                <c:pt idx="18">
                  <c:v>7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8A4C-4A38-AA5C-DC3B1B63DF2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Sheet1!$J$2:$J$25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13</c:v>
                </c:pt>
                <c:pt idx="9">
                  <c:v>6</c:v>
                </c:pt>
                <c:pt idx="10">
                  <c:v>14</c:v>
                </c:pt>
                <c:pt idx="11">
                  <c:v>11</c:v>
                </c:pt>
                <c:pt idx="12">
                  <c:v>8</c:v>
                </c:pt>
                <c:pt idx="13">
                  <c:v>4</c:v>
                </c:pt>
                <c:pt idx="14">
                  <c:v>2</c:v>
                </c:pt>
                <c:pt idx="15">
                  <c:v>3</c:v>
                </c:pt>
                <c:pt idx="16">
                  <c:v>7</c:v>
                </c:pt>
                <c:pt idx="17">
                  <c:v>2</c:v>
                </c:pt>
                <c:pt idx="18">
                  <c:v>5</c:v>
                </c:pt>
                <c:pt idx="19">
                  <c:v>4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8A4C-4A38-AA5C-DC3B1B63DF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721888"/>
        <c:axId val="277717296"/>
      </c:lineChart>
      <c:catAx>
        <c:axId val="277721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717296"/>
        <c:crosses val="autoZero"/>
        <c:auto val="1"/>
        <c:lblAlgn val="ctr"/>
        <c:lblOffset val="100"/>
        <c:noMultiLvlLbl val="0"/>
      </c:catAx>
      <c:valAx>
        <c:axId val="277717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721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2.1587392962509999E-2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3.0941929912931002E-2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1.0074116715837999E-2</c:v>
                </c:pt>
                <c:pt idx="15">
                  <c:v>7.0518817010866E-2</c:v>
                </c:pt>
                <c:pt idx="16">
                  <c:v>1.439159530834E-3</c:v>
                </c:pt>
                <c:pt idx="17">
                  <c:v>0</c:v>
                </c:pt>
                <c:pt idx="18">
                  <c:v>0</c:v>
                </c:pt>
                <c:pt idx="19">
                  <c:v>1.7269914370008001E-2</c:v>
                </c:pt>
                <c:pt idx="20">
                  <c:v>1.5961587523795E-2</c:v>
                </c:pt>
                <c:pt idx="21">
                  <c:v>9.2106209973376006E-3</c:v>
                </c:pt>
                <c:pt idx="22">
                  <c:v>2.3129349602689E-2</c:v>
                </c:pt>
                <c:pt idx="23">
                  <c:v>2.3746132258760998E-2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077-4E23-AE4E-D456125DD13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7.7972709551657002E-3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3.1189083820663001E-3</c:v>
                </c:pt>
                <c:pt idx="16">
                  <c:v>2.1832358674464002E-2</c:v>
                </c:pt>
                <c:pt idx="17">
                  <c:v>1.0136452241714999E-2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077-4E23-AE4E-D456125DD13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0.29482419742302002</c:v>
                </c:pt>
                <c:pt idx="16">
                  <c:v>0</c:v>
                </c:pt>
                <c:pt idx="17">
                  <c:v>0.18563005022931001</c:v>
                </c:pt>
                <c:pt idx="18">
                  <c:v>0</c:v>
                </c:pt>
                <c:pt idx="19">
                  <c:v>0</c:v>
                </c:pt>
                <c:pt idx="20">
                  <c:v>1.0919414719371001E-2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077-4E23-AE4E-D456125DD13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7.1317011246693003E-4</c:v>
                </c:pt>
                <c:pt idx="10">
                  <c:v>3.0147645663375E-3</c:v>
                </c:pt>
                <c:pt idx="11">
                  <c:v>3.2092655061011998E-3</c:v>
                </c:pt>
                <c:pt idx="12">
                  <c:v>2.6149570790453998E-3</c:v>
                </c:pt>
                <c:pt idx="13">
                  <c:v>3.8035739331569E-3</c:v>
                </c:pt>
                <c:pt idx="14">
                  <c:v>1.0697551687003999E-3</c:v>
                </c:pt>
                <c:pt idx="15">
                  <c:v>4.2790206748015997E-3</c:v>
                </c:pt>
                <c:pt idx="16">
                  <c:v>7.3456521584093007E-2</c:v>
                </c:pt>
                <c:pt idx="17">
                  <c:v>8.2014562933696994E-2</c:v>
                </c:pt>
                <c:pt idx="18">
                  <c:v>2.6149570790453998E-3</c:v>
                </c:pt>
                <c:pt idx="19">
                  <c:v>0</c:v>
                </c:pt>
                <c:pt idx="20">
                  <c:v>1.9968763149074E-2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077-4E23-AE4E-D456125DD13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1.0605783044245001E-2</c:v>
                </c:pt>
                <c:pt idx="10">
                  <c:v>1.5908674566367999E-2</c:v>
                </c:pt>
                <c:pt idx="11">
                  <c:v>1.3391140207381001E-2</c:v>
                </c:pt>
                <c:pt idx="12">
                  <c:v>4.8208104746570004E-3</c:v>
                </c:pt>
                <c:pt idx="13">
                  <c:v>2.6418041401120002E-2</c:v>
                </c:pt>
                <c:pt idx="14">
                  <c:v>8.1953778069168998E-3</c:v>
                </c:pt>
                <c:pt idx="15">
                  <c:v>1.8319079803697E-2</c:v>
                </c:pt>
                <c:pt idx="16">
                  <c:v>5.4635852046113001E-3</c:v>
                </c:pt>
                <c:pt idx="17">
                  <c:v>1.9202895057384001E-2</c:v>
                </c:pt>
                <c:pt idx="18">
                  <c:v>0.15281969204663001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077-4E23-AE4E-D456125DD13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1.0449866764199E-2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077-4E23-AE4E-D456125DD13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5.0865562318791E-3</c:v>
                </c:pt>
                <c:pt idx="9">
                  <c:v>6.7820749758389001E-3</c:v>
                </c:pt>
                <c:pt idx="10">
                  <c:v>7.5087258661073004E-3</c:v>
                </c:pt>
                <c:pt idx="11">
                  <c:v>5.7647637294630004E-3</c:v>
                </c:pt>
                <c:pt idx="12">
                  <c:v>1.4129322866331E-2</c:v>
                </c:pt>
                <c:pt idx="13">
                  <c:v>5.9908328953243002E-2</c:v>
                </c:pt>
                <c:pt idx="14">
                  <c:v>1.0173112463758001E-2</c:v>
                </c:pt>
                <c:pt idx="15">
                  <c:v>4.4083487342953002E-3</c:v>
                </c:pt>
                <c:pt idx="16">
                  <c:v>6.2169020611855998E-3</c:v>
                </c:pt>
                <c:pt idx="17">
                  <c:v>8.5341110112638993E-2</c:v>
                </c:pt>
                <c:pt idx="18">
                  <c:v>0</c:v>
                </c:pt>
                <c:pt idx="19">
                  <c:v>0</c:v>
                </c:pt>
                <c:pt idx="20">
                  <c:v>6.7820749758389001E-3</c:v>
                </c:pt>
                <c:pt idx="21">
                  <c:v>0</c:v>
                </c:pt>
                <c:pt idx="22">
                  <c:v>0</c:v>
                </c:pt>
                <c:pt idx="23">
                  <c:v>5.0865562318791E-3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1077-4E23-AE4E-D456125DD13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Sheet1!$I$2:$I$25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1.9974532471099E-2</c:v>
                </c:pt>
                <c:pt idx="9">
                  <c:v>1.7121027832370999E-2</c:v>
                </c:pt>
                <c:pt idx="10">
                  <c:v>0</c:v>
                </c:pt>
                <c:pt idx="11">
                  <c:v>2.371975730943E-2</c:v>
                </c:pt>
                <c:pt idx="12">
                  <c:v>1.4980899353325E-2</c:v>
                </c:pt>
                <c:pt idx="13">
                  <c:v>1.5694275513006999E-2</c:v>
                </c:pt>
                <c:pt idx="14">
                  <c:v>0</c:v>
                </c:pt>
                <c:pt idx="15">
                  <c:v>2.1222940750542998E-2</c:v>
                </c:pt>
                <c:pt idx="16">
                  <c:v>2.7464982147761999E-2</c:v>
                </c:pt>
                <c:pt idx="17">
                  <c:v>1.7477715912212002E-2</c:v>
                </c:pt>
                <c:pt idx="18">
                  <c:v>1.6050963592848001E-2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1077-4E23-AE4E-D456125DD13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Sheet1!$J$2:$J$25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5.8327932598833003E-2</c:v>
                </c:pt>
                <c:pt idx="7">
                  <c:v>3.8885288399222E-2</c:v>
                </c:pt>
                <c:pt idx="8">
                  <c:v>2.9911760307093999E-2</c:v>
                </c:pt>
                <c:pt idx="9">
                  <c:v>0.27327716569452998</c:v>
                </c:pt>
                <c:pt idx="10">
                  <c:v>4.0736968799185001E-2</c:v>
                </c:pt>
                <c:pt idx="11">
                  <c:v>0.21917162552288999</c:v>
                </c:pt>
                <c:pt idx="12">
                  <c:v>0.47877511341542001</c:v>
                </c:pt>
                <c:pt idx="13">
                  <c:v>7.1289695398573993E-2</c:v>
                </c:pt>
                <c:pt idx="14">
                  <c:v>3.2404406999352001E-2</c:v>
                </c:pt>
                <c:pt idx="15">
                  <c:v>0.40181464679196</c:v>
                </c:pt>
                <c:pt idx="16">
                  <c:v>3.6107767799277997E-2</c:v>
                </c:pt>
                <c:pt idx="17">
                  <c:v>1.3674659753727001</c:v>
                </c:pt>
                <c:pt idx="18">
                  <c:v>3.8885288399222E-2</c:v>
                </c:pt>
                <c:pt idx="19">
                  <c:v>5.0226830848994999E-2</c:v>
                </c:pt>
                <c:pt idx="20">
                  <c:v>8.4251458198315005E-2</c:v>
                </c:pt>
                <c:pt idx="21">
                  <c:v>1.2054439403759001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1077-4E23-AE4E-D456125DD1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720904"/>
        <c:axId val="277718280"/>
      </c:lineChart>
      <c:catAx>
        <c:axId val="277720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718280"/>
        <c:crosses val="autoZero"/>
        <c:auto val="1"/>
        <c:lblAlgn val="ctr"/>
        <c:lblOffset val="100"/>
        <c:noMultiLvlLbl val="0"/>
      </c:catAx>
      <c:valAx>
        <c:axId val="277718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720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132</c:v>
                </c:pt>
                <c:pt idx="1">
                  <c:v>102</c:v>
                </c:pt>
                <c:pt idx="2">
                  <c:v>22</c:v>
                </c:pt>
                <c:pt idx="3">
                  <c:v>11</c:v>
                </c:pt>
                <c:pt idx="4">
                  <c:v>25</c:v>
                </c:pt>
                <c:pt idx="5">
                  <c:v>16</c:v>
                </c:pt>
                <c:pt idx="6">
                  <c:v>140</c:v>
                </c:pt>
                <c:pt idx="7">
                  <c:v>137</c:v>
                </c:pt>
                <c:pt idx="8">
                  <c:v>108</c:v>
                </c:pt>
                <c:pt idx="9">
                  <c:v>84</c:v>
                </c:pt>
                <c:pt idx="10">
                  <c:v>96</c:v>
                </c:pt>
                <c:pt idx="11">
                  <c:v>10</c:v>
                </c:pt>
                <c:pt idx="12">
                  <c:v>19</c:v>
                </c:pt>
                <c:pt idx="13">
                  <c:v>101</c:v>
                </c:pt>
                <c:pt idx="14">
                  <c:v>80</c:v>
                </c:pt>
                <c:pt idx="15">
                  <c:v>73</c:v>
                </c:pt>
                <c:pt idx="16">
                  <c:v>93</c:v>
                </c:pt>
                <c:pt idx="17">
                  <c:v>82</c:v>
                </c:pt>
                <c:pt idx="18">
                  <c:v>22</c:v>
                </c:pt>
                <c:pt idx="19">
                  <c:v>7</c:v>
                </c:pt>
                <c:pt idx="20">
                  <c:v>22</c:v>
                </c:pt>
                <c:pt idx="21">
                  <c:v>102</c:v>
                </c:pt>
                <c:pt idx="22">
                  <c:v>125</c:v>
                </c:pt>
                <c:pt idx="23">
                  <c:v>100</c:v>
                </c:pt>
                <c:pt idx="24">
                  <c:v>301</c:v>
                </c:pt>
                <c:pt idx="25">
                  <c:v>40</c:v>
                </c:pt>
                <c:pt idx="26">
                  <c:v>6</c:v>
                </c:pt>
                <c:pt idx="27">
                  <c:v>128</c:v>
                </c:pt>
                <c:pt idx="28">
                  <c:v>193</c:v>
                </c:pt>
                <c:pt idx="29">
                  <c:v>120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5B6-4B87-ABE5-7DA0CC3C4DB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28</c:v>
                </c:pt>
                <c:pt idx="1">
                  <c:v>18</c:v>
                </c:pt>
                <c:pt idx="2">
                  <c:v>10</c:v>
                </c:pt>
                <c:pt idx="3">
                  <c:v>11</c:v>
                </c:pt>
                <c:pt idx="4">
                  <c:v>11</c:v>
                </c:pt>
                <c:pt idx="5">
                  <c:v>0</c:v>
                </c:pt>
                <c:pt idx="6">
                  <c:v>33</c:v>
                </c:pt>
                <c:pt idx="7">
                  <c:v>16</c:v>
                </c:pt>
                <c:pt idx="8">
                  <c:v>17</c:v>
                </c:pt>
                <c:pt idx="9">
                  <c:v>17</c:v>
                </c:pt>
                <c:pt idx="10">
                  <c:v>7</c:v>
                </c:pt>
                <c:pt idx="11">
                  <c:v>3</c:v>
                </c:pt>
                <c:pt idx="12">
                  <c:v>3</c:v>
                </c:pt>
                <c:pt idx="13">
                  <c:v>9</c:v>
                </c:pt>
                <c:pt idx="14">
                  <c:v>15</c:v>
                </c:pt>
                <c:pt idx="15">
                  <c:v>7</c:v>
                </c:pt>
                <c:pt idx="16">
                  <c:v>22</c:v>
                </c:pt>
                <c:pt idx="17">
                  <c:v>7</c:v>
                </c:pt>
                <c:pt idx="18">
                  <c:v>5</c:v>
                </c:pt>
                <c:pt idx="19">
                  <c:v>6</c:v>
                </c:pt>
                <c:pt idx="20">
                  <c:v>2</c:v>
                </c:pt>
                <c:pt idx="21">
                  <c:v>12</c:v>
                </c:pt>
                <c:pt idx="22">
                  <c:v>9</c:v>
                </c:pt>
                <c:pt idx="23">
                  <c:v>14</c:v>
                </c:pt>
                <c:pt idx="24">
                  <c:v>21</c:v>
                </c:pt>
                <c:pt idx="25">
                  <c:v>7</c:v>
                </c:pt>
                <c:pt idx="26">
                  <c:v>7</c:v>
                </c:pt>
                <c:pt idx="27">
                  <c:v>45</c:v>
                </c:pt>
                <c:pt idx="28">
                  <c:v>28</c:v>
                </c:pt>
                <c:pt idx="29">
                  <c:v>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5B6-4B87-ABE5-7DA0CC3C4DB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55</c:v>
                </c:pt>
                <c:pt idx="1">
                  <c:v>22</c:v>
                </c:pt>
                <c:pt idx="2">
                  <c:v>12</c:v>
                </c:pt>
                <c:pt idx="3">
                  <c:v>8</c:v>
                </c:pt>
                <c:pt idx="4">
                  <c:v>6</c:v>
                </c:pt>
                <c:pt idx="5">
                  <c:v>2</c:v>
                </c:pt>
                <c:pt idx="6">
                  <c:v>47</c:v>
                </c:pt>
                <c:pt idx="7">
                  <c:v>26</c:v>
                </c:pt>
                <c:pt idx="8">
                  <c:v>14</c:v>
                </c:pt>
                <c:pt idx="9">
                  <c:v>21</c:v>
                </c:pt>
                <c:pt idx="10">
                  <c:v>37</c:v>
                </c:pt>
                <c:pt idx="11">
                  <c:v>3</c:v>
                </c:pt>
                <c:pt idx="12">
                  <c:v>8</c:v>
                </c:pt>
                <c:pt idx="13">
                  <c:v>19</c:v>
                </c:pt>
                <c:pt idx="14">
                  <c:v>31</c:v>
                </c:pt>
                <c:pt idx="15">
                  <c:v>20</c:v>
                </c:pt>
                <c:pt idx="16">
                  <c:v>22</c:v>
                </c:pt>
                <c:pt idx="17">
                  <c:v>22</c:v>
                </c:pt>
                <c:pt idx="18">
                  <c:v>1</c:v>
                </c:pt>
                <c:pt idx="19">
                  <c:v>2</c:v>
                </c:pt>
                <c:pt idx="20">
                  <c:v>3</c:v>
                </c:pt>
                <c:pt idx="21">
                  <c:v>48</c:v>
                </c:pt>
                <c:pt idx="22">
                  <c:v>19</c:v>
                </c:pt>
                <c:pt idx="23">
                  <c:v>18</c:v>
                </c:pt>
                <c:pt idx="24">
                  <c:v>27</c:v>
                </c:pt>
                <c:pt idx="25">
                  <c:v>7</c:v>
                </c:pt>
                <c:pt idx="26">
                  <c:v>2</c:v>
                </c:pt>
                <c:pt idx="27">
                  <c:v>37</c:v>
                </c:pt>
                <c:pt idx="28">
                  <c:v>24</c:v>
                </c:pt>
                <c:pt idx="29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5B6-4B87-ABE5-7DA0CC3C4DB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52</c:v>
                </c:pt>
                <c:pt idx="1">
                  <c:v>35</c:v>
                </c:pt>
                <c:pt idx="2">
                  <c:v>17</c:v>
                </c:pt>
                <c:pt idx="3">
                  <c:v>3</c:v>
                </c:pt>
                <c:pt idx="4">
                  <c:v>1</c:v>
                </c:pt>
                <c:pt idx="5">
                  <c:v>3</c:v>
                </c:pt>
                <c:pt idx="6">
                  <c:v>69</c:v>
                </c:pt>
                <c:pt idx="7">
                  <c:v>99</c:v>
                </c:pt>
                <c:pt idx="8">
                  <c:v>41</c:v>
                </c:pt>
                <c:pt idx="9">
                  <c:v>42</c:v>
                </c:pt>
                <c:pt idx="10">
                  <c:v>56</c:v>
                </c:pt>
                <c:pt idx="11">
                  <c:v>13</c:v>
                </c:pt>
                <c:pt idx="12">
                  <c:v>3</c:v>
                </c:pt>
                <c:pt idx="13">
                  <c:v>62</c:v>
                </c:pt>
                <c:pt idx="14">
                  <c:v>39</c:v>
                </c:pt>
                <c:pt idx="15">
                  <c:v>27</c:v>
                </c:pt>
                <c:pt idx="16">
                  <c:v>35</c:v>
                </c:pt>
                <c:pt idx="17">
                  <c:v>18</c:v>
                </c:pt>
                <c:pt idx="18">
                  <c:v>8</c:v>
                </c:pt>
                <c:pt idx="19">
                  <c:v>4</c:v>
                </c:pt>
                <c:pt idx="20">
                  <c:v>4</c:v>
                </c:pt>
                <c:pt idx="21">
                  <c:v>54</c:v>
                </c:pt>
                <c:pt idx="22">
                  <c:v>54</c:v>
                </c:pt>
                <c:pt idx="23">
                  <c:v>46</c:v>
                </c:pt>
                <c:pt idx="24">
                  <c:v>27</c:v>
                </c:pt>
                <c:pt idx="25">
                  <c:v>16</c:v>
                </c:pt>
                <c:pt idx="26">
                  <c:v>4</c:v>
                </c:pt>
                <c:pt idx="27">
                  <c:v>39</c:v>
                </c:pt>
                <c:pt idx="28">
                  <c:v>52</c:v>
                </c:pt>
                <c:pt idx="29">
                  <c:v>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5B6-4B87-ABE5-7DA0CC3C4DB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44</c:v>
                </c:pt>
                <c:pt idx="1">
                  <c:v>52</c:v>
                </c:pt>
                <c:pt idx="2">
                  <c:v>10</c:v>
                </c:pt>
                <c:pt idx="3">
                  <c:v>19</c:v>
                </c:pt>
                <c:pt idx="4">
                  <c:v>5</c:v>
                </c:pt>
                <c:pt idx="5">
                  <c:v>10</c:v>
                </c:pt>
                <c:pt idx="6">
                  <c:v>62</c:v>
                </c:pt>
                <c:pt idx="7">
                  <c:v>40</c:v>
                </c:pt>
                <c:pt idx="8">
                  <c:v>46</c:v>
                </c:pt>
                <c:pt idx="9">
                  <c:v>48</c:v>
                </c:pt>
                <c:pt idx="10">
                  <c:v>26</c:v>
                </c:pt>
                <c:pt idx="11">
                  <c:v>15</c:v>
                </c:pt>
                <c:pt idx="12">
                  <c:v>15</c:v>
                </c:pt>
                <c:pt idx="13">
                  <c:v>35</c:v>
                </c:pt>
                <c:pt idx="14">
                  <c:v>35</c:v>
                </c:pt>
                <c:pt idx="15">
                  <c:v>46</c:v>
                </c:pt>
                <c:pt idx="16">
                  <c:v>17</c:v>
                </c:pt>
                <c:pt idx="17">
                  <c:v>34</c:v>
                </c:pt>
                <c:pt idx="18">
                  <c:v>15</c:v>
                </c:pt>
                <c:pt idx="19">
                  <c:v>5</c:v>
                </c:pt>
                <c:pt idx="20">
                  <c:v>3</c:v>
                </c:pt>
                <c:pt idx="21">
                  <c:v>48</c:v>
                </c:pt>
                <c:pt idx="22">
                  <c:v>86</c:v>
                </c:pt>
                <c:pt idx="23">
                  <c:v>40</c:v>
                </c:pt>
                <c:pt idx="24">
                  <c:v>44</c:v>
                </c:pt>
                <c:pt idx="25">
                  <c:v>22</c:v>
                </c:pt>
                <c:pt idx="26">
                  <c:v>8</c:v>
                </c:pt>
                <c:pt idx="27">
                  <c:v>45</c:v>
                </c:pt>
                <c:pt idx="28">
                  <c:v>43</c:v>
                </c:pt>
                <c:pt idx="29">
                  <c:v>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5B6-4B87-ABE5-7DA0CC3C4DB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2</c:v>
                </c:pt>
                <c:pt idx="1">
                  <c:v>0</c:v>
                </c:pt>
                <c:pt idx="2">
                  <c:v>3</c:v>
                </c:pt>
                <c:pt idx="3">
                  <c:v>0</c:v>
                </c:pt>
                <c:pt idx="4">
                  <c:v>3</c:v>
                </c:pt>
                <c:pt idx="5">
                  <c:v>1</c:v>
                </c:pt>
                <c:pt idx="6">
                  <c:v>0</c:v>
                </c:pt>
                <c:pt idx="7">
                  <c:v>6</c:v>
                </c:pt>
                <c:pt idx="8">
                  <c:v>12</c:v>
                </c:pt>
                <c:pt idx="9">
                  <c:v>3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3</c:v>
                </c:pt>
                <c:pt idx="15">
                  <c:v>3</c:v>
                </c:pt>
                <c:pt idx="16">
                  <c:v>6</c:v>
                </c:pt>
                <c:pt idx="17">
                  <c:v>16</c:v>
                </c:pt>
                <c:pt idx="18">
                  <c:v>5</c:v>
                </c:pt>
                <c:pt idx="19">
                  <c:v>1</c:v>
                </c:pt>
                <c:pt idx="20">
                  <c:v>0</c:v>
                </c:pt>
                <c:pt idx="21">
                  <c:v>5</c:v>
                </c:pt>
                <c:pt idx="22">
                  <c:v>7</c:v>
                </c:pt>
                <c:pt idx="23">
                  <c:v>1</c:v>
                </c:pt>
                <c:pt idx="24">
                  <c:v>4</c:v>
                </c:pt>
                <c:pt idx="25">
                  <c:v>2</c:v>
                </c:pt>
                <c:pt idx="26">
                  <c:v>0</c:v>
                </c:pt>
                <c:pt idx="27">
                  <c:v>7</c:v>
                </c:pt>
                <c:pt idx="28">
                  <c:v>7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5B6-4B87-ABE5-7DA0CC3C4DB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6</c:v>
                </c:pt>
                <c:pt idx="1">
                  <c:v>19</c:v>
                </c:pt>
                <c:pt idx="2">
                  <c:v>6</c:v>
                </c:pt>
                <c:pt idx="3">
                  <c:v>4</c:v>
                </c:pt>
                <c:pt idx="4">
                  <c:v>5</c:v>
                </c:pt>
                <c:pt idx="5">
                  <c:v>2</c:v>
                </c:pt>
                <c:pt idx="6">
                  <c:v>9</c:v>
                </c:pt>
                <c:pt idx="7">
                  <c:v>8</c:v>
                </c:pt>
                <c:pt idx="8">
                  <c:v>6</c:v>
                </c:pt>
                <c:pt idx="9">
                  <c:v>15</c:v>
                </c:pt>
                <c:pt idx="10">
                  <c:v>16</c:v>
                </c:pt>
                <c:pt idx="11">
                  <c:v>7</c:v>
                </c:pt>
                <c:pt idx="12">
                  <c:v>5</c:v>
                </c:pt>
                <c:pt idx="13">
                  <c:v>18</c:v>
                </c:pt>
                <c:pt idx="14">
                  <c:v>14</c:v>
                </c:pt>
                <c:pt idx="15">
                  <c:v>6</c:v>
                </c:pt>
                <c:pt idx="16">
                  <c:v>16</c:v>
                </c:pt>
                <c:pt idx="17">
                  <c:v>11</c:v>
                </c:pt>
                <c:pt idx="18">
                  <c:v>5</c:v>
                </c:pt>
                <c:pt idx="19">
                  <c:v>1</c:v>
                </c:pt>
                <c:pt idx="20">
                  <c:v>2</c:v>
                </c:pt>
                <c:pt idx="21">
                  <c:v>25</c:v>
                </c:pt>
                <c:pt idx="22">
                  <c:v>8</c:v>
                </c:pt>
                <c:pt idx="23">
                  <c:v>20</c:v>
                </c:pt>
                <c:pt idx="24">
                  <c:v>26</c:v>
                </c:pt>
                <c:pt idx="25">
                  <c:v>5</c:v>
                </c:pt>
                <c:pt idx="26">
                  <c:v>18</c:v>
                </c:pt>
                <c:pt idx="27">
                  <c:v>32</c:v>
                </c:pt>
                <c:pt idx="28">
                  <c:v>42</c:v>
                </c:pt>
                <c:pt idx="29">
                  <c:v>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5B6-4B87-ABE5-7DA0CC3C4DB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Sheet1!$I$2:$I$31</c:f>
              <c:numCache>
                <c:formatCode>General</c:formatCode>
                <c:ptCount val="30"/>
                <c:pt idx="0">
                  <c:v>28</c:v>
                </c:pt>
                <c:pt idx="1">
                  <c:v>12</c:v>
                </c:pt>
                <c:pt idx="2">
                  <c:v>4</c:v>
                </c:pt>
                <c:pt idx="3">
                  <c:v>4</c:v>
                </c:pt>
                <c:pt idx="4">
                  <c:v>6</c:v>
                </c:pt>
                <c:pt idx="5">
                  <c:v>1</c:v>
                </c:pt>
                <c:pt idx="6">
                  <c:v>25</c:v>
                </c:pt>
                <c:pt idx="7">
                  <c:v>26</c:v>
                </c:pt>
                <c:pt idx="8">
                  <c:v>21</c:v>
                </c:pt>
                <c:pt idx="9">
                  <c:v>14</c:v>
                </c:pt>
                <c:pt idx="10">
                  <c:v>16</c:v>
                </c:pt>
                <c:pt idx="11">
                  <c:v>15</c:v>
                </c:pt>
                <c:pt idx="12">
                  <c:v>2</c:v>
                </c:pt>
                <c:pt idx="13">
                  <c:v>12</c:v>
                </c:pt>
                <c:pt idx="14">
                  <c:v>24</c:v>
                </c:pt>
                <c:pt idx="15">
                  <c:v>7</c:v>
                </c:pt>
                <c:pt idx="16">
                  <c:v>14</c:v>
                </c:pt>
                <c:pt idx="17">
                  <c:v>11</c:v>
                </c:pt>
                <c:pt idx="18">
                  <c:v>5</c:v>
                </c:pt>
                <c:pt idx="19">
                  <c:v>9</c:v>
                </c:pt>
                <c:pt idx="20">
                  <c:v>1</c:v>
                </c:pt>
                <c:pt idx="21">
                  <c:v>28</c:v>
                </c:pt>
                <c:pt idx="22">
                  <c:v>32</c:v>
                </c:pt>
                <c:pt idx="23">
                  <c:v>44</c:v>
                </c:pt>
                <c:pt idx="24">
                  <c:v>55</c:v>
                </c:pt>
                <c:pt idx="25">
                  <c:v>29</c:v>
                </c:pt>
                <c:pt idx="26">
                  <c:v>19</c:v>
                </c:pt>
                <c:pt idx="27">
                  <c:v>62</c:v>
                </c:pt>
                <c:pt idx="28">
                  <c:v>28</c:v>
                </c:pt>
                <c:pt idx="29">
                  <c:v>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D5B6-4B87-ABE5-7DA0CC3C4DB4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Sheet1!$J$2:$J$31</c:f>
              <c:numCache>
                <c:formatCode>General</c:formatCode>
                <c:ptCount val="30"/>
                <c:pt idx="0">
                  <c:v>21</c:v>
                </c:pt>
                <c:pt idx="1">
                  <c:v>14</c:v>
                </c:pt>
                <c:pt idx="2">
                  <c:v>9</c:v>
                </c:pt>
                <c:pt idx="3">
                  <c:v>2</c:v>
                </c:pt>
                <c:pt idx="4">
                  <c:v>9</c:v>
                </c:pt>
                <c:pt idx="5">
                  <c:v>3</c:v>
                </c:pt>
                <c:pt idx="6">
                  <c:v>13</c:v>
                </c:pt>
                <c:pt idx="7">
                  <c:v>9</c:v>
                </c:pt>
                <c:pt idx="8">
                  <c:v>26</c:v>
                </c:pt>
                <c:pt idx="9">
                  <c:v>18</c:v>
                </c:pt>
                <c:pt idx="10">
                  <c:v>21</c:v>
                </c:pt>
                <c:pt idx="11">
                  <c:v>13</c:v>
                </c:pt>
                <c:pt idx="12">
                  <c:v>54</c:v>
                </c:pt>
                <c:pt idx="13">
                  <c:v>74</c:v>
                </c:pt>
                <c:pt idx="14">
                  <c:v>81</c:v>
                </c:pt>
                <c:pt idx="15">
                  <c:v>52</c:v>
                </c:pt>
                <c:pt idx="16">
                  <c:v>38</c:v>
                </c:pt>
                <c:pt idx="17">
                  <c:v>40</c:v>
                </c:pt>
                <c:pt idx="18">
                  <c:v>22</c:v>
                </c:pt>
                <c:pt idx="19">
                  <c:v>3</c:v>
                </c:pt>
                <c:pt idx="20">
                  <c:v>5</c:v>
                </c:pt>
                <c:pt idx="21">
                  <c:v>19</c:v>
                </c:pt>
                <c:pt idx="22">
                  <c:v>21</c:v>
                </c:pt>
                <c:pt idx="23">
                  <c:v>15</c:v>
                </c:pt>
                <c:pt idx="24">
                  <c:v>21</c:v>
                </c:pt>
                <c:pt idx="25">
                  <c:v>8</c:v>
                </c:pt>
                <c:pt idx="26">
                  <c:v>8</c:v>
                </c:pt>
                <c:pt idx="27">
                  <c:v>14</c:v>
                </c:pt>
                <c:pt idx="28">
                  <c:v>23</c:v>
                </c:pt>
                <c:pt idx="29">
                  <c:v>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D5B6-4B87-ABE5-7DA0CC3C4D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7173224"/>
        <c:axId val="367173880"/>
      </c:lineChart>
      <c:dateAx>
        <c:axId val="367173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173880"/>
        <c:crosses val="autoZero"/>
        <c:auto val="1"/>
        <c:lblOffset val="100"/>
        <c:baseTimeUnit val="days"/>
      </c:dateAx>
      <c:valAx>
        <c:axId val="367173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173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316</c:v>
                </c:pt>
                <c:pt idx="1">
                  <c:v>53</c:v>
                </c:pt>
                <c:pt idx="2">
                  <c:v>40</c:v>
                </c:pt>
                <c:pt idx="3">
                  <c:v>33</c:v>
                </c:pt>
                <c:pt idx="4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BE-4862-A6BC-B2E60138F44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5</c:v>
                </c:pt>
                <c:pt idx="1">
                  <c:v>5</c:v>
                </c:pt>
                <c:pt idx="2">
                  <c:v>0</c:v>
                </c:pt>
                <c:pt idx="3">
                  <c:v>16</c:v>
                </c:pt>
                <c:pt idx="4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DBE-4862-A6BC-B2E60138F44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19</c:v>
                </c:pt>
                <c:pt idx="1">
                  <c:v>5</c:v>
                </c:pt>
                <c:pt idx="2">
                  <c:v>14</c:v>
                </c:pt>
                <c:pt idx="3">
                  <c:v>14</c:v>
                </c:pt>
                <c:pt idx="4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DBE-4862-A6BC-B2E60138F44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70</c:v>
                </c:pt>
                <c:pt idx="1">
                  <c:v>29</c:v>
                </c:pt>
                <c:pt idx="2">
                  <c:v>25</c:v>
                </c:pt>
                <c:pt idx="3">
                  <c:v>20</c:v>
                </c:pt>
                <c:pt idx="4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DBE-4862-A6BC-B2E60138F44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DBE-4862-A6BC-B2E60138F44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4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DBE-4862-A6BC-B2E60138F44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DBE-4862-A6BC-B2E60138F44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Sheet1!$I$2:$I$6</c:f>
              <c:numCache>
                <c:formatCode>General</c:formatCode>
                <c:ptCount val="5"/>
                <c:pt idx="0">
                  <c:v>88</c:v>
                </c:pt>
                <c:pt idx="1">
                  <c:v>6</c:v>
                </c:pt>
                <c:pt idx="2">
                  <c:v>14</c:v>
                </c:pt>
                <c:pt idx="3">
                  <c:v>13</c:v>
                </c:pt>
                <c:pt idx="4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DBE-4862-A6BC-B2E60138F448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Sheet1!$J$2:$J$6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DBE-4862-A6BC-B2E60138F4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7363448"/>
        <c:axId val="397365744"/>
      </c:barChart>
      <c:catAx>
        <c:axId val="397363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365744"/>
        <c:crosses val="autoZero"/>
        <c:auto val="1"/>
        <c:lblAlgn val="ctr"/>
        <c:lblOffset val="100"/>
        <c:noMultiLvlLbl val="0"/>
      </c:catAx>
      <c:valAx>
        <c:axId val="397365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363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522142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57183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86629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91761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8398171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75909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92387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5162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61425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79937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17020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82382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86576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88724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46819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84171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33713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6066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4419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@BBVAFrancesArg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41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@Supervielle_ARG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8557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@HSBC_AR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6001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@SantanderRio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9764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@bancoprovincia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861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@BancoGalicia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583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@Banco_Patagonia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1865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@BancoCiudad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7068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@ICBCArgentina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85739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</p:spTree>
    <p:extLst>
      <p:ext uri="{BB962C8B-B14F-4D97-AF65-F5344CB8AC3E}">
        <p14:creationId xmlns:p14="http://schemas.microsoft.com/office/powerpoint/2010/main" val="13006582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532493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341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71962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4321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5024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43346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329895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05997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82834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57693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29833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6943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183799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815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884223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94824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64382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496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55830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4619024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29083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74042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27824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1269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55371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20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- 2017-04-24 12:00:00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Disfrutá hasta 50 cuotas con tu tarjeta de crédito @bancoprovincia en comercios adheridos de empresas participantes: https://t.co/RBld8R5udw https://t.co/PqloAiNvJb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3.5247%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009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- 2017-04-28 17:16:24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¡Visitá la @ferialibro! Tenés 30 % de ahorro + cuotas con tus tarjetas de crédito @bancoprovincia Más info: https://t.co/VT2i9Ipc56 https://t.co/OHe8dXWp1U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2.6363%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673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- 2017-04-27 17:03:40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Hinchas de @CAHuracan! ⚽📣Tenemos entradas para el sábado! Pasen por nuestro Facebook para saber cómo llevarse las suyas!😁 #AlentáAlGlobo🎈 https://t.co/MEsq9VV8nP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0.2424%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0320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- 2017-04-27 09:25:31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¡Hoy empieza la @ferialibro! Aprovechá el 30% de ahorro y llevate todos esos libros que querés leer.
Más info: https://t.co/VT2i9Ipc56 https://t.co/BcnOEsVgIR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1.0678%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428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- 2017-04-25 11:08:13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¿Qué sueño te gustaría cumplir? Hacelo posible con los Préstamos Personales @bancoprovincia.
Conocé los detalles en: https://t.co/E4s5vnX7re https://t.co/cxBeZjkdYQ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1.9700%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919170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</p:spTree>
    <p:extLst>
      <p:ext uri="{BB962C8B-B14F-4D97-AF65-F5344CB8AC3E}">
        <p14:creationId xmlns:p14="http://schemas.microsoft.com/office/powerpoint/2010/main" val="40004417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92912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8552793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21541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04713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01971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7077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07413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708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- 2017-04-12 13:09:17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📣Hinchas de @CAHuracan, tenemos entradas para el partido del viernes! ⚽ Conocé como conseguirlas y #AlentáAlGlobo 👉 https://t.co/THaKo4gcCl https://t.co/1XZDyrHGYG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026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- 2017-04-17 18:49:28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Vuelve #VamosLosJueves y por fin Marcos y Claudia logran ponerse de acuerdo en algo. Dale ❤ si vos también estabas esperando este regreso. https://t.co/j1wdQyFqLC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0.2964%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715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- 2017-05-01 21:52:31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#YoLeoPara 📖 Contanos qué es lo que más te gusta de leer. 📖 ¡Te esperamos en la @FeriaLibro! #FeriaDelLibro2017 #FILBuenosAires https://t.co/GFvBsfA8vF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1.1918%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9318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- 2017-04-11 22:37:38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Increíble el arranque del show de @daddyyankee para todos los #SuperFans!! #DaddyYankeeEnGeba https://t.co/V3oc6stMZ9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0210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@ICBCArgentina - 2017-05-10 12:34:03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@VarskySports: #LosPumas compartirán el Grupo C del Mundial de Japón 2019 junto a Inglaterra-Francia-América 1-Oceanía 2 @ICBCArgentina…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04191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</p:spTree>
    <p:extLst>
      <p:ext uri="{BB962C8B-B14F-4D97-AF65-F5344CB8AC3E}">
        <p14:creationId xmlns:p14="http://schemas.microsoft.com/office/powerpoint/2010/main" val="26705307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96641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809429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49405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59336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43386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67154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49772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686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- 2017-04-27 15:20:22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¿Qué proyecto te gustaría hacer realidad? Hacelo posible con los Préstamos Personales Banco Provincia.
Informate en: https://t.co/E4s5vnX7re https://t.co/EEJhORLKTW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1.1455%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43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- 2017-05-05 13:00:05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te gusta tomarte tu tiempo para armar un look, disfrutá este #AlertaFashion en @Falabella_ar hasta el 12/5: https://t.co/Cky0vHE0JF https://t.co/je6dWHPolS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0.1155%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428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@BBVAFrancesArg - 2017-04-26 17:29:35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#FrancésGo te invita a una clase de cocina única con Santiago Giorgini ¡Participá hasta el 1 de mayo! Bajá la app: https://t.co/Yz56Mb4s2O https://t.co/nmBnagHql9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775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- 2017-05-02 22:47:11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Suena un tema con mucha energía  “Bring me to life” 🎧 en Tecnópolis de la mano de @Evanescence. #VivoEvanescence https://t.co/g9tZAixuhL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0.0949%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111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- 2017-04-11 22:45:16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Recién sonaba “La Rompe Corazones” en el Estadio GEBA. Y como no podía ser de otra manera, @daddy_yankee la rompió 🙌🏻💣💔 #SuperFans https://t.co/8dnHGKWQNP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223064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</p:spTree>
    <p:extLst>
      <p:ext uri="{BB962C8B-B14F-4D97-AF65-F5344CB8AC3E}">
        <p14:creationId xmlns:p14="http://schemas.microsoft.com/office/powerpoint/2010/main" val="30199502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3331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5247980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9020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6217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79954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30333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81010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069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- 2017-05-04 17:55:41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¿Querés conocer los estudios donde graba @NetflixLAT en LA? Participá por uno de los paquetes para dos personas: https://t.co/tVCXeRrCTn https://t.co/U53zOuprvh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0.1108%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556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- 2017-04-29 09:00:03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29/4 te invitamos a disfrutar del recital de @alelernerok y el show de malambo del grupo Impact en la Noche de la @ferialibro https://t.co/0dR0Ogg9Ij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0.2635%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8623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@ICBCArgentina - 2017-04-11 15:47:30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@VarskySports: El #SuperRugby se reducirá a 15 equipos en 2018. #Jaguares tiene su lugar asegurado: https://t.co/Jk9ODQrBlT @ICBCArgenti…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6593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- 2017-04-11 23:31:33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 queremos que los #SuperFans se pierdan nada de #DaddyYankeeEnGeba. Si no pudiste venir, ¡Este video es para vos! ;) https://t.co/MLBebIxXGx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2514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- 2017-05-02 22:23:10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Son las 22.20hs y escuchamos en vivo desde Tecnópolis “Going under” de @Evanescence. #VivoEvanescence https://t.co/rRfYykUB1f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398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- 2017-04-28 16:00:54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@FnaArgentina: #ArteYTransformaciónSocial - 10 premios de $100 mil p/ iniciativas que transformen la realidad social. Cierre: 24/05 http…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623042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</p:spTree>
    <p:extLst>
      <p:ext uri="{BB962C8B-B14F-4D97-AF65-F5344CB8AC3E}">
        <p14:creationId xmlns:p14="http://schemas.microsoft.com/office/powerpoint/2010/main" val="1104020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80541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8547719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18871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6689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40142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66771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69387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3966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- 2017-04-12 00:20:08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¿Podés describir en una sola palabra cómo estuvo el show de #DaddyYankeeEnGeba? #SuperFans hagan la prueba acá👇🏻 https://t.co/WhVWF0QDPv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923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- 2017-05-09 15:00:01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#MásSimple ¿Todavía no tenés tu #AliasCBU? Sacalo ahora y operá de forma simple y rápida en tu cuenta: https://t.co/g2SPxcnbmp https://t.co/z8gOoUJLSa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0243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@BBVAFrancesArg - 2017-05-02 16:42:27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¡Bajá #FrancésGo y participá para jugar al footgolf con Sergio Goycochea!  https://t.co/JPxyvjM8KI https://t.co/mz2f4AXVJx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234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- 2017-04-26 12:38:21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🛠️ #BúsquedaLaboral
Sos técnico de Sist de Aire Acondicionado? Postulate para sumarte al área de Mantenimiento! ➡️ https://t.co/0tQPWgiVVO https://t.co/B2yxIFFPGs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760975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</p:spTree>
    <p:extLst>
      <p:ext uri="{BB962C8B-B14F-4D97-AF65-F5344CB8AC3E}">
        <p14:creationId xmlns:p14="http://schemas.microsoft.com/office/powerpoint/2010/main" val="16384250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99830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2803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03462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15715881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323837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67821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41221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0473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@MissCasata - 2017-05-04 16:21:24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 sorete llamado Damián Loketek mató a Suhene, la hermana de mi amiga Sarah. @BancoCiudad la echó cuando volvió de… https://t.co/dO8hyN5IfV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7976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@ArianaGrandeAO - 2017-05-09 21:27:51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Muy pronto preventa exclusiva #DWTArgentina con @SantanderRio 💳✨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05/10/2017 13:15:45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5952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@dmvasco - 2017-04-23 12:42:23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Pensando en nuestro desarrollo (?) el @bancoprovincia se esmera por financiar importaciones de bienes de consumo de… https://t.co/jM9xYVwuHi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235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@ICBCArgentina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@VarskySports - 2017-05-06 20:31:32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#SuperRugby FINAL! Ganó #Jaguares! 46-39 a Sunwolves! El próximo sábado vs Force. @ICBCArgentina Sponsor Oficial https://t.co/Edw6H4uqbG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938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@ICBCArgentina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@VarskySports - 2017-05-07 18:50:00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try de Moroni que marcó la diferencia a favor de #Jaguares vs Sunwolves 46-39 @ICBCArgentina Sponsor Oficial https://t.co/ZX713xowJt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164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@WalhallaMann - 2017-04-11 10:29:52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Hola @BancoGalicia mi suegro está de viaje, le robaron todo el efectivo, tiene sólo la tarjeta de débito y uds se la bloquearon.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126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@BBVAFrancesArg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@dannymiche - 2017-04-20 13:04:30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Gran victoria de Schwartzman sobre Jan Leonard Struff 63 60. Mañana enfrentará a Nadal en los 4tos de #Montecarlo
@BBVAFrancesArg
#FrancesGo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04/21/2017 15:55:07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965051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</p:spTree>
    <p:extLst>
      <p:ext uri="{BB962C8B-B14F-4D97-AF65-F5344CB8AC3E}">
        <p14:creationId xmlns:p14="http://schemas.microsoft.com/office/powerpoint/2010/main" val="577365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99581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01588498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296694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04771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50693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1108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@Evertvantooren - 2017-04-20 16:04:30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recorrimos el Parque Industrial #9deAbril en #EstebanEcheverría junto al presidente del @bancoprovincia… https://t.co/HY0K1BdrzW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4378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@BCRAusuarios - 2017-05-09 14:25:03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@remilehmann @dzapatillas @BancoCiudad La apertura de una caja de ahorros en pesos no podrá estar condicionada a la… https://t.co/v3t38N2JKj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3204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@connieansaldi - 2017-04-24 15:06:33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ver si @SantanderRio se deja d mandar mails boludos e invierte en arreglar los cajeros d la sucursal J B Justo q nunca andan. Gracias!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04/24/2017 18:14:19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4115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@gustavomenendez - 2017-04-11 09:11:41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Firmamos el fideicomiso con @bancoprovincia y dimos un paso fundamental para cumplir el sueño de nuestro parque ind… https://t.co/x42nbr6ra5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715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@Banco_Patagonia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@jongkeysymptoms - 2017-04-11 21:16:27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QUEREMOS #SHINeeinArgentina  @Noi_X y @ClubMediaNet @T4FArgentina @SonyMusicArg @Banco_Patagonia @fenix… https://t.co/E94YLl5VJE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740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@SanLorenzo - 2017-05-07 17:00:51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🔵🔴🔵 En el ingreso a la Platea Norte, los Cuervos pueden jugar y ganar premios en el stand del @BancoCiudad 👌 https://t.co/rz9WyvPrOY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416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@WalhallaMann - 2017-04-11 10:30:33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.@BancoGalicia es insulino dependiente, HAGO RESPONSABLES A UDS POR CUALQUIER COSA QUE PUEDA PASARLE. https://t.co/Nj8aZ8DbZf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49117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</p:spTree>
    <p:extLst>
      <p:ext uri="{BB962C8B-B14F-4D97-AF65-F5344CB8AC3E}">
        <p14:creationId xmlns:p14="http://schemas.microsoft.com/office/powerpoint/2010/main" val="17877820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83334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81015460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186422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66232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10057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740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@jaimemendezh - 2017-05-04 14:13:22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#Recién, en el Programa de Gobierno del IAE, conversando con @juancurutchet sobre cuestiones del @bancoprovincia y… https://t.co/czgvPwzMF0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587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@Banco_Patagonia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@dzapatillas - 2017-04-27 14:54:26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.@BCRAusuarios @lucasllach Gracias por responder. Voy a mandar una notita a los amigos del @Banco_Patagonia diciend… https://t.co/LEjZRWdvlS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147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@CgiChascomus - 2017-05-09 10:46:20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Palabras del compañero @SergioOPalazzo en la Cena de Olimpiadas Bancarias 2017 sobre el @bancoprovincia y su situac… https://t.co/wxvn3UGkjN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8544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@Banco_Patagonia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@jongkeysymptoms - 2017-04-11 21:13:32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QUEREMOS #SHINeeinArgentina  @Noi_X y @ClubMediaNet @T4FArgentina @SonyMusicArg @Banco_Patagonia @fenix… https://t.co/CMQRbOfvjb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9912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@Banco_Patagonia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@dzapatillas - 2017-04-27 14:59:00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.@BCRAusuarios @lucasllach @Banco_Patagonia Además es un peligro cuando te llaman "del banco". Siempre pedir un fij… https://t.co/xV1czIdSGK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2209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@ICBCArgentina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@VarskySports - 2017-04-27 23:22:17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Plantel confirmado de #LosPumitas para el Mundial (31 de mayo al 18 de junio). @ICBCArgentina Sponsor Oficial https://t.co/MpGvj57n2Z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323782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</p:spTree>
    <p:extLst>
      <p:ext uri="{BB962C8B-B14F-4D97-AF65-F5344CB8AC3E}">
        <p14:creationId xmlns:p14="http://schemas.microsoft.com/office/powerpoint/2010/main" val="39314706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79269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5053786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5343011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04199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527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@crispycoroo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(83), @BancoGalicia (2), @BancoCiudad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0007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@BCRAusuarios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(28), @ICBCArgentina (7), @Banco_Patagonia (3), @BBVAFrancesArg (15), @BancoGalicia (9), @BancoCiudad (2), @bancoprovincia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732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@Sentidofederal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(60)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300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@cruzsimonalfre1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@ICBCArgentina (9), @BBVAFrancesArg (19), @BancoGalicia (6), @HSBC_AR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323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@bcociudad_call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(42)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871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@AdrianDanielFer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(41)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014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@normaaversente1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@HSBC_AR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5156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@LadyinRed_22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6908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@santander_resp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565007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</p:spTree>
    <p:extLst>
      <p:ext uri="{BB962C8B-B14F-4D97-AF65-F5344CB8AC3E}">
        <p14:creationId xmlns:p14="http://schemas.microsoft.com/office/powerpoint/2010/main" val="859758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12472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0634323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1629716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404456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5487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@ale_carullo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7756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@DGEArgentina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@Banco_Patagonia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336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@adriangrimberg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997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@Litaperalta17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@ICBCArgentina (7), @BBVAFrancesArg (7), @BancoGalicia (4), @HSBC_AR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123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@Diego_NicolasP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71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@mhripetta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@ICBCArgentina (12), @BBVAFrancesArg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2957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@jongkeysymptoms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@Banco_Patagonia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5912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@nyagainblog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@BBVAFrancesArg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6671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@m_vicent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9796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@sgioannini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@ICBCArgentina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551084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</p:spTree>
    <p:extLst>
      <p:ext uri="{BB962C8B-B14F-4D97-AF65-F5344CB8AC3E}">
        <p14:creationId xmlns:p14="http://schemas.microsoft.com/office/powerpoint/2010/main" val="41849878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88097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6311636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8168961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488451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0185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@tarea_estricta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110516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</p:spTree>
    <p:extLst>
      <p:ext uri="{BB962C8B-B14F-4D97-AF65-F5344CB8AC3E}">
        <p14:creationId xmlns:p14="http://schemas.microsoft.com/office/powerpoint/2010/main" val="20860956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48843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026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94634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4057413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462546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97386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29994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2189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@walterbsas - 2017-05-10 23:30:18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 robaron toda la plata de mi cuenta en horas @BancoGalicia Cómo puede pasar eso en retiro del cajero??????? Si hay un límite establecido!!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67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@farycas - 2017-05-10 21:54:09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@BancoGalicia Buenas noches, los descuentos de los #PuntosQuiero son acumulables con los de #VamosLosJueves ? Gracias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132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@N3D1_Lab - 2017-05-10 20:39:47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@SantanderRio en que parte se crea el alias de la cuenta? Que busco y no lo encuentro por ningún lado!! Gracias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05/10/2017 20:43:52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811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@ICBCArgentina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@nandogs - 2017-05-10 18:35:53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@ICBCArgentina es acaso el sist. de grupos de letras en cajeros lo más complicado d la historia? No sólo rebuscado, sino que poco práctico 😠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948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@pupe1976 - 2017-05-10 17:48:44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@SantanderRio podran darme una respuesta a mi DM?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05/10/2017 17:54:44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939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@ezeep74 - 2017-05-10 17:40:15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@SantanderRio Bien, pero la nueva clave tiene que ser de 4 o 6 digitos?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05/10/2017 17:44:28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421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@ezeep74 - 2017-05-10 17:30:52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@SantanderRio De cuantos digitos tiene que ser la clave que me piden?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05/10/2017 17:34:09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009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@BBVAFrancesArg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@aivan_zack - 2017-05-10 17:24:46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@BBVAFrancesArg hola, tienen algún descuento en la feria del libro?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05/11/2017 09:40:31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14477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</p:spTree>
    <p:extLst>
      <p:ext uri="{BB962C8B-B14F-4D97-AF65-F5344CB8AC3E}">
        <p14:creationId xmlns:p14="http://schemas.microsoft.com/office/powerpoint/2010/main" val="33666502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49020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39723885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362259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39951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35148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292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@BBVAFrancesArg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@federatier - 2017-05-10 17:18:14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@BBVAFrancesArg están por ahí?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05/11/2017 09:32:51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73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@gdobler - 2017-05-10 17:01:18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#Artículo ¿Qué es hacer networking hoy? &amp;gt;&amp;gt; https://t.co/k2hp7BRn2h Vía Buenos Negocios, el #Portal del @BancoGalicia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366551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</p:spTree>
    <p:extLst>
      <p:ext uri="{BB962C8B-B14F-4D97-AF65-F5344CB8AC3E}">
        <p14:creationId xmlns:p14="http://schemas.microsoft.com/office/powerpoint/2010/main" val="27776740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1532</Words>
  <Application>Microsoft Office PowerPoint</Application>
  <PresentationFormat>On-screen Show (4:3)</PresentationFormat>
  <Paragraphs>595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Calibri</vt:lpstr>
      <vt:lpstr>Arial</vt:lpstr>
      <vt:lpstr>quintly_template</vt:lpstr>
      <vt:lpstr>Reporte Twitter</vt:lpstr>
      <vt:lpstr>Twitter Followers Total</vt:lpstr>
      <vt:lpstr>Twitter Key Metrics Table</vt:lpstr>
      <vt:lpstr>Twitter Key Metrics Radar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3</vt:lpstr>
      <vt:lpstr>Twitter Key Influencers - 2 of 3</vt:lpstr>
      <vt:lpstr>Twitter Key Influencers - 3 of 3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2017-05-12T16:55:14Z</dcterms:created>
  <dcterms:modified xsi:type="dcterms:W3CDTF">2017-05-12T16:56:11Z</dcterms:modified>
</cp:coreProperties>
</file>