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8" r:id="rId30"/>
    <p:sldId id="289" r:id="rId31"/>
    <p:sldId id="290"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Sheet1!$B$2:$B$31</c:f>
              <c:numCache>
                <c:formatCode>General</c:formatCode>
                <c:ptCount val="30"/>
                <c:pt idx="0">
                  <c:v>512234</c:v>
                </c:pt>
                <c:pt idx="1">
                  <c:v>512291</c:v>
                </c:pt>
                <c:pt idx="2">
                  <c:v>512334</c:v>
                </c:pt>
                <c:pt idx="3">
                  <c:v>512370</c:v>
                </c:pt>
                <c:pt idx="4">
                  <c:v>512413</c:v>
                </c:pt>
                <c:pt idx="5">
                  <c:v>512471</c:v>
                </c:pt>
                <c:pt idx="6">
                  <c:v>512551</c:v>
                </c:pt>
                <c:pt idx="7">
                  <c:v>512613</c:v>
                </c:pt>
                <c:pt idx="8">
                  <c:v>512645</c:v>
                </c:pt>
                <c:pt idx="9">
                  <c:v>512677</c:v>
                </c:pt>
                <c:pt idx="10">
                  <c:v>512706</c:v>
                </c:pt>
                <c:pt idx="11">
                  <c:v>512704</c:v>
                </c:pt>
                <c:pt idx="12">
                  <c:v>512718</c:v>
                </c:pt>
                <c:pt idx="13">
                  <c:v>512738</c:v>
                </c:pt>
                <c:pt idx="14">
                  <c:v>512760</c:v>
                </c:pt>
                <c:pt idx="15">
                  <c:v>512788</c:v>
                </c:pt>
                <c:pt idx="16">
                  <c:v>512810</c:v>
                </c:pt>
                <c:pt idx="17">
                  <c:v>512810</c:v>
                </c:pt>
                <c:pt idx="18">
                  <c:v>512841</c:v>
                </c:pt>
                <c:pt idx="19">
                  <c:v>512869</c:v>
                </c:pt>
                <c:pt idx="20">
                  <c:v>512882</c:v>
                </c:pt>
                <c:pt idx="21">
                  <c:v>512885</c:v>
                </c:pt>
                <c:pt idx="22">
                  <c:v>512900</c:v>
                </c:pt>
                <c:pt idx="23">
                  <c:v>512925</c:v>
                </c:pt>
                <c:pt idx="24">
                  <c:v>512935</c:v>
                </c:pt>
                <c:pt idx="25">
                  <c:v>512938</c:v>
                </c:pt>
                <c:pt idx="26">
                  <c:v>512927</c:v>
                </c:pt>
                <c:pt idx="27">
                  <c:v>512941</c:v>
                </c:pt>
                <c:pt idx="28">
                  <c:v>512963</c:v>
                </c:pt>
                <c:pt idx="29">
                  <c:v>512972</c:v>
                </c:pt>
              </c:numCache>
            </c:numRef>
          </c:val>
          <c:smooth val="0"/>
          <c:extLst>
            <c:ext xmlns:c16="http://schemas.microsoft.com/office/drawing/2014/chart" uri="{C3380CC4-5D6E-409C-BE32-E72D297353CC}">
              <c16:uniqueId val="{00000000-124B-47F0-A693-46D86FDE0294}"/>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Sheet1!$C$2:$C$31</c:f>
              <c:numCache>
                <c:formatCode>General</c:formatCode>
                <c:ptCount val="30"/>
                <c:pt idx="0">
                  <c:v>1069774</c:v>
                </c:pt>
                <c:pt idx="1">
                  <c:v>1070055</c:v>
                </c:pt>
                <c:pt idx="2">
                  <c:v>1070313</c:v>
                </c:pt>
                <c:pt idx="3">
                  <c:v>1070569</c:v>
                </c:pt>
                <c:pt idx="4">
                  <c:v>1070759</c:v>
                </c:pt>
                <c:pt idx="5">
                  <c:v>1070910</c:v>
                </c:pt>
                <c:pt idx="6">
                  <c:v>1071088</c:v>
                </c:pt>
                <c:pt idx="7">
                  <c:v>1071501</c:v>
                </c:pt>
                <c:pt idx="8">
                  <c:v>1072159</c:v>
                </c:pt>
                <c:pt idx="9">
                  <c:v>1072487</c:v>
                </c:pt>
                <c:pt idx="10">
                  <c:v>1072717</c:v>
                </c:pt>
                <c:pt idx="11">
                  <c:v>1072906</c:v>
                </c:pt>
                <c:pt idx="12">
                  <c:v>1073017</c:v>
                </c:pt>
                <c:pt idx="13">
                  <c:v>1073159</c:v>
                </c:pt>
                <c:pt idx="14">
                  <c:v>1073354</c:v>
                </c:pt>
                <c:pt idx="15">
                  <c:v>1073531</c:v>
                </c:pt>
                <c:pt idx="16">
                  <c:v>1073657</c:v>
                </c:pt>
                <c:pt idx="17">
                  <c:v>1073744</c:v>
                </c:pt>
                <c:pt idx="18">
                  <c:v>1073958</c:v>
                </c:pt>
                <c:pt idx="19">
                  <c:v>1074040</c:v>
                </c:pt>
                <c:pt idx="20">
                  <c:v>1074224</c:v>
                </c:pt>
                <c:pt idx="21">
                  <c:v>1074454</c:v>
                </c:pt>
                <c:pt idx="22">
                  <c:v>1074747</c:v>
                </c:pt>
                <c:pt idx="23">
                  <c:v>1074895</c:v>
                </c:pt>
                <c:pt idx="24">
                  <c:v>1075101</c:v>
                </c:pt>
                <c:pt idx="25">
                  <c:v>1075251</c:v>
                </c:pt>
                <c:pt idx="26">
                  <c:v>1075426</c:v>
                </c:pt>
                <c:pt idx="27">
                  <c:v>1075620</c:v>
                </c:pt>
                <c:pt idx="28">
                  <c:v>1075870</c:v>
                </c:pt>
                <c:pt idx="29">
                  <c:v>1076222</c:v>
                </c:pt>
              </c:numCache>
            </c:numRef>
          </c:val>
          <c:smooth val="0"/>
          <c:extLst>
            <c:ext xmlns:c16="http://schemas.microsoft.com/office/drawing/2014/chart" uri="{C3380CC4-5D6E-409C-BE32-E72D297353CC}">
              <c16:uniqueId val="{00000001-124B-47F0-A693-46D86FDE0294}"/>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Sheet1!$D$2:$D$31</c:f>
              <c:numCache>
                <c:formatCode>General</c:formatCode>
                <c:ptCount val="30"/>
                <c:pt idx="0">
                  <c:v>1281683</c:v>
                </c:pt>
                <c:pt idx="1">
                  <c:v>1281934</c:v>
                </c:pt>
                <c:pt idx="2">
                  <c:v>1281902</c:v>
                </c:pt>
                <c:pt idx="3">
                  <c:v>1282093</c:v>
                </c:pt>
                <c:pt idx="4">
                  <c:v>1282414</c:v>
                </c:pt>
                <c:pt idx="5">
                  <c:v>1282751</c:v>
                </c:pt>
                <c:pt idx="6">
                  <c:v>1283218</c:v>
                </c:pt>
                <c:pt idx="7">
                  <c:v>1283760</c:v>
                </c:pt>
                <c:pt idx="8">
                  <c:v>1284309</c:v>
                </c:pt>
                <c:pt idx="9">
                  <c:v>1284790</c:v>
                </c:pt>
                <c:pt idx="10">
                  <c:v>1285153</c:v>
                </c:pt>
                <c:pt idx="11">
                  <c:v>1285513</c:v>
                </c:pt>
                <c:pt idx="12">
                  <c:v>1285888</c:v>
                </c:pt>
                <c:pt idx="13">
                  <c:v>1286300</c:v>
                </c:pt>
                <c:pt idx="14">
                  <c:v>1286717</c:v>
                </c:pt>
                <c:pt idx="15">
                  <c:v>1287063</c:v>
                </c:pt>
                <c:pt idx="16">
                  <c:v>1287309</c:v>
                </c:pt>
                <c:pt idx="17">
                  <c:v>1287544</c:v>
                </c:pt>
                <c:pt idx="18">
                  <c:v>1287830</c:v>
                </c:pt>
                <c:pt idx="19">
                  <c:v>1288082</c:v>
                </c:pt>
                <c:pt idx="20">
                  <c:v>1288503</c:v>
                </c:pt>
                <c:pt idx="21">
                  <c:v>1288907</c:v>
                </c:pt>
                <c:pt idx="22">
                  <c:v>1289382</c:v>
                </c:pt>
                <c:pt idx="23">
                  <c:v>1289879</c:v>
                </c:pt>
                <c:pt idx="24">
                  <c:v>1290546</c:v>
                </c:pt>
                <c:pt idx="25">
                  <c:v>1291243</c:v>
                </c:pt>
                <c:pt idx="26">
                  <c:v>1291958</c:v>
                </c:pt>
                <c:pt idx="27">
                  <c:v>1292397</c:v>
                </c:pt>
                <c:pt idx="28">
                  <c:v>1292660</c:v>
                </c:pt>
                <c:pt idx="29">
                  <c:v>1292857</c:v>
                </c:pt>
              </c:numCache>
            </c:numRef>
          </c:val>
          <c:smooth val="0"/>
          <c:extLst>
            <c:ext xmlns:c16="http://schemas.microsoft.com/office/drawing/2014/chart" uri="{C3380CC4-5D6E-409C-BE32-E72D297353CC}">
              <c16:uniqueId val="{00000002-124B-47F0-A693-46D86FDE0294}"/>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Sheet1!$E$2:$E$31</c:f>
              <c:numCache>
                <c:formatCode>General</c:formatCode>
                <c:ptCount val="30"/>
                <c:pt idx="0">
                  <c:v>503932</c:v>
                </c:pt>
                <c:pt idx="1">
                  <c:v>504006</c:v>
                </c:pt>
                <c:pt idx="2">
                  <c:v>504073</c:v>
                </c:pt>
                <c:pt idx="3">
                  <c:v>504119</c:v>
                </c:pt>
                <c:pt idx="4">
                  <c:v>504166</c:v>
                </c:pt>
                <c:pt idx="5">
                  <c:v>504221</c:v>
                </c:pt>
                <c:pt idx="6">
                  <c:v>504389</c:v>
                </c:pt>
                <c:pt idx="7">
                  <c:v>504611</c:v>
                </c:pt>
                <c:pt idx="8">
                  <c:v>504830</c:v>
                </c:pt>
                <c:pt idx="9">
                  <c:v>505021</c:v>
                </c:pt>
                <c:pt idx="10">
                  <c:v>505164</c:v>
                </c:pt>
                <c:pt idx="11">
                  <c:v>505234</c:v>
                </c:pt>
                <c:pt idx="12">
                  <c:v>505305</c:v>
                </c:pt>
                <c:pt idx="13">
                  <c:v>505386</c:v>
                </c:pt>
                <c:pt idx="14">
                  <c:v>505517</c:v>
                </c:pt>
                <c:pt idx="15">
                  <c:v>505634</c:v>
                </c:pt>
                <c:pt idx="16">
                  <c:v>505780</c:v>
                </c:pt>
                <c:pt idx="17">
                  <c:v>505923</c:v>
                </c:pt>
                <c:pt idx="18">
                  <c:v>505979</c:v>
                </c:pt>
                <c:pt idx="19">
                  <c:v>506039</c:v>
                </c:pt>
                <c:pt idx="20">
                  <c:v>506169</c:v>
                </c:pt>
                <c:pt idx="21">
                  <c:v>506325</c:v>
                </c:pt>
                <c:pt idx="22">
                  <c:v>506494</c:v>
                </c:pt>
                <c:pt idx="23">
                  <c:v>506688</c:v>
                </c:pt>
                <c:pt idx="24">
                  <c:v>507013</c:v>
                </c:pt>
                <c:pt idx="25">
                  <c:v>507238</c:v>
                </c:pt>
                <c:pt idx="26">
                  <c:v>507413</c:v>
                </c:pt>
                <c:pt idx="27">
                  <c:v>507614</c:v>
                </c:pt>
                <c:pt idx="28">
                  <c:v>508121</c:v>
                </c:pt>
                <c:pt idx="29">
                  <c:v>508499</c:v>
                </c:pt>
              </c:numCache>
            </c:numRef>
          </c:val>
          <c:smooth val="0"/>
          <c:extLst>
            <c:ext xmlns:c16="http://schemas.microsoft.com/office/drawing/2014/chart" uri="{C3380CC4-5D6E-409C-BE32-E72D297353CC}">
              <c16:uniqueId val="{00000003-124B-47F0-A693-46D86FDE0294}"/>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Sheet1!$F$2:$F$31</c:f>
              <c:numCache>
                <c:formatCode>General</c:formatCode>
                <c:ptCount val="30"/>
                <c:pt idx="0">
                  <c:v>231802</c:v>
                </c:pt>
                <c:pt idx="1">
                  <c:v>231858</c:v>
                </c:pt>
                <c:pt idx="2">
                  <c:v>231891</c:v>
                </c:pt>
                <c:pt idx="3">
                  <c:v>231912</c:v>
                </c:pt>
                <c:pt idx="4">
                  <c:v>231920</c:v>
                </c:pt>
                <c:pt idx="5">
                  <c:v>231956</c:v>
                </c:pt>
                <c:pt idx="6">
                  <c:v>232008</c:v>
                </c:pt>
                <c:pt idx="7">
                  <c:v>232066</c:v>
                </c:pt>
                <c:pt idx="8">
                  <c:v>232121</c:v>
                </c:pt>
                <c:pt idx="9">
                  <c:v>232165</c:v>
                </c:pt>
                <c:pt idx="10">
                  <c:v>232183</c:v>
                </c:pt>
                <c:pt idx="11">
                  <c:v>232219</c:v>
                </c:pt>
                <c:pt idx="12">
                  <c:v>232262</c:v>
                </c:pt>
                <c:pt idx="13">
                  <c:v>232310</c:v>
                </c:pt>
                <c:pt idx="14">
                  <c:v>232470</c:v>
                </c:pt>
                <c:pt idx="15">
                  <c:v>232615</c:v>
                </c:pt>
                <c:pt idx="16">
                  <c:v>232723</c:v>
                </c:pt>
                <c:pt idx="17">
                  <c:v>232809</c:v>
                </c:pt>
                <c:pt idx="18">
                  <c:v>232875</c:v>
                </c:pt>
                <c:pt idx="19">
                  <c:v>232906</c:v>
                </c:pt>
                <c:pt idx="20">
                  <c:v>232954</c:v>
                </c:pt>
                <c:pt idx="21">
                  <c:v>232984</c:v>
                </c:pt>
                <c:pt idx="22">
                  <c:v>233055</c:v>
                </c:pt>
                <c:pt idx="23">
                  <c:v>233117</c:v>
                </c:pt>
                <c:pt idx="24">
                  <c:v>233164</c:v>
                </c:pt>
                <c:pt idx="25">
                  <c:v>233196</c:v>
                </c:pt>
                <c:pt idx="26">
                  <c:v>233244</c:v>
                </c:pt>
                <c:pt idx="27">
                  <c:v>233324</c:v>
                </c:pt>
                <c:pt idx="28">
                  <c:v>233391</c:v>
                </c:pt>
                <c:pt idx="29">
                  <c:v>233441</c:v>
                </c:pt>
              </c:numCache>
            </c:numRef>
          </c:val>
          <c:smooth val="0"/>
          <c:extLst>
            <c:ext xmlns:c16="http://schemas.microsoft.com/office/drawing/2014/chart" uri="{C3380CC4-5D6E-409C-BE32-E72D297353CC}">
              <c16:uniqueId val="{00000004-124B-47F0-A693-46D86FDE0294}"/>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Sheet1!$G$2:$G$31</c:f>
              <c:numCache>
                <c:formatCode>General</c:formatCode>
                <c:ptCount val="30"/>
                <c:pt idx="0">
                  <c:v>701037</c:v>
                </c:pt>
                <c:pt idx="1">
                  <c:v>701458</c:v>
                </c:pt>
                <c:pt idx="2">
                  <c:v>701881</c:v>
                </c:pt>
                <c:pt idx="3">
                  <c:v>702312</c:v>
                </c:pt>
                <c:pt idx="4">
                  <c:v>702747</c:v>
                </c:pt>
                <c:pt idx="5">
                  <c:v>703167</c:v>
                </c:pt>
                <c:pt idx="6">
                  <c:v>703656</c:v>
                </c:pt>
                <c:pt idx="7">
                  <c:v>704133</c:v>
                </c:pt>
                <c:pt idx="8">
                  <c:v>704538</c:v>
                </c:pt>
                <c:pt idx="9">
                  <c:v>704858</c:v>
                </c:pt>
                <c:pt idx="10">
                  <c:v>705191</c:v>
                </c:pt>
                <c:pt idx="11">
                  <c:v>705457</c:v>
                </c:pt>
                <c:pt idx="12">
                  <c:v>705753</c:v>
                </c:pt>
                <c:pt idx="13">
                  <c:v>706173</c:v>
                </c:pt>
                <c:pt idx="14">
                  <c:v>706687</c:v>
                </c:pt>
                <c:pt idx="15">
                  <c:v>707075</c:v>
                </c:pt>
                <c:pt idx="16">
                  <c:v>707427</c:v>
                </c:pt>
                <c:pt idx="17">
                  <c:v>707785</c:v>
                </c:pt>
                <c:pt idx="18">
                  <c:v>708051</c:v>
                </c:pt>
                <c:pt idx="19">
                  <c:v>708345</c:v>
                </c:pt>
                <c:pt idx="20">
                  <c:v>708870</c:v>
                </c:pt>
                <c:pt idx="21">
                  <c:v>709223</c:v>
                </c:pt>
                <c:pt idx="22">
                  <c:v>709470</c:v>
                </c:pt>
                <c:pt idx="23">
                  <c:v>709694</c:v>
                </c:pt>
                <c:pt idx="24">
                  <c:v>709883</c:v>
                </c:pt>
                <c:pt idx="25">
                  <c:v>710040</c:v>
                </c:pt>
                <c:pt idx="26">
                  <c:v>710218</c:v>
                </c:pt>
                <c:pt idx="27">
                  <c:v>710412</c:v>
                </c:pt>
                <c:pt idx="28">
                  <c:v>710565</c:v>
                </c:pt>
                <c:pt idx="29">
                  <c:v>710772</c:v>
                </c:pt>
              </c:numCache>
            </c:numRef>
          </c:val>
          <c:smooth val="0"/>
          <c:extLst>
            <c:ext xmlns:c16="http://schemas.microsoft.com/office/drawing/2014/chart" uri="{C3380CC4-5D6E-409C-BE32-E72D297353CC}">
              <c16:uniqueId val="{00000005-124B-47F0-A693-46D86FDE0294}"/>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Sheet1!$H$2:$H$31</c:f>
              <c:numCache>
                <c:formatCode>General</c:formatCode>
                <c:ptCount val="30"/>
                <c:pt idx="0">
                  <c:v>446802</c:v>
                </c:pt>
                <c:pt idx="1">
                  <c:v>446805</c:v>
                </c:pt>
                <c:pt idx="2">
                  <c:v>446805</c:v>
                </c:pt>
                <c:pt idx="3">
                  <c:v>446802</c:v>
                </c:pt>
                <c:pt idx="4">
                  <c:v>446779</c:v>
                </c:pt>
                <c:pt idx="5">
                  <c:v>446775</c:v>
                </c:pt>
                <c:pt idx="6">
                  <c:v>446769</c:v>
                </c:pt>
                <c:pt idx="7">
                  <c:v>446790</c:v>
                </c:pt>
                <c:pt idx="8">
                  <c:v>446971</c:v>
                </c:pt>
                <c:pt idx="9">
                  <c:v>447096</c:v>
                </c:pt>
                <c:pt idx="10">
                  <c:v>447188</c:v>
                </c:pt>
                <c:pt idx="11">
                  <c:v>447289</c:v>
                </c:pt>
                <c:pt idx="12">
                  <c:v>447408</c:v>
                </c:pt>
                <c:pt idx="13">
                  <c:v>447500</c:v>
                </c:pt>
                <c:pt idx="14">
                  <c:v>447535</c:v>
                </c:pt>
                <c:pt idx="15">
                  <c:v>447547</c:v>
                </c:pt>
                <c:pt idx="16">
                  <c:v>447556</c:v>
                </c:pt>
                <c:pt idx="17">
                  <c:v>447570</c:v>
                </c:pt>
                <c:pt idx="18">
                  <c:v>447558</c:v>
                </c:pt>
                <c:pt idx="19">
                  <c:v>447559</c:v>
                </c:pt>
                <c:pt idx="20">
                  <c:v>447553</c:v>
                </c:pt>
                <c:pt idx="21">
                  <c:v>447570</c:v>
                </c:pt>
                <c:pt idx="22">
                  <c:v>447611</c:v>
                </c:pt>
                <c:pt idx="23">
                  <c:v>447636</c:v>
                </c:pt>
                <c:pt idx="24">
                  <c:v>447634</c:v>
                </c:pt>
                <c:pt idx="25">
                  <c:v>447637</c:v>
                </c:pt>
                <c:pt idx="26">
                  <c:v>447637</c:v>
                </c:pt>
                <c:pt idx="27">
                  <c:v>447647</c:v>
                </c:pt>
                <c:pt idx="28">
                  <c:v>447630</c:v>
                </c:pt>
                <c:pt idx="29">
                  <c:v>447648</c:v>
                </c:pt>
              </c:numCache>
            </c:numRef>
          </c:val>
          <c:smooth val="0"/>
          <c:extLst>
            <c:ext xmlns:c16="http://schemas.microsoft.com/office/drawing/2014/chart" uri="{C3380CC4-5D6E-409C-BE32-E72D297353CC}">
              <c16:uniqueId val="{00000006-124B-47F0-A693-46D86FDE0294}"/>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Sheet1!$I$2:$I$31</c:f>
              <c:numCache>
                <c:formatCode>General</c:formatCode>
                <c:ptCount val="30"/>
                <c:pt idx="0">
                  <c:v>115747</c:v>
                </c:pt>
                <c:pt idx="1">
                  <c:v>115850</c:v>
                </c:pt>
                <c:pt idx="2">
                  <c:v>116009</c:v>
                </c:pt>
                <c:pt idx="3">
                  <c:v>116130</c:v>
                </c:pt>
                <c:pt idx="4">
                  <c:v>116203</c:v>
                </c:pt>
                <c:pt idx="5">
                  <c:v>116256</c:v>
                </c:pt>
                <c:pt idx="6">
                  <c:v>116377</c:v>
                </c:pt>
                <c:pt idx="7">
                  <c:v>116518</c:v>
                </c:pt>
                <c:pt idx="8">
                  <c:v>116673</c:v>
                </c:pt>
                <c:pt idx="9">
                  <c:v>116797</c:v>
                </c:pt>
                <c:pt idx="10">
                  <c:v>116904</c:v>
                </c:pt>
                <c:pt idx="11">
                  <c:v>116980</c:v>
                </c:pt>
                <c:pt idx="12">
                  <c:v>117032</c:v>
                </c:pt>
                <c:pt idx="13">
                  <c:v>117164</c:v>
                </c:pt>
                <c:pt idx="14">
                  <c:v>117947</c:v>
                </c:pt>
                <c:pt idx="15">
                  <c:v>118857</c:v>
                </c:pt>
                <c:pt idx="16">
                  <c:v>119697</c:v>
                </c:pt>
                <c:pt idx="17">
                  <c:v>121001</c:v>
                </c:pt>
                <c:pt idx="18">
                  <c:v>121865</c:v>
                </c:pt>
                <c:pt idx="19">
                  <c:v>122514</c:v>
                </c:pt>
                <c:pt idx="20">
                  <c:v>122898</c:v>
                </c:pt>
                <c:pt idx="21">
                  <c:v>123130</c:v>
                </c:pt>
                <c:pt idx="22">
                  <c:v>123329</c:v>
                </c:pt>
                <c:pt idx="23">
                  <c:v>123582</c:v>
                </c:pt>
                <c:pt idx="24">
                  <c:v>123739</c:v>
                </c:pt>
                <c:pt idx="25">
                  <c:v>123796</c:v>
                </c:pt>
                <c:pt idx="26">
                  <c:v>123878</c:v>
                </c:pt>
                <c:pt idx="27">
                  <c:v>123924</c:v>
                </c:pt>
                <c:pt idx="28">
                  <c:v>123988</c:v>
                </c:pt>
                <c:pt idx="29">
                  <c:v>124047</c:v>
                </c:pt>
              </c:numCache>
            </c:numRef>
          </c:val>
          <c:smooth val="0"/>
          <c:extLst>
            <c:ext xmlns:c16="http://schemas.microsoft.com/office/drawing/2014/chart" uri="{C3380CC4-5D6E-409C-BE32-E72D297353CC}">
              <c16:uniqueId val="{00000007-124B-47F0-A693-46D86FDE0294}"/>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Sheet1!$J$2:$J$31</c:f>
              <c:numCache>
                <c:formatCode>General</c:formatCode>
                <c:ptCount val="30"/>
                <c:pt idx="0">
                  <c:v>428040</c:v>
                </c:pt>
                <c:pt idx="1">
                  <c:v>428064</c:v>
                </c:pt>
                <c:pt idx="2">
                  <c:v>428206</c:v>
                </c:pt>
                <c:pt idx="3">
                  <c:v>428225</c:v>
                </c:pt>
                <c:pt idx="4">
                  <c:v>428239</c:v>
                </c:pt>
                <c:pt idx="5">
                  <c:v>428245</c:v>
                </c:pt>
                <c:pt idx="6">
                  <c:v>428269</c:v>
                </c:pt>
                <c:pt idx="7">
                  <c:v>428305</c:v>
                </c:pt>
                <c:pt idx="8">
                  <c:v>428373</c:v>
                </c:pt>
                <c:pt idx="9">
                  <c:v>428498</c:v>
                </c:pt>
                <c:pt idx="10">
                  <c:v>428678</c:v>
                </c:pt>
                <c:pt idx="11">
                  <c:v>428841</c:v>
                </c:pt>
                <c:pt idx="12">
                  <c:v>428985</c:v>
                </c:pt>
                <c:pt idx="13">
                  <c:v>429218</c:v>
                </c:pt>
                <c:pt idx="14">
                  <c:v>429758</c:v>
                </c:pt>
                <c:pt idx="15">
                  <c:v>430147</c:v>
                </c:pt>
                <c:pt idx="16">
                  <c:v>430573</c:v>
                </c:pt>
                <c:pt idx="17">
                  <c:v>430959</c:v>
                </c:pt>
                <c:pt idx="18">
                  <c:v>431244</c:v>
                </c:pt>
                <c:pt idx="19">
                  <c:v>431602</c:v>
                </c:pt>
                <c:pt idx="20">
                  <c:v>431679</c:v>
                </c:pt>
                <c:pt idx="21">
                  <c:v>431724</c:v>
                </c:pt>
                <c:pt idx="22">
                  <c:v>431815</c:v>
                </c:pt>
                <c:pt idx="23">
                  <c:v>432033</c:v>
                </c:pt>
                <c:pt idx="24">
                  <c:v>432094</c:v>
                </c:pt>
                <c:pt idx="25">
                  <c:v>432124</c:v>
                </c:pt>
                <c:pt idx="26">
                  <c:v>432163</c:v>
                </c:pt>
                <c:pt idx="27">
                  <c:v>432200</c:v>
                </c:pt>
                <c:pt idx="28">
                  <c:v>432279</c:v>
                </c:pt>
                <c:pt idx="29">
                  <c:v>432347</c:v>
                </c:pt>
              </c:numCache>
            </c:numRef>
          </c:val>
          <c:smooth val="0"/>
          <c:extLst>
            <c:ext xmlns:c16="http://schemas.microsoft.com/office/drawing/2014/chart" uri="{C3380CC4-5D6E-409C-BE32-E72D297353CC}">
              <c16:uniqueId val="{00000008-124B-47F0-A693-46D86FDE0294}"/>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Sheet1!$K$2:$K$31</c:f>
              <c:numCache>
                <c:formatCode>General</c:formatCode>
                <c:ptCount val="30"/>
                <c:pt idx="0">
                  <c:v>150484</c:v>
                </c:pt>
                <c:pt idx="1">
                  <c:v>150502</c:v>
                </c:pt>
                <c:pt idx="2">
                  <c:v>150514</c:v>
                </c:pt>
                <c:pt idx="3">
                  <c:v>150507</c:v>
                </c:pt>
                <c:pt idx="4">
                  <c:v>150504</c:v>
                </c:pt>
                <c:pt idx="5">
                  <c:v>150513</c:v>
                </c:pt>
                <c:pt idx="6">
                  <c:v>150531</c:v>
                </c:pt>
                <c:pt idx="7">
                  <c:v>150567</c:v>
                </c:pt>
                <c:pt idx="8">
                  <c:v>150593</c:v>
                </c:pt>
                <c:pt idx="9">
                  <c:v>150626</c:v>
                </c:pt>
                <c:pt idx="10">
                  <c:v>150644</c:v>
                </c:pt>
                <c:pt idx="11">
                  <c:v>150659</c:v>
                </c:pt>
                <c:pt idx="12">
                  <c:v>150668</c:v>
                </c:pt>
                <c:pt idx="13">
                  <c:v>150692</c:v>
                </c:pt>
                <c:pt idx="14">
                  <c:v>150720</c:v>
                </c:pt>
                <c:pt idx="15">
                  <c:v>150733</c:v>
                </c:pt>
                <c:pt idx="16">
                  <c:v>150796</c:v>
                </c:pt>
                <c:pt idx="17">
                  <c:v>151051</c:v>
                </c:pt>
                <c:pt idx="18">
                  <c:v>151246</c:v>
                </c:pt>
                <c:pt idx="19">
                  <c:v>151467</c:v>
                </c:pt>
                <c:pt idx="20">
                  <c:v>151527</c:v>
                </c:pt>
                <c:pt idx="21">
                  <c:v>151561</c:v>
                </c:pt>
                <c:pt idx="22">
                  <c:v>151588</c:v>
                </c:pt>
                <c:pt idx="23">
                  <c:v>151617</c:v>
                </c:pt>
                <c:pt idx="24">
                  <c:v>151672</c:v>
                </c:pt>
                <c:pt idx="25">
                  <c:v>151924</c:v>
                </c:pt>
                <c:pt idx="26">
                  <c:v>152233</c:v>
                </c:pt>
                <c:pt idx="27">
                  <c:v>152525</c:v>
                </c:pt>
                <c:pt idx="28">
                  <c:v>153163</c:v>
                </c:pt>
                <c:pt idx="29">
                  <c:v>153640</c:v>
                </c:pt>
              </c:numCache>
            </c:numRef>
          </c:val>
          <c:smooth val="0"/>
          <c:extLst>
            <c:ext xmlns:c16="http://schemas.microsoft.com/office/drawing/2014/chart" uri="{C3380CC4-5D6E-409C-BE32-E72D297353CC}">
              <c16:uniqueId val="{00000009-124B-47F0-A693-46D86FDE0294}"/>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Sheet1!$L$2:$L$31</c:f>
              <c:numCache>
                <c:formatCode>General</c:formatCode>
                <c:ptCount val="30"/>
                <c:pt idx="0">
                  <c:v>50060</c:v>
                </c:pt>
                <c:pt idx="1">
                  <c:v>50135</c:v>
                </c:pt>
                <c:pt idx="2">
                  <c:v>50232</c:v>
                </c:pt>
                <c:pt idx="3">
                  <c:v>50288</c:v>
                </c:pt>
                <c:pt idx="4">
                  <c:v>50333</c:v>
                </c:pt>
                <c:pt idx="5">
                  <c:v>50371</c:v>
                </c:pt>
                <c:pt idx="6">
                  <c:v>50454</c:v>
                </c:pt>
                <c:pt idx="7">
                  <c:v>50521</c:v>
                </c:pt>
                <c:pt idx="8">
                  <c:v>50579</c:v>
                </c:pt>
                <c:pt idx="9">
                  <c:v>50644</c:v>
                </c:pt>
                <c:pt idx="10">
                  <c:v>50739</c:v>
                </c:pt>
                <c:pt idx="11">
                  <c:v>50896</c:v>
                </c:pt>
                <c:pt idx="12">
                  <c:v>50942</c:v>
                </c:pt>
                <c:pt idx="13">
                  <c:v>51031</c:v>
                </c:pt>
                <c:pt idx="14">
                  <c:v>51146</c:v>
                </c:pt>
                <c:pt idx="15">
                  <c:v>51228</c:v>
                </c:pt>
                <c:pt idx="16">
                  <c:v>51296</c:v>
                </c:pt>
                <c:pt idx="17">
                  <c:v>51354</c:v>
                </c:pt>
                <c:pt idx="18">
                  <c:v>51404</c:v>
                </c:pt>
                <c:pt idx="19">
                  <c:v>51426</c:v>
                </c:pt>
                <c:pt idx="20">
                  <c:v>51454</c:v>
                </c:pt>
                <c:pt idx="21">
                  <c:v>51519</c:v>
                </c:pt>
                <c:pt idx="22">
                  <c:v>51587</c:v>
                </c:pt>
                <c:pt idx="23">
                  <c:v>51647</c:v>
                </c:pt>
                <c:pt idx="24">
                  <c:v>51717</c:v>
                </c:pt>
                <c:pt idx="25">
                  <c:v>51765</c:v>
                </c:pt>
                <c:pt idx="26">
                  <c:v>51797</c:v>
                </c:pt>
                <c:pt idx="27">
                  <c:v>51855</c:v>
                </c:pt>
                <c:pt idx="28">
                  <c:v>51930</c:v>
                </c:pt>
                <c:pt idx="29">
                  <c:v>52006</c:v>
                </c:pt>
              </c:numCache>
            </c:numRef>
          </c:val>
          <c:smooth val="0"/>
          <c:extLst>
            <c:ext xmlns:c16="http://schemas.microsoft.com/office/drawing/2014/chart" uri="{C3380CC4-5D6E-409C-BE32-E72D297353CC}">
              <c16:uniqueId val="{0000000A-124B-47F0-A693-46D86FDE0294}"/>
            </c:ext>
          </c:extLst>
        </c:ser>
        <c:dLbls>
          <c:showLegendKey val="0"/>
          <c:showVal val="0"/>
          <c:showCatName val="0"/>
          <c:showSerName val="0"/>
          <c:showPercent val="0"/>
          <c:showBubbleSize val="0"/>
        </c:dLbls>
        <c:smooth val="0"/>
        <c:axId val="273359400"/>
        <c:axId val="273354808"/>
      </c:lineChart>
      <c:dateAx>
        <c:axId val="273359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54808"/>
        <c:crosses val="autoZero"/>
        <c:auto val="1"/>
        <c:lblOffset val="100"/>
        <c:baseTimeUnit val="days"/>
      </c:dateAx>
      <c:valAx>
        <c:axId val="27335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5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c:v>
                </c:pt>
                <c:pt idx="1">
                  <c:v>33</c:v>
                </c:pt>
                <c:pt idx="2">
                  <c:v>28</c:v>
                </c:pt>
                <c:pt idx="3">
                  <c:v>31</c:v>
                </c:pt>
                <c:pt idx="4">
                  <c:v>19</c:v>
                </c:pt>
                <c:pt idx="5">
                  <c:v>19</c:v>
                </c:pt>
                <c:pt idx="6">
                  <c:v>22</c:v>
                </c:pt>
              </c:numCache>
            </c:numRef>
          </c:val>
          <c:extLst>
            <c:ext xmlns:c16="http://schemas.microsoft.com/office/drawing/2014/chart" uri="{C3380CC4-5D6E-409C-BE32-E72D297353CC}">
              <c16:uniqueId val="{00000000-DF62-45BD-9B6D-7D14DA3139FD}"/>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175</c:v>
                </c:pt>
                <c:pt idx="1">
                  <c:v>290</c:v>
                </c:pt>
                <c:pt idx="2">
                  <c:v>352</c:v>
                </c:pt>
                <c:pt idx="3">
                  <c:v>215</c:v>
                </c:pt>
                <c:pt idx="4">
                  <c:v>195</c:v>
                </c:pt>
                <c:pt idx="5">
                  <c:v>186</c:v>
                </c:pt>
                <c:pt idx="6">
                  <c:v>130</c:v>
                </c:pt>
              </c:numCache>
            </c:numRef>
          </c:val>
          <c:extLst>
            <c:ext xmlns:c16="http://schemas.microsoft.com/office/drawing/2014/chart" uri="{C3380CC4-5D6E-409C-BE32-E72D297353CC}">
              <c16:uniqueId val="{00000001-DF62-45BD-9B6D-7D14DA3139FD}"/>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435</c:v>
                </c:pt>
                <c:pt idx="1">
                  <c:v>411</c:v>
                </c:pt>
                <c:pt idx="2">
                  <c:v>364</c:v>
                </c:pt>
                <c:pt idx="3">
                  <c:v>298</c:v>
                </c:pt>
                <c:pt idx="4">
                  <c:v>364</c:v>
                </c:pt>
                <c:pt idx="5">
                  <c:v>416</c:v>
                </c:pt>
                <c:pt idx="6">
                  <c:v>420</c:v>
                </c:pt>
              </c:numCache>
            </c:numRef>
          </c:val>
          <c:extLst>
            <c:ext xmlns:c16="http://schemas.microsoft.com/office/drawing/2014/chart" uri="{C3380CC4-5D6E-409C-BE32-E72D297353CC}">
              <c16:uniqueId val="{00000002-DF62-45BD-9B6D-7D14DA3139FD}"/>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145</c:v>
                </c:pt>
                <c:pt idx="1">
                  <c:v>221</c:v>
                </c:pt>
                <c:pt idx="2">
                  <c:v>191</c:v>
                </c:pt>
                <c:pt idx="3">
                  <c:v>150</c:v>
                </c:pt>
                <c:pt idx="4">
                  <c:v>164</c:v>
                </c:pt>
                <c:pt idx="5">
                  <c:v>100</c:v>
                </c:pt>
                <c:pt idx="6">
                  <c:v>90</c:v>
                </c:pt>
              </c:numCache>
            </c:numRef>
          </c:val>
          <c:extLst>
            <c:ext xmlns:c16="http://schemas.microsoft.com/office/drawing/2014/chart" uri="{C3380CC4-5D6E-409C-BE32-E72D297353CC}">
              <c16:uniqueId val="{00000003-DF62-45BD-9B6D-7D14DA3139FD}"/>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57</c:v>
                </c:pt>
                <c:pt idx="1">
                  <c:v>73</c:v>
                </c:pt>
                <c:pt idx="2">
                  <c:v>75</c:v>
                </c:pt>
                <c:pt idx="3">
                  <c:v>62</c:v>
                </c:pt>
                <c:pt idx="4">
                  <c:v>43</c:v>
                </c:pt>
                <c:pt idx="5">
                  <c:v>36</c:v>
                </c:pt>
                <c:pt idx="6">
                  <c:v>40</c:v>
                </c:pt>
              </c:numCache>
            </c:numRef>
          </c:val>
          <c:extLst>
            <c:ext xmlns:c16="http://schemas.microsoft.com/office/drawing/2014/chart" uri="{C3380CC4-5D6E-409C-BE32-E72D297353CC}">
              <c16:uniqueId val="{00000004-DF62-45BD-9B6D-7D14DA3139FD}"/>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407</c:v>
                </c:pt>
                <c:pt idx="1">
                  <c:v>387</c:v>
                </c:pt>
                <c:pt idx="2">
                  <c:v>334</c:v>
                </c:pt>
                <c:pt idx="3">
                  <c:v>330</c:v>
                </c:pt>
                <c:pt idx="4">
                  <c:v>328</c:v>
                </c:pt>
                <c:pt idx="5">
                  <c:v>281</c:v>
                </c:pt>
                <c:pt idx="6">
                  <c:v>297</c:v>
                </c:pt>
              </c:numCache>
            </c:numRef>
          </c:val>
          <c:extLst>
            <c:ext xmlns:c16="http://schemas.microsoft.com/office/drawing/2014/chart" uri="{C3380CC4-5D6E-409C-BE32-E72D297353CC}">
              <c16:uniqueId val="{00000005-DF62-45BD-9B6D-7D14DA3139FD}"/>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23</c:v>
                </c:pt>
                <c:pt idx="1">
                  <c:v>14</c:v>
                </c:pt>
                <c:pt idx="2">
                  <c:v>51</c:v>
                </c:pt>
                <c:pt idx="3">
                  <c:v>40</c:v>
                </c:pt>
                <c:pt idx="4">
                  <c:v>25</c:v>
                </c:pt>
                <c:pt idx="5">
                  <c:v>17</c:v>
                </c:pt>
                <c:pt idx="6">
                  <c:v>29</c:v>
                </c:pt>
              </c:numCache>
            </c:numRef>
          </c:val>
          <c:extLst>
            <c:ext xmlns:c16="http://schemas.microsoft.com/office/drawing/2014/chart" uri="{C3380CC4-5D6E-409C-BE32-E72D297353CC}">
              <c16:uniqueId val="{00000006-DF62-45BD-9B6D-7D14DA3139FD}"/>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171</c:v>
                </c:pt>
                <c:pt idx="1">
                  <c:v>271</c:v>
                </c:pt>
                <c:pt idx="2">
                  <c:v>285</c:v>
                </c:pt>
                <c:pt idx="3">
                  <c:v>344</c:v>
                </c:pt>
                <c:pt idx="4">
                  <c:v>422</c:v>
                </c:pt>
                <c:pt idx="5">
                  <c:v>268</c:v>
                </c:pt>
                <c:pt idx="6">
                  <c:v>209</c:v>
                </c:pt>
              </c:numCache>
            </c:numRef>
          </c:val>
          <c:extLst>
            <c:ext xmlns:c16="http://schemas.microsoft.com/office/drawing/2014/chart" uri="{C3380CC4-5D6E-409C-BE32-E72D297353CC}">
              <c16:uniqueId val="{00000007-DF62-45BD-9B6D-7D14DA3139FD}"/>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93</c:v>
                </c:pt>
                <c:pt idx="1">
                  <c:v>150</c:v>
                </c:pt>
                <c:pt idx="2">
                  <c:v>128</c:v>
                </c:pt>
                <c:pt idx="3">
                  <c:v>228</c:v>
                </c:pt>
                <c:pt idx="4">
                  <c:v>162</c:v>
                </c:pt>
                <c:pt idx="5">
                  <c:v>123</c:v>
                </c:pt>
                <c:pt idx="6">
                  <c:v>137</c:v>
                </c:pt>
              </c:numCache>
            </c:numRef>
          </c:val>
          <c:extLst>
            <c:ext xmlns:c16="http://schemas.microsoft.com/office/drawing/2014/chart" uri="{C3380CC4-5D6E-409C-BE32-E72D297353CC}">
              <c16:uniqueId val="{00000008-DF62-45BD-9B6D-7D14DA3139FD}"/>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99</c:v>
                </c:pt>
                <c:pt idx="1">
                  <c:v>153</c:v>
                </c:pt>
                <c:pt idx="2">
                  <c:v>112</c:v>
                </c:pt>
                <c:pt idx="3">
                  <c:v>34</c:v>
                </c:pt>
                <c:pt idx="4">
                  <c:v>80</c:v>
                </c:pt>
                <c:pt idx="5">
                  <c:v>115</c:v>
                </c:pt>
                <c:pt idx="6">
                  <c:v>137</c:v>
                </c:pt>
              </c:numCache>
            </c:numRef>
          </c:val>
          <c:extLst>
            <c:ext xmlns:c16="http://schemas.microsoft.com/office/drawing/2014/chart" uri="{C3380CC4-5D6E-409C-BE32-E72D297353CC}">
              <c16:uniqueId val="{00000009-DF62-45BD-9B6D-7D14DA3139FD}"/>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65</c:v>
                </c:pt>
                <c:pt idx="1">
                  <c:v>77</c:v>
                </c:pt>
                <c:pt idx="2">
                  <c:v>72</c:v>
                </c:pt>
                <c:pt idx="3">
                  <c:v>73</c:v>
                </c:pt>
                <c:pt idx="4">
                  <c:v>70</c:v>
                </c:pt>
                <c:pt idx="5">
                  <c:v>75</c:v>
                </c:pt>
                <c:pt idx="6">
                  <c:v>35</c:v>
                </c:pt>
              </c:numCache>
            </c:numRef>
          </c:val>
          <c:extLst>
            <c:ext xmlns:c16="http://schemas.microsoft.com/office/drawing/2014/chart" uri="{C3380CC4-5D6E-409C-BE32-E72D297353CC}">
              <c16:uniqueId val="{0000000A-DF62-45BD-9B6D-7D14DA3139FD}"/>
            </c:ext>
          </c:extLst>
        </c:ser>
        <c:dLbls>
          <c:showLegendKey val="0"/>
          <c:showVal val="0"/>
          <c:showCatName val="0"/>
          <c:showSerName val="0"/>
          <c:showPercent val="0"/>
          <c:showBubbleSize val="0"/>
        </c:dLbls>
        <c:gapWidth val="219"/>
        <c:overlap val="-27"/>
        <c:axId val="273363336"/>
        <c:axId val="273364648"/>
      </c:barChart>
      <c:catAx>
        <c:axId val="27336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64648"/>
        <c:crosses val="autoZero"/>
        <c:auto val="1"/>
        <c:lblAlgn val="ctr"/>
        <c:lblOffset val="100"/>
        <c:noMultiLvlLbl val="0"/>
      </c:catAx>
      <c:valAx>
        <c:axId val="27336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6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39.677399999999999</c:v>
                </c:pt>
                <c:pt idx="1">
                  <c:v>5.3333000000000004</c:v>
                </c:pt>
                <c:pt idx="2">
                  <c:v>0.38019999999999998</c:v>
                </c:pt>
                <c:pt idx="3">
                  <c:v>0</c:v>
                </c:pt>
                <c:pt idx="4">
                  <c:v>3.4622000000000002</c:v>
                </c:pt>
                <c:pt idx="5">
                  <c:v>2.1276999999999999</c:v>
                </c:pt>
              </c:numCache>
            </c:numRef>
          </c:val>
          <c:extLst>
            <c:ext xmlns:c16="http://schemas.microsoft.com/office/drawing/2014/chart" uri="{C3380CC4-5D6E-409C-BE32-E72D297353CC}">
              <c16:uniqueId val="{00000000-3115-4D3A-9B04-54199200EE3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83.243700000000004</c:v>
                </c:pt>
                <c:pt idx="1">
                  <c:v>53.333300000000001</c:v>
                </c:pt>
                <c:pt idx="2">
                  <c:v>100</c:v>
                </c:pt>
                <c:pt idx="3">
                  <c:v>0</c:v>
                </c:pt>
                <c:pt idx="4">
                  <c:v>43.512300000000003</c:v>
                </c:pt>
                <c:pt idx="5">
                  <c:v>8.7279</c:v>
                </c:pt>
              </c:numCache>
            </c:numRef>
          </c:val>
          <c:extLst>
            <c:ext xmlns:c16="http://schemas.microsoft.com/office/drawing/2014/chart" uri="{C3380CC4-5D6E-409C-BE32-E72D297353CC}">
              <c16:uniqueId val="{00000001-3115-4D3A-9B04-54199200EE3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94.666700000000006</c:v>
                </c:pt>
                <c:pt idx="2">
                  <c:v>5.5918000000000001</c:v>
                </c:pt>
                <c:pt idx="3">
                  <c:v>0</c:v>
                </c:pt>
                <c:pt idx="4">
                  <c:v>1.1426000000000001</c:v>
                </c:pt>
                <c:pt idx="5">
                  <c:v>12.4139</c:v>
                </c:pt>
              </c:numCache>
            </c:numRef>
          </c:val>
          <c:extLst>
            <c:ext xmlns:c16="http://schemas.microsoft.com/office/drawing/2014/chart" uri="{C3380CC4-5D6E-409C-BE32-E72D297353CC}">
              <c16:uniqueId val="{00000002-3115-4D3A-9B04-54199200EE3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39.331400000000002</c:v>
                </c:pt>
                <c:pt idx="1">
                  <c:v>16</c:v>
                </c:pt>
                <c:pt idx="2">
                  <c:v>3.5821999999999998</c:v>
                </c:pt>
                <c:pt idx="3">
                  <c:v>99.4696</c:v>
                </c:pt>
                <c:pt idx="4">
                  <c:v>11.0121</c:v>
                </c:pt>
                <c:pt idx="5">
                  <c:v>12.673</c:v>
                </c:pt>
              </c:numCache>
            </c:numRef>
          </c:val>
          <c:extLst>
            <c:ext xmlns:c16="http://schemas.microsoft.com/office/drawing/2014/chart" uri="{C3380CC4-5D6E-409C-BE32-E72D297353CC}">
              <c16:uniqueId val="{00000003-3115-4D3A-9B04-54199200EE3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18.0562</c:v>
                </c:pt>
                <c:pt idx="1">
                  <c:v>38.666699999999999</c:v>
                </c:pt>
                <c:pt idx="2">
                  <c:v>8.4849999999999994</c:v>
                </c:pt>
                <c:pt idx="3">
                  <c:v>92.669200000000004</c:v>
                </c:pt>
                <c:pt idx="4">
                  <c:v>23.488099999999999</c:v>
                </c:pt>
                <c:pt idx="5">
                  <c:v>9.9844000000000008</c:v>
                </c:pt>
              </c:numCache>
            </c:numRef>
          </c:val>
          <c:extLst>
            <c:ext xmlns:c16="http://schemas.microsoft.com/office/drawing/2014/chart" uri="{C3380CC4-5D6E-409C-BE32-E72D297353CC}">
              <c16:uniqueId val="{00000004-3115-4D3A-9B04-54199200EE3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54.976799999999997</c:v>
                </c:pt>
                <c:pt idx="1">
                  <c:v>20</c:v>
                </c:pt>
                <c:pt idx="2">
                  <c:v>0.73829999999999996</c:v>
                </c:pt>
                <c:pt idx="3">
                  <c:v>100</c:v>
                </c:pt>
                <c:pt idx="4">
                  <c:v>1.3024</c:v>
                </c:pt>
                <c:pt idx="5">
                  <c:v>19.9026</c:v>
                </c:pt>
              </c:numCache>
            </c:numRef>
          </c:val>
          <c:extLst>
            <c:ext xmlns:c16="http://schemas.microsoft.com/office/drawing/2014/chart" uri="{C3380CC4-5D6E-409C-BE32-E72D297353CC}">
              <c16:uniqueId val="{00000005-3115-4D3A-9B04-54199200EE3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34.624699999999997</c:v>
                </c:pt>
                <c:pt idx="1">
                  <c:v>69.333299999999994</c:v>
                </c:pt>
                <c:pt idx="2">
                  <c:v>8.0562000000000005</c:v>
                </c:pt>
                <c:pt idx="3">
                  <c:v>0</c:v>
                </c:pt>
                <c:pt idx="4">
                  <c:v>6.4684999999999997</c:v>
                </c:pt>
                <c:pt idx="5">
                  <c:v>2.6446999999999998</c:v>
                </c:pt>
              </c:numCache>
            </c:numRef>
          </c:val>
          <c:extLst>
            <c:ext xmlns:c16="http://schemas.microsoft.com/office/drawing/2014/chart" uri="{C3380CC4-5D6E-409C-BE32-E72D297353CC}">
              <c16:uniqueId val="{00000006-3115-4D3A-9B04-54199200EE3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9.5947999999999993</c:v>
                </c:pt>
                <c:pt idx="1">
                  <c:v>100</c:v>
                </c:pt>
                <c:pt idx="2">
                  <c:v>48.131500000000003</c:v>
                </c:pt>
                <c:pt idx="3">
                  <c:v>49.319699999999997</c:v>
                </c:pt>
                <c:pt idx="4">
                  <c:v>100</c:v>
                </c:pt>
                <c:pt idx="5">
                  <c:v>100</c:v>
                </c:pt>
              </c:numCache>
            </c:numRef>
          </c:val>
          <c:extLst>
            <c:ext xmlns:c16="http://schemas.microsoft.com/office/drawing/2014/chart" uri="{C3380CC4-5D6E-409C-BE32-E72D297353CC}">
              <c16:uniqueId val="{00000007-3115-4D3A-9B04-54199200EE3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33.441200000000002</c:v>
                </c:pt>
                <c:pt idx="1">
                  <c:v>33.333300000000001</c:v>
                </c:pt>
                <c:pt idx="2">
                  <c:v>3.7643</c:v>
                </c:pt>
                <c:pt idx="3">
                  <c:v>0</c:v>
                </c:pt>
                <c:pt idx="4">
                  <c:v>6.5358999999999998</c:v>
                </c:pt>
                <c:pt idx="5">
                  <c:v>13.9549</c:v>
                </c:pt>
              </c:numCache>
            </c:numRef>
          </c:val>
          <c:extLst>
            <c:ext xmlns:c16="http://schemas.microsoft.com/office/drawing/2014/chart" uri="{C3380CC4-5D6E-409C-BE32-E72D297353CC}">
              <c16:uniqueId val="{00000008-3115-4D3A-9B04-54199200EE3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11.883800000000001</c:v>
                </c:pt>
                <c:pt idx="1">
                  <c:v>70.666700000000006</c:v>
                </c:pt>
                <c:pt idx="2">
                  <c:v>5.5603999999999996</c:v>
                </c:pt>
                <c:pt idx="3">
                  <c:v>0</c:v>
                </c:pt>
                <c:pt idx="4">
                  <c:v>12.883900000000001</c:v>
                </c:pt>
                <c:pt idx="5">
                  <c:v>29</c:v>
                </c:pt>
              </c:numCache>
            </c:numRef>
          </c:val>
          <c:extLst>
            <c:ext xmlns:c16="http://schemas.microsoft.com/office/drawing/2014/chart" uri="{C3380CC4-5D6E-409C-BE32-E72D297353CC}">
              <c16:uniqueId val="{00000009-3115-4D3A-9B04-54199200EE3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4.0225999999999997</c:v>
                </c:pt>
                <c:pt idx="1">
                  <c:v>42.666699999999999</c:v>
                </c:pt>
                <c:pt idx="2">
                  <c:v>1.6519999999999999</c:v>
                </c:pt>
                <c:pt idx="3">
                  <c:v>0</c:v>
                </c:pt>
                <c:pt idx="4">
                  <c:v>18.901299999999999</c:v>
                </c:pt>
                <c:pt idx="5">
                  <c:v>55.110399999999998</c:v>
                </c:pt>
              </c:numCache>
            </c:numRef>
          </c:val>
          <c:extLst>
            <c:ext xmlns:c16="http://schemas.microsoft.com/office/drawing/2014/chart" uri="{C3380CC4-5D6E-409C-BE32-E72D297353CC}">
              <c16:uniqueId val="{0000000A-3115-4D3A-9B04-54199200EE32}"/>
            </c:ext>
          </c:extLst>
        </c:ser>
        <c:dLbls>
          <c:showLegendKey val="0"/>
          <c:showVal val="0"/>
          <c:showCatName val="0"/>
          <c:showSerName val="0"/>
          <c:showPercent val="0"/>
          <c:showBubbleSize val="0"/>
        </c:dLbls>
        <c:axId val="273357432"/>
        <c:axId val="273357104"/>
      </c:radarChart>
      <c:catAx>
        <c:axId val="27335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57104"/>
        <c:crosses val="autoZero"/>
        <c:auto val="1"/>
        <c:lblAlgn val="ctr"/>
        <c:lblOffset val="100"/>
        <c:noMultiLvlLbl val="0"/>
      </c:catAx>
      <c:valAx>
        <c:axId val="27335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5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Sheet1!$B$2:$B$31</c:f>
              <c:numCache>
                <c:formatCode>General</c:formatCode>
                <c:ptCount val="30"/>
                <c:pt idx="0">
                  <c:v>57</c:v>
                </c:pt>
                <c:pt idx="1">
                  <c:v>57</c:v>
                </c:pt>
                <c:pt idx="2">
                  <c:v>43</c:v>
                </c:pt>
                <c:pt idx="3">
                  <c:v>36</c:v>
                </c:pt>
                <c:pt idx="4">
                  <c:v>43</c:v>
                </c:pt>
                <c:pt idx="5">
                  <c:v>58</c:v>
                </c:pt>
                <c:pt idx="6">
                  <c:v>80</c:v>
                </c:pt>
                <c:pt idx="7">
                  <c:v>62</c:v>
                </c:pt>
                <c:pt idx="8">
                  <c:v>32</c:v>
                </c:pt>
                <c:pt idx="9">
                  <c:v>32</c:v>
                </c:pt>
                <c:pt idx="10">
                  <c:v>29</c:v>
                </c:pt>
                <c:pt idx="11">
                  <c:v>-2</c:v>
                </c:pt>
                <c:pt idx="12">
                  <c:v>14</c:v>
                </c:pt>
                <c:pt idx="13">
                  <c:v>20</c:v>
                </c:pt>
                <c:pt idx="14">
                  <c:v>22</c:v>
                </c:pt>
                <c:pt idx="15">
                  <c:v>28</c:v>
                </c:pt>
                <c:pt idx="16">
                  <c:v>22</c:v>
                </c:pt>
                <c:pt idx="17">
                  <c:v>0</c:v>
                </c:pt>
                <c:pt idx="18">
                  <c:v>31</c:v>
                </c:pt>
                <c:pt idx="19">
                  <c:v>28</c:v>
                </c:pt>
                <c:pt idx="20">
                  <c:v>13</c:v>
                </c:pt>
                <c:pt idx="21">
                  <c:v>3</c:v>
                </c:pt>
                <c:pt idx="22">
                  <c:v>15</c:v>
                </c:pt>
                <c:pt idx="23">
                  <c:v>25</c:v>
                </c:pt>
                <c:pt idx="24">
                  <c:v>10</c:v>
                </c:pt>
                <c:pt idx="25">
                  <c:v>3</c:v>
                </c:pt>
                <c:pt idx="26">
                  <c:v>-11</c:v>
                </c:pt>
                <c:pt idx="27">
                  <c:v>14</c:v>
                </c:pt>
                <c:pt idx="28">
                  <c:v>22</c:v>
                </c:pt>
                <c:pt idx="29">
                  <c:v>9</c:v>
                </c:pt>
              </c:numCache>
            </c:numRef>
          </c:val>
          <c:smooth val="0"/>
          <c:extLst>
            <c:ext xmlns:c16="http://schemas.microsoft.com/office/drawing/2014/chart" uri="{C3380CC4-5D6E-409C-BE32-E72D297353CC}">
              <c16:uniqueId val="{00000000-7DE5-40B8-B49C-EA65ABD7E578}"/>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Sheet1!$C$2:$C$31</c:f>
              <c:numCache>
                <c:formatCode>General</c:formatCode>
                <c:ptCount val="30"/>
                <c:pt idx="0">
                  <c:v>361</c:v>
                </c:pt>
                <c:pt idx="1">
                  <c:v>281</c:v>
                </c:pt>
                <c:pt idx="2">
                  <c:v>258</c:v>
                </c:pt>
                <c:pt idx="3">
                  <c:v>256</c:v>
                </c:pt>
                <c:pt idx="4">
                  <c:v>190</c:v>
                </c:pt>
                <c:pt idx="5">
                  <c:v>151</c:v>
                </c:pt>
                <c:pt idx="6">
                  <c:v>178</c:v>
                </c:pt>
                <c:pt idx="7">
                  <c:v>413</c:v>
                </c:pt>
                <c:pt idx="8">
                  <c:v>658</c:v>
                </c:pt>
                <c:pt idx="9">
                  <c:v>328</c:v>
                </c:pt>
                <c:pt idx="10">
                  <c:v>230</c:v>
                </c:pt>
                <c:pt idx="11">
                  <c:v>189</c:v>
                </c:pt>
                <c:pt idx="12">
                  <c:v>111</c:v>
                </c:pt>
                <c:pt idx="13">
                  <c:v>142</c:v>
                </c:pt>
                <c:pt idx="14">
                  <c:v>195</c:v>
                </c:pt>
                <c:pt idx="15">
                  <c:v>177</c:v>
                </c:pt>
                <c:pt idx="16">
                  <c:v>126</c:v>
                </c:pt>
                <c:pt idx="17">
                  <c:v>87</c:v>
                </c:pt>
                <c:pt idx="18">
                  <c:v>214</c:v>
                </c:pt>
                <c:pt idx="19">
                  <c:v>82</c:v>
                </c:pt>
                <c:pt idx="20">
                  <c:v>184</c:v>
                </c:pt>
                <c:pt idx="21">
                  <c:v>230</c:v>
                </c:pt>
                <c:pt idx="22">
                  <c:v>293</c:v>
                </c:pt>
                <c:pt idx="23">
                  <c:v>148</c:v>
                </c:pt>
                <c:pt idx="24">
                  <c:v>206</c:v>
                </c:pt>
                <c:pt idx="25">
                  <c:v>150</c:v>
                </c:pt>
                <c:pt idx="26">
                  <c:v>175</c:v>
                </c:pt>
                <c:pt idx="27">
                  <c:v>194</c:v>
                </c:pt>
                <c:pt idx="28">
                  <c:v>250</c:v>
                </c:pt>
                <c:pt idx="29">
                  <c:v>352</c:v>
                </c:pt>
              </c:numCache>
            </c:numRef>
          </c:val>
          <c:smooth val="0"/>
          <c:extLst>
            <c:ext xmlns:c16="http://schemas.microsoft.com/office/drawing/2014/chart" uri="{C3380CC4-5D6E-409C-BE32-E72D297353CC}">
              <c16:uniqueId val="{00000001-7DE5-40B8-B49C-EA65ABD7E578}"/>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Sheet1!$D$2:$D$31</c:f>
              <c:numCache>
                <c:formatCode>General</c:formatCode>
                <c:ptCount val="30"/>
                <c:pt idx="0">
                  <c:v>429</c:v>
                </c:pt>
                <c:pt idx="1">
                  <c:v>251</c:v>
                </c:pt>
                <c:pt idx="2">
                  <c:v>-32</c:v>
                </c:pt>
                <c:pt idx="3">
                  <c:v>191</c:v>
                </c:pt>
                <c:pt idx="4">
                  <c:v>321</c:v>
                </c:pt>
                <c:pt idx="5">
                  <c:v>337</c:v>
                </c:pt>
                <c:pt idx="6">
                  <c:v>467</c:v>
                </c:pt>
                <c:pt idx="7">
                  <c:v>542</c:v>
                </c:pt>
                <c:pt idx="8">
                  <c:v>549</c:v>
                </c:pt>
                <c:pt idx="9">
                  <c:v>481</c:v>
                </c:pt>
                <c:pt idx="10">
                  <c:v>363</c:v>
                </c:pt>
                <c:pt idx="11">
                  <c:v>360</c:v>
                </c:pt>
                <c:pt idx="12">
                  <c:v>375</c:v>
                </c:pt>
                <c:pt idx="13">
                  <c:v>412</c:v>
                </c:pt>
                <c:pt idx="14">
                  <c:v>417</c:v>
                </c:pt>
                <c:pt idx="15">
                  <c:v>346</c:v>
                </c:pt>
                <c:pt idx="16">
                  <c:v>246</c:v>
                </c:pt>
                <c:pt idx="17">
                  <c:v>235</c:v>
                </c:pt>
                <c:pt idx="18">
                  <c:v>286</c:v>
                </c:pt>
                <c:pt idx="19">
                  <c:v>252</c:v>
                </c:pt>
                <c:pt idx="20">
                  <c:v>421</c:v>
                </c:pt>
                <c:pt idx="21">
                  <c:v>404</c:v>
                </c:pt>
                <c:pt idx="22">
                  <c:v>475</c:v>
                </c:pt>
                <c:pt idx="23">
                  <c:v>497</c:v>
                </c:pt>
                <c:pt idx="24">
                  <c:v>667</c:v>
                </c:pt>
                <c:pt idx="25">
                  <c:v>697</c:v>
                </c:pt>
                <c:pt idx="26">
                  <c:v>715</c:v>
                </c:pt>
                <c:pt idx="27">
                  <c:v>439</c:v>
                </c:pt>
                <c:pt idx="28">
                  <c:v>263</c:v>
                </c:pt>
                <c:pt idx="29">
                  <c:v>197</c:v>
                </c:pt>
              </c:numCache>
            </c:numRef>
          </c:val>
          <c:smooth val="0"/>
          <c:extLst>
            <c:ext xmlns:c16="http://schemas.microsoft.com/office/drawing/2014/chart" uri="{C3380CC4-5D6E-409C-BE32-E72D297353CC}">
              <c16:uniqueId val="{00000002-7DE5-40B8-B49C-EA65ABD7E578}"/>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Sheet1!$E$2:$E$31</c:f>
              <c:numCache>
                <c:formatCode>General</c:formatCode>
                <c:ptCount val="30"/>
                <c:pt idx="0">
                  <c:v>91</c:v>
                </c:pt>
                <c:pt idx="1">
                  <c:v>74</c:v>
                </c:pt>
                <c:pt idx="2">
                  <c:v>67</c:v>
                </c:pt>
                <c:pt idx="3">
                  <c:v>46</c:v>
                </c:pt>
                <c:pt idx="4">
                  <c:v>47</c:v>
                </c:pt>
                <c:pt idx="5">
                  <c:v>55</c:v>
                </c:pt>
                <c:pt idx="6">
                  <c:v>168</c:v>
                </c:pt>
                <c:pt idx="7">
                  <c:v>222</c:v>
                </c:pt>
                <c:pt idx="8">
                  <c:v>219</c:v>
                </c:pt>
                <c:pt idx="9">
                  <c:v>191</c:v>
                </c:pt>
                <c:pt idx="10">
                  <c:v>143</c:v>
                </c:pt>
                <c:pt idx="11">
                  <c:v>70</c:v>
                </c:pt>
                <c:pt idx="12">
                  <c:v>71</c:v>
                </c:pt>
                <c:pt idx="13">
                  <c:v>81</c:v>
                </c:pt>
                <c:pt idx="14">
                  <c:v>131</c:v>
                </c:pt>
                <c:pt idx="15">
                  <c:v>117</c:v>
                </c:pt>
                <c:pt idx="16">
                  <c:v>146</c:v>
                </c:pt>
                <c:pt idx="17">
                  <c:v>143</c:v>
                </c:pt>
                <c:pt idx="18">
                  <c:v>56</c:v>
                </c:pt>
                <c:pt idx="19">
                  <c:v>60</c:v>
                </c:pt>
                <c:pt idx="20">
                  <c:v>130</c:v>
                </c:pt>
                <c:pt idx="21">
                  <c:v>156</c:v>
                </c:pt>
                <c:pt idx="22">
                  <c:v>169</c:v>
                </c:pt>
                <c:pt idx="23">
                  <c:v>194</c:v>
                </c:pt>
                <c:pt idx="24">
                  <c:v>325</c:v>
                </c:pt>
                <c:pt idx="25">
                  <c:v>225</c:v>
                </c:pt>
                <c:pt idx="26">
                  <c:v>175</c:v>
                </c:pt>
                <c:pt idx="27">
                  <c:v>201</c:v>
                </c:pt>
                <c:pt idx="28">
                  <c:v>507</c:v>
                </c:pt>
                <c:pt idx="29">
                  <c:v>378</c:v>
                </c:pt>
              </c:numCache>
            </c:numRef>
          </c:val>
          <c:smooth val="0"/>
          <c:extLst>
            <c:ext xmlns:c16="http://schemas.microsoft.com/office/drawing/2014/chart" uri="{C3380CC4-5D6E-409C-BE32-E72D297353CC}">
              <c16:uniqueId val="{00000003-7DE5-40B8-B49C-EA65ABD7E578}"/>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Sheet1!$F$2:$F$31</c:f>
              <c:numCache>
                <c:formatCode>General</c:formatCode>
                <c:ptCount val="30"/>
                <c:pt idx="0">
                  <c:v>49</c:v>
                </c:pt>
                <c:pt idx="1">
                  <c:v>56</c:v>
                </c:pt>
                <c:pt idx="2">
                  <c:v>33</c:v>
                </c:pt>
                <c:pt idx="3">
                  <c:v>21</c:v>
                </c:pt>
                <c:pt idx="4">
                  <c:v>8</c:v>
                </c:pt>
                <c:pt idx="5">
                  <c:v>36</c:v>
                </c:pt>
                <c:pt idx="6">
                  <c:v>52</c:v>
                </c:pt>
                <c:pt idx="7">
                  <c:v>58</c:v>
                </c:pt>
                <c:pt idx="8">
                  <c:v>55</c:v>
                </c:pt>
                <c:pt idx="9">
                  <c:v>44</c:v>
                </c:pt>
                <c:pt idx="10">
                  <c:v>18</c:v>
                </c:pt>
                <c:pt idx="11">
                  <c:v>36</c:v>
                </c:pt>
                <c:pt idx="12">
                  <c:v>43</c:v>
                </c:pt>
                <c:pt idx="13">
                  <c:v>48</c:v>
                </c:pt>
                <c:pt idx="14">
                  <c:v>160</c:v>
                </c:pt>
                <c:pt idx="15">
                  <c:v>145</c:v>
                </c:pt>
                <c:pt idx="16">
                  <c:v>108</c:v>
                </c:pt>
                <c:pt idx="17">
                  <c:v>86</c:v>
                </c:pt>
                <c:pt idx="18">
                  <c:v>66</c:v>
                </c:pt>
                <c:pt idx="19">
                  <c:v>31</c:v>
                </c:pt>
                <c:pt idx="20">
                  <c:v>48</c:v>
                </c:pt>
                <c:pt idx="21">
                  <c:v>30</c:v>
                </c:pt>
                <c:pt idx="22">
                  <c:v>71</c:v>
                </c:pt>
                <c:pt idx="23">
                  <c:v>62</c:v>
                </c:pt>
                <c:pt idx="24">
                  <c:v>47</c:v>
                </c:pt>
                <c:pt idx="25">
                  <c:v>32</c:v>
                </c:pt>
                <c:pt idx="26">
                  <c:v>48</c:v>
                </c:pt>
                <c:pt idx="27">
                  <c:v>80</c:v>
                </c:pt>
                <c:pt idx="28">
                  <c:v>67</c:v>
                </c:pt>
                <c:pt idx="29">
                  <c:v>50</c:v>
                </c:pt>
              </c:numCache>
            </c:numRef>
          </c:val>
          <c:smooth val="0"/>
          <c:extLst>
            <c:ext xmlns:c16="http://schemas.microsoft.com/office/drawing/2014/chart" uri="{C3380CC4-5D6E-409C-BE32-E72D297353CC}">
              <c16:uniqueId val="{00000004-7DE5-40B8-B49C-EA65ABD7E578}"/>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Sheet1!$G$2:$G$31</c:f>
              <c:numCache>
                <c:formatCode>General</c:formatCode>
                <c:ptCount val="30"/>
                <c:pt idx="0">
                  <c:v>437</c:v>
                </c:pt>
                <c:pt idx="1">
                  <c:v>421</c:v>
                </c:pt>
                <c:pt idx="2">
                  <c:v>423</c:v>
                </c:pt>
                <c:pt idx="3">
                  <c:v>431</c:v>
                </c:pt>
                <c:pt idx="4">
                  <c:v>435</c:v>
                </c:pt>
                <c:pt idx="5">
                  <c:v>420</c:v>
                </c:pt>
                <c:pt idx="6">
                  <c:v>489</c:v>
                </c:pt>
                <c:pt idx="7">
                  <c:v>477</c:v>
                </c:pt>
                <c:pt idx="8">
                  <c:v>405</c:v>
                </c:pt>
                <c:pt idx="9">
                  <c:v>320</c:v>
                </c:pt>
                <c:pt idx="10">
                  <c:v>333</c:v>
                </c:pt>
                <c:pt idx="11">
                  <c:v>266</c:v>
                </c:pt>
                <c:pt idx="12">
                  <c:v>296</c:v>
                </c:pt>
                <c:pt idx="13">
                  <c:v>420</c:v>
                </c:pt>
                <c:pt idx="14">
                  <c:v>514</c:v>
                </c:pt>
                <c:pt idx="15">
                  <c:v>388</c:v>
                </c:pt>
                <c:pt idx="16">
                  <c:v>352</c:v>
                </c:pt>
                <c:pt idx="17">
                  <c:v>358</c:v>
                </c:pt>
                <c:pt idx="18">
                  <c:v>266</c:v>
                </c:pt>
                <c:pt idx="19">
                  <c:v>294</c:v>
                </c:pt>
                <c:pt idx="20">
                  <c:v>525</c:v>
                </c:pt>
                <c:pt idx="21">
                  <c:v>353</c:v>
                </c:pt>
                <c:pt idx="22">
                  <c:v>247</c:v>
                </c:pt>
                <c:pt idx="23">
                  <c:v>224</c:v>
                </c:pt>
                <c:pt idx="24">
                  <c:v>189</c:v>
                </c:pt>
                <c:pt idx="25">
                  <c:v>157</c:v>
                </c:pt>
                <c:pt idx="26">
                  <c:v>178</c:v>
                </c:pt>
                <c:pt idx="27">
                  <c:v>194</c:v>
                </c:pt>
                <c:pt idx="28">
                  <c:v>153</c:v>
                </c:pt>
                <c:pt idx="29">
                  <c:v>207</c:v>
                </c:pt>
              </c:numCache>
            </c:numRef>
          </c:val>
          <c:smooth val="0"/>
          <c:extLst>
            <c:ext xmlns:c16="http://schemas.microsoft.com/office/drawing/2014/chart" uri="{C3380CC4-5D6E-409C-BE32-E72D297353CC}">
              <c16:uniqueId val="{00000005-7DE5-40B8-B49C-EA65ABD7E578}"/>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Sheet1!$H$2:$H$31</c:f>
              <c:numCache>
                <c:formatCode>General</c:formatCode>
                <c:ptCount val="30"/>
                <c:pt idx="0">
                  <c:v>16</c:v>
                </c:pt>
                <c:pt idx="1">
                  <c:v>3</c:v>
                </c:pt>
                <c:pt idx="2">
                  <c:v>0</c:v>
                </c:pt>
                <c:pt idx="3">
                  <c:v>-3</c:v>
                </c:pt>
                <c:pt idx="4">
                  <c:v>-23</c:v>
                </c:pt>
                <c:pt idx="5">
                  <c:v>-4</c:v>
                </c:pt>
                <c:pt idx="6">
                  <c:v>-6</c:v>
                </c:pt>
                <c:pt idx="7">
                  <c:v>21</c:v>
                </c:pt>
                <c:pt idx="8">
                  <c:v>181</c:v>
                </c:pt>
                <c:pt idx="9">
                  <c:v>125</c:v>
                </c:pt>
                <c:pt idx="10">
                  <c:v>92</c:v>
                </c:pt>
                <c:pt idx="11">
                  <c:v>101</c:v>
                </c:pt>
                <c:pt idx="12">
                  <c:v>119</c:v>
                </c:pt>
                <c:pt idx="13">
                  <c:v>92</c:v>
                </c:pt>
                <c:pt idx="14">
                  <c:v>35</c:v>
                </c:pt>
                <c:pt idx="15">
                  <c:v>12</c:v>
                </c:pt>
                <c:pt idx="16">
                  <c:v>9</c:v>
                </c:pt>
                <c:pt idx="17">
                  <c:v>14</c:v>
                </c:pt>
                <c:pt idx="18">
                  <c:v>-12</c:v>
                </c:pt>
                <c:pt idx="19">
                  <c:v>1</c:v>
                </c:pt>
                <c:pt idx="20">
                  <c:v>-6</c:v>
                </c:pt>
                <c:pt idx="21">
                  <c:v>17</c:v>
                </c:pt>
                <c:pt idx="22">
                  <c:v>41</c:v>
                </c:pt>
                <c:pt idx="23">
                  <c:v>25</c:v>
                </c:pt>
                <c:pt idx="24">
                  <c:v>-2</c:v>
                </c:pt>
                <c:pt idx="25">
                  <c:v>3</c:v>
                </c:pt>
                <c:pt idx="26">
                  <c:v>0</c:v>
                </c:pt>
                <c:pt idx="27">
                  <c:v>10</c:v>
                </c:pt>
                <c:pt idx="28">
                  <c:v>-17</c:v>
                </c:pt>
                <c:pt idx="29">
                  <c:v>18</c:v>
                </c:pt>
              </c:numCache>
            </c:numRef>
          </c:val>
          <c:smooth val="0"/>
          <c:extLst>
            <c:ext xmlns:c16="http://schemas.microsoft.com/office/drawing/2014/chart" uri="{C3380CC4-5D6E-409C-BE32-E72D297353CC}">
              <c16:uniqueId val="{00000006-7DE5-40B8-B49C-EA65ABD7E578}"/>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Sheet1!$I$2:$I$31</c:f>
              <c:numCache>
                <c:formatCode>General</c:formatCode>
                <c:ptCount val="30"/>
                <c:pt idx="0">
                  <c:v>134</c:v>
                </c:pt>
                <c:pt idx="1">
                  <c:v>103</c:v>
                </c:pt>
                <c:pt idx="2">
                  <c:v>159</c:v>
                </c:pt>
                <c:pt idx="3">
                  <c:v>121</c:v>
                </c:pt>
                <c:pt idx="4">
                  <c:v>73</c:v>
                </c:pt>
                <c:pt idx="5">
                  <c:v>53</c:v>
                </c:pt>
                <c:pt idx="6">
                  <c:v>121</c:v>
                </c:pt>
                <c:pt idx="7">
                  <c:v>141</c:v>
                </c:pt>
                <c:pt idx="8">
                  <c:v>155</c:v>
                </c:pt>
                <c:pt idx="9">
                  <c:v>124</c:v>
                </c:pt>
                <c:pt idx="10">
                  <c:v>107</c:v>
                </c:pt>
                <c:pt idx="11">
                  <c:v>76</c:v>
                </c:pt>
                <c:pt idx="12">
                  <c:v>52</c:v>
                </c:pt>
                <c:pt idx="13">
                  <c:v>132</c:v>
                </c:pt>
                <c:pt idx="14">
                  <c:v>783</c:v>
                </c:pt>
                <c:pt idx="15">
                  <c:v>910</c:v>
                </c:pt>
                <c:pt idx="16">
                  <c:v>840</c:v>
                </c:pt>
                <c:pt idx="17">
                  <c:v>1304</c:v>
                </c:pt>
                <c:pt idx="18">
                  <c:v>864</c:v>
                </c:pt>
                <c:pt idx="19">
                  <c:v>649</c:v>
                </c:pt>
                <c:pt idx="20">
                  <c:v>384</c:v>
                </c:pt>
                <c:pt idx="21">
                  <c:v>232</c:v>
                </c:pt>
                <c:pt idx="22">
                  <c:v>199</c:v>
                </c:pt>
                <c:pt idx="23">
                  <c:v>253</c:v>
                </c:pt>
                <c:pt idx="24">
                  <c:v>157</c:v>
                </c:pt>
                <c:pt idx="25">
                  <c:v>57</c:v>
                </c:pt>
                <c:pt idx="26">
                  <c:v>82</c:v>
                </c:pt>
                <c:pt idx="27">
                  <c:v>46</c:v>
                </c:pt>
                <c:pt idx="28">
                  <c:v>64</c:v>
                </c:pt>
                <c:pt idx="29">
                  <c:v>59</c:v>
                </c:pt>
              </c:numCache>
            </c:numRef>
          </c:val>
          <c:smooth val="0"/>
          <c:extLst>
            <c:ext xmlns:c16="http://schemas.microsoft.com/office/drawing/2014/chart" uri="{C3380CC4-5D6E-409C-BE32-E72D297353CC}">
              <c16:uniqueId val="{00000007-7DE5-40B8-B49C-EA65ABD7E578}"/>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Sheet1!$J$2:$J$31</c:f>
              <c:numCache>
                <c:formatCode>General</c:formatCode>
                <c:ptCount val="30"/>
                <c:pt idx="0">
                  <c:v>50</c:v>
                </c:pt>
                <c:pt idx="1">
                  <c:v>24</c:v>
                </c:pt>
                <c:pt idx="2">
                  <c:v>142</c:v>
                </c:pt>
                <c:pt idx="3">
                  <c:v>19</c:v>
                </c:pt>
                <c:pt idx="4">
                  <c:v>14</c:v>
                </c:pt>
                <c:pt idx="5">
                  <c:v>6</c:v>
                </c:pt>
                <c:pt idx="6">
                  <c:v>24</c:v>
                </c:pt>
                <c:pt idx="7">
                  <c:v>36</c:v>
                </c:pt>
                <c:pt idx="8">
                  <c:v>68</c:v>
                </c:pt>
                <c:pt idx="9">
                  <c:v>125</c:v>
                </c:pt>
                <c:pt idx="10">
                  <c:v>180</c:v>
                </c:pt>
                <c:pt idx="11">
                  <c:v>163</c:v>
                </c:pt>
                <c:pt idx="12">
                  <c:v>144</c:v>
                </c:pt>
                <c:pt idx="13">
                  <c:v>233</c:v>
                </c:pt>
                <c:pt idx="14">
                  <c:v>540</c:v>
                </c:pt>
                <c:pt idx="15">
                  <c:v>389</c:v>
                </c:pt>
                <c:pt idx="16">
                  <c:v>426</c:v>
                </c:pt>
                <c:pt idx="17">
                  <c:v>386</c:v>
                </c:pt>
                <c:pt idx="18">
                  <c:v>285</c:v>
                </c:pt>
                <c:pt idx="19">
                  <c:v>358</c:v>
                </c:pt>
                <c:pt idx="20">
                  <c:v>77</c:v>
                </c:pt>
                <c:pt idx="21">
                  <c:v>45</c:v>
                </c:pt>
                <c:pt idx="22">
                  <c:v>91</c:v>
                </c:pt>
                <c:pt idx="23">
                  <c:v>218</c:v>
                </c:pt>
                <c:pt idx="24">
                  <c:v>61</c:v>
                </c:pt>
                <c:pt idx="25">
                  <c:v>30</c:v>
                </c:pt>
                <c:pt idx="26">
                  <c:v>39</c:v>
                </c:pt>
                <c:pt idx="27">
                  <c:v>37</c:v>
                </c:pt>
                <c:pt idx="28">
                  <c:v>79</c:v>
                </c:pt>
                <c:pt idx="29">
                  <c:v>68</c:v>
                </c:pt>
              </c:numCache>
            </c:numRef>
          </c:val>
          <c:smooth val="0"/>
          <c:extLst>
            <c:ext xmlns:c16="http://schemas.microsoft.com/office/drawing/2014/chart" uri="{C3380CC4-5D6E-409C-BE32-E72D297353CC}">
              <c16:uniqueId val="{00000008-7DE5-40B8-B49C-EA65ABD7E578}"/>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Sheet1!$K$2:$K$31</c:f>
              <c:numCache>
                <c:formatCode>General</c:formatCode>
                <c:ptCount val="30"/>
                <c:pt idx="0">
                  <c:v>27</c:v>
                </c:pt>
                <c:pt idx="1">
                  <c:v>18</c:v>
                </c:pt>
                <c:pt idx="2">
                  <c:v>12</c:v>
                </c:pt>
                <c:pt idx="3">
                  <c:v>-7</c:v>
                </c:pt>
                <c:pt idx="4">
                  <c:v>-3</c:v>
                </c:pt>
                <c:pt idx="5">
                  <c:v>9</c:v>
                </c:pt>
                <c:pt idx="6">
                  <c:v>18</c:v>
                </c:pt>
                <c:pt idx="7">
                  <c:v>36</c:v>
                </c:pt>
                <c:pt idx="8">
                  <c:v>26</c:v>
                </c:pt>
                <c:pt idx="9">
                  <c:v>33</c:v>
                </c:pt>
                <c:pt idx="10">
                  <c:v>18</c:v>
                </c:pt>
                <c:pt idx="11">
                  <c:v>15</c:v>
                </c:pt>
                <c:pt idx="12">
                  <c:v>9</c:v>
                </c:pt>
                <c:pt idx="13">
                  <c:v>24</c:v>
                </c:pt>
                <c:pt idx="14">
                  <c:v>28</c:v>
                </c:pt>
                <c:pt idx="15">
                  <c:v>13</c:v>
                </c:pt>
                <c:pt idx="16">
                  <c:v>63</c:v>
                </c:pt>
                <c:pt idx="17">
                  <c:v>255</c:v>
                </c:pt>
                <c:pt idx="18">
                  <c:v>195</c:v>
                </c:pt>
                <c:pt idx="19">
                  <c:v>221</c:v>
                </c:pt>
                <c:pt idx="20">
                  <c:v>60</c:v>
                </c:pt>
                <c:pt idx="21">
                  <c:v>34</c:v>
                </c:pt>
                <c:pt idx="22">
                  <c:v>27</c:v>
                </c:pt>
                <c:pt idx="23">
                  <c:v>29</c:v>
                </c:pt>
                <c:pt idx="24">
                  <c:v>55</c:v>
                </c:pt>
                <c:pt idx="25">
                  <c:v>252</c:v>
                </c:pt>
                <c:pt idx="26">
                  <c:v>309</c:v>
                </c:pt>
                <c:pt idx="27">
                  <c:v>292</c:v>
                </c:pt>
                <c:pt idx="28">
                  <c:v>638</c:v>
                </c:pt>
                <c:pt idx="29">
                  <c:v>477</c:v>
                </c:pt>
              </c:numCache>
            </c:numRef>
          </c:val>
          <c:smooth val="0"/>
          <c:extLst>
            <c:ext xmlns:c16="http://schemas.microsoft.com/office/drawing/2014/chart" uri="{C3380CC4-5D6E-409C-BE32-E72D297353CC}">
              <c16:uniqueId val="{00000009-7DE5-40B8-B49C-EA65ABD7E578}"/>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Sheet1!$L$2:$L$31</c:f>
              <c:numCache>
                <c:formatCode>General</c:formatCode>
                <c:ptCount val="30"/>
                <c:pt idx="0">
                  <c:v>64</c:v>
                </c:pt>
                <c:pt idx="1">
                  <c:v>75</c:v>
                </c:pt>
                <c:pt idx="2">
                  <c:v>97</c:v>
                </c:pt>
                <c:pt idx="3">
                  <c:v>56</c:v>
                </c:pt>
                <c:pt idx="4">
                  <c:v>45</c:v>
                </c:pt>
                <c:pt idx="5">
                  <c:v>38</c:v>
                </c:pt>
                <c:pt idx="6">
                  <c:v>83</c:v>
                </c:pt>
                <c:pt idx="7">
                  <c:v>67</c:v>
                </c:pt>
                <c:pt idx="8">
                  <c:v>58</c:v>
                </c:pt>
                <c:pt idx="9">
                  <c:v>65</c:v>
                </c:pt>
                <c:pt idx="10">
                  <c:v>95</c:v>
                </c:pt>
                <c:pt idx="11">
                  <c:v>157</c:v>
                </c:pt>
                <c:pt idx="12">
                  <c:v>46</c:v>
                </c:pt>
                <c:pt idx="13">
                  <c:v>89</c:v>
                </c:pt>
                <c:pt idx="14">
                  <c:v>115</c:v>
                </c:pt>
                <c:pt idx="15">
                  <c:v>82</c:v>
                </c:pt>
                <c:pt idx="16">
                  <c:v>68</c:v>
                </c:pt>
                <c:pt idx="17">
                  <c:v>58</c:v>
                </c:pt>
                <c:pt idx="18">
                  <c:v>50</c:v>
                </c:pt>
                <c:pt idx="19">
                  <c:v>22</c:v>
                </c:pt>
                <c:pt idx="20">
                  <c:v>28</c:v>
                </c:pt>
                <c:pt idx="21">
                  <c:v>65</c:v>
                </c:pt>
                <c:pt idx="22">
                  <c:v>68</c:v>
                </c:pt>
                <c:pt idx="23">
                  <c:v>60</c:v>
                </c:pt>
                <c:pt idx="24">
                  <c:v>70</c:v>
                </c:pt>
                <c:pt idx="25">
                  <c:v>48</c:v>
                </c:pt>
                <c:pt idx="26">
                  <c:v>32</c:v>
                </c:pt>
                <c:pt idx="27">
                  <c:v>58</c:v>
                </c:pt>
                <c:pt idx="28">
                  <c:v>75</c:v>
                </c:pt>
                <c:pt idx="29">
                  <c:v>76</c:v>
                </c:pt>
              </c:numCache>
            </c:numRef>
          </c:val>
          <c:smooth val="0"/>
          <c:extLst>
            <c:ext xmlns:c16="http://schemas.microsoft.com/office/drawing/2014/chart" uri="{C3380CC4-5D6E-409C-BE32-E72D297353CC}">
              <c16:uniqueId val="{0000000A-7DE5-40B8-B49C-EA65ABD7E578}"/>
            </c:ext>
          </c:extLst>
        </c:ser>
        <c:dLbls>
          <c:showLegendKey val="0"/>
          <c:showVal val="0"/>
          <c:showCatName val="0"/>
          <c:showSerName val="0"/>
          <c:showPercent val="0"/>
          <c:showBubbleSize val="0"/>
        </c:dLbls>
        <c:smooth val="0"/>
        <c:axId val="273369896"/>
        <c:axId val="273366944"/>
      </c:lineChart>
      <c:dateAx>
        <c:axId val="273369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66944"/>
        <c:crosses val="autoZero"/>
        <c:auto val="1"/>
        <c:lblOffset val="100"/>
        <c:baseTimeUnit val="days"/>
      </c:dateAx>
      <c:valAx>
        <c:axId val="27336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6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5.6573995860343999E-2</c:v>
                </c:pt>
                <c:pt idx="4">
                  <c:v>1.8207722805628001E-2</c:v>
                </c:pt>
              </c:numCache>
            </c:numRef>
          </c:val>
          <c:extLst>
            <c:ext xmlns:c16="http://schemas.microsoft.com/office/drawing/2014/chart" uri="{C3380CC4-5D6E-409C-BE32-E72D297353CC}">
              <c16:uniqueId val="{00000000-0C55-461E-8050-3AB580B43FBE}"/>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0.23436669965834001</c:v>
                </c:pt>
                <c:pt idx="1">
                  <c:v>9.9692636892146996E-2</c:v>
                </c:pt>
                <c:pt idx="2">
                  <c:v>0.13032909394319001</c:v>
                </c:pt>
                <c:pt idx="3">
                  <c:v>0.90960094986198003</c:v>
                </c:pt>
                <c:pt idx="4">
                  <c:v>0.69235916562751998</c:v>
                </c:pt>
                <c:pt idx="5">
                  <c:v>0.79757837386463004</c:v>
                </c:pt>
                <c:pt idx="6">
                  <c:v>0.34548060667400998</c:v>
                </c:pt>
              </c:numCache>
            </c:numRef>
          </c:val>
          <c:extLst>
            <c:ext xmlns:c16="http://schemas.microsoft.com/office/drawing/2014/chart" uri="{C3380CC4-5D6E-409C-BE32-E72D297353CC}">
              <c16:uniqueId val="{00000001-0C55-461E-8050-3AB580B43FBE}"/>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3.0507530332741999E-2</c:v>
                </c:pt>
                <c:pt idx="1">
                  <c:v>3.3015606671483E-3</c:v>
                </c:pt>
                <c:pt idx="2">
                  <c:v>7.3702486657810998E-3</c:v>
                </c:pt>
                <c:pt idx="3">
                  <c:v>1.2205492791631E-2</c:v>
                </c:pt>
                <c:pt idx="4">
                  <c:v>2.9460079799168998E-3</c:v>
                </c:pt>
                <c:pt idx="5">
                  <c:v>5.3407599027398998E-3</c:v>
                </c:pt>
                <c:pt idx="6">
                  <c:v>6.5254375538931E-3</c:v>
                </c:pt>
              </c:numCache>
            </c:numRef>
          </c:val>
          <c:extLst>
            <c:ext xmlns:c16="http://schemas.microsoft.com/office/drawing/2014/chart" uri="{C3380CC4-5D6E-409C-BE32-E72D297353CC}">
              <c16:uniqueId val="{00000002-0C55-461E-8050-3AB580B43FBE}"/>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7.684481890106E-2</c:v>
                </c:pt>
                <c:pt idx="1">
                  <c:v>0.34669063540195</c:v>
                </c:pt>
                <c:pt idx="2">
                  <c:v>3.9015043015320001E-2</c:v>
                </c:pt>
                <c:pt idx="3">
                  <c:v>8.8993806979247997E-2</c:v>
                </c:pt>
                <c:pt idx="4">
                  <c:v>5.2250525962288998E-2</c:v>
                </c:pt>
                <c:pt idx="6">
                  <c:v>9.5611548452732995E-2</c:v>
                </c:pt>
              </c:numCache>
            </c:numRef>
          </c:val>
          <c:extLst>
            <c:ext xmlns:c16="http://schemas.microsoft.com/office/drawing/2014/chart" uri="{C3380CC4-5D6E-409C-BE32-E72D297353CC}">
              <c16:uniqueId val="{00000003-0C55-461E-8050-3AB580B43FBE}"/>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0.40142549468879002</c:v>
                </c:pt>
                <c:pt idx="1">
                  <c:v>8.4134401328464E-3</c:v>
                </c:pt>
                <c:pt idx="2">
                  <c:v>0.25793028144493002</c:v>
                </c:pt>
                <c:pt idx="3">
                  <c:v>1.8699945404757001E-2</c:v>
                </c:pt>
                <c:pt idx="4">
                  <c:v>0.29554511415564</c:v>
                </c:pt>
                <c:pt idx="6">
                  <c:v>7.3080246409395998E-3</c:v>
                </c:pt>
              </c:numCache>
            </c:numRef>
          </c:val>
          <c:extLst>
            <c:ext xmlns:c16="http://schemas.microsoft.com/office/drawing/2014/chart" uri="{C3380CC4-5D6E-409C-BE32-E72D297353CC}">
              <c16:uniqueId val="{00000004-0C55-461E-8050-3AB580B43FBE}"/>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1.0152466435473999E-2</c:v>
                </c:pt>
                <c:pt idx="1">
                  <c:v>1.2041297400212999E-2</c:v>
                </c:pt>
                <c:pt idx="2">
                  <c:v>9.3497132754596004E-3</c:v>
                </c:pt>
                <c:pt idx="3">
                  <c:v>7.0831161177723999E-3</c:v>
                </c:pt>
                <c:pt idx="4">
                  <c:v>1.2820440173168E-2</c:v>
                </c:pt>
                <c:pt idx="5">
                  <c:v>1.0766336499014E-2</c:v>
                </c:pt>
              </c:numCache>
            </c:numRef>
          </c:val>
          <c:extLst>
            <c:ext xmlns:c16="http://schemas.microsoft.com/office/drawing/2014/chart" uri="{C3380CC4-5D6E-409C-BE32-E72D297353CC}">
              <c16:uniqueId val="{00000005-0C55-461E-8050-3AB580B43FBE}"/>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0.22881845454376001</c:v>
                </c:pt>
                <c:pt idx="1">
                  <c:v>7.8260383475878999E-3</c:v>
                </c:pt>
                <c:pt idx="2">
                  <c:v>2.5699219259508001E-2</c:v>
                </c:pt>
                <c:pt idx="3">
                  <c:v>1.2457775328813E-2</c:v>
                </c:pt>
                <c:pt idx="4">
                  <c:v>8.5192017440884997E-3</c:v>
                </c:pt>
                <c:pt idx="5">
                  <c:v>8.3850410867013E-3</c:v>
                </c:pt>
                <c:pt idx="6">
                  <c:v>4.2484208172620004E-3</c:v>
                </c:pt>
              </c:numCache>
            </c:numRef>
          </c:val>
          <c:extLst>
            <c:ext xmlns:c16="http://schemas.microsoft.com/office/drawing/2014/chart" uri="{C3380CC4-5D6E-409C-BE32-E72D297353CC}">
              <c16:uniqueId val="{00000006-0C55-461E-8050-3AB580B43FBE}"/>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2.2409234593026</c:v>
                </c:pt>
                <c:pt idx="1">
                  <c:v>1.0899831879505999</c:v>
                </c:pt>
                <c:pt idx="2">
                  <c:v>0.41196818936253998</c:v>
                </c:pt>
                <c:pt idx="3">
                  <c:v>0.84078119433466003</c:v>
                </c:pt>
                <c:pt idx="4">
                  <c:v>0.2571651778888</c:v>
                </c:pt>
                <c:pt idx="5">
                  <c:v>0.13219680225527</c:v>
                </c:pt>
                <c:pt idx="6">
                  <c:v>9.3135496857025005E-2</c:v>
                </c:pt>
              </c:numCache>
            </c:numRef>
          </c:val>
          <c:extLst>
            <c:ext xmlns:c16="http://schemas.microsoft.com/office/drawing/2014/chart" uri="{C3380CC4-5D6E-409C-BE32-E72D297353CC}">
              <c16:uniqueId val="{00000007-0C55-461E-8050-3AB580B43FBE}"/>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1.7840829581140999E-2</c:v>
                </c:pt>
                <c:pt idx="1">
                  <c:v>0.19130948202317999</c:v>
                </c:pt>
                <c:pt idx="2">
                  <c:v>2.2141224985064999E-2</c:v>
                </c:pt>
                <c:pt idx="3">
                  <c:v>1.3203376159073001E-2</c:v>
                </c:pt>
                <c:pt idx="4">
                  <c:v>1.3637289929559E-2</c:v>
                </c:pt>
              </c:numCache>
            </c:numRef>
          </c:val>
          <c:extLst>
            <c:ext xmlns:c16="http://schemas.microsoft.com/office/drawing/2014/chart" uri="{C3380CC4-5D6E-409C-BE32-E72D297353CC}">
              <c16:uniqueId val="{00000008-0C55-461E-8050-3AB580B43FBE}"/>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0.23436164196182999</c:v>
                </c:pt>
                <c:pt idx="1">
                  <c:v>0.1113918108302</c:v>
                </c:pt>
                <c:pt idx="2">
                  <c:v>8.0512272249852995E-2</c:v>
                </c:pt>
                <c:pt idx="3">
                  <c:v>2.3016927305967001E-2</c:v>
                </c:pt>
                <c:pt idx="4">
                  <c:v>7.5561284213017998E-2</c:v>
                </c:pt>
                <c:pt idx="5">
                  <c:v>0.11574226302429</c:v>
                </c:pt>
              </c:numCache>
            </c:numRef>
          </c:val>
          <c:extLst>
            <c:ext xmlns:c16="http://schemas.microsoft.com/office/drawing/2014/chart" uri="{C3380CC4-5D6E-409C-BE32-E72D297353CC}">
              <c16:uniqueId val="{00000009-0C55-461E-8050-3AB580B43FBE}"/>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0.25326749358257999</c:v>
                </c:pt>
                <c:pt idx="1">
                  <c:v>6.8387122058276004E-2</c:v>
                </c:pt>
                <c:pt idx="2">
                  <c:v>0.11267219250289</c:v>
                </c:pt>
                <c:pt idx="3">
                  <c:v>9.7695888654679999E-2</c:v>
                </c:pt>
                <c:pt idx="4">
                  <c:v>0.28888870226828001</c:v>
                </c:pt>
              </c:numCache>
            </c:numRef>
          </c:val>
          <c:extLst>
            <c:ext xmlns:c16="http://schemas.microsoft.com/office/drawing/2014/chart" uri="{C3380CC4-5D6E-409C-BE32-E72D297353CC}">
              <c16:uniqueId val="{0000000A-0C55-461E-8050-3AB580B43FBE}"/>
            </c:ext>
          </c:extLst>
        </c:ser>
        <c:dLbls>
          <c:showLegendKey val="0"/>
          <c:showVal val="0"/>
          <c:showCatName val="0"/>
          <c:showSerName val="0"/>
          <c:showPercent val="0"/>
          <c:showBubbleSize val="0"/>
        </c:dLbls>
        <c:gapWidth val="219"/>
        <c:overlap val="-27"/>
        <c:axId val="273365632"/>
        <c:axId val="273367272"/>
      </c:barChart>
      <c:catAx>
        <c:axId val="27336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67272"/>
        <c:crosses val="autoZero"/>
        <c:auto val="1"/>
        <c:lblAlgn val="ctr"/>
        <c:lblOffset val="100"/>
        <c:noMultiLvlLbl val="0"/>
      </c:catAx>
      <c:valAx>
        <c:axId val="27336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6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1</c:v>
                </c:pt>
                <c:pt idx="22">
                  <c:v>0</c:v>
                </c:pt>
                <c:pt idx="23">
                  <c:v>0</c:v>
                </c:pt>
                <c:pt idx="24">
                  <c:v>2</c:v>
                </c:pt>
                <c:pt idx="25">
                  <c:v>0</c:v>
                </c:pt>
                <c:pt idx="26">
                  <c:v>0</c:v>
                </c:pt>
                <c:pt idx="27">
                  <c:v>0</c:v>
                </c:pt>
                <c:pt idx="28">
                  <c:v>0</c:v>
                </c:pt>
                <c:pt idx="29">
                  <c:v>0</c:v>
                </c:pt>
              </c:numCache>
            </c:numRef>
          </c:val>
          <c:smooth val="0"/>
          <c:extLst>
            <c:ext xmlns:c16="http://schemas.microsoft.com/office/drawing/2014/chart" uri="{C3380CC4-5D6E-409C-BE32-E72D297353CC}">
              <c16:uniqueId val="{00000000-E648-47E5-AABD-F3597309253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Sheet1!$C$2:$C$31</c:f>
              <c:numCache>
                <c:formatCode>General</c:formatCode>
                <c:ptCount val="30"/>
                <c:pt idx="0">
                  <c:v>2</c:v>
                </c:pt>
                <c:pt idx="1">
                  <c:v>0</c:v>
                </c:pt>
                <c:pt idx="2">
                  <c:v>1</c:v>
                </c:pt>
                <c:pt idx="3">
                  <c:v>2</c:v>
                </c:pt>
                <c:pt idx="4">
                  <c:v>0</c:v>
                </c:pt>
                <c:pt idx="5">
                  <c:v>1</c:v>
                </c:pt>
                <c:pt idx="6">
                  <c:v>4</c:v>
                </c:pt>
                <c:pt idx="7">
                  <c:v>2</c:v>
                </c:pt>
                <c:pt idx="8">
                  <c:v>2</c:v>
                </c:pt>
                <c:pt idx="9">
                  <c:v>1</c:v>
                </c:pt>
                <c:pt idx="10">
                  <c:v>1</c:v>
                </c:pt>
                <c:pt idx="11">
                  <c:v>0</c:v>
                </c:pt>
                <c:pt idx="12">
                  <c:v>1</c:v>
                </c:pt>
                <c:pt idx="13">
                  <c:v>1</c:v>
                </c:pt>
                <c:pt idx="14">
                  <c:v>2</c:v>
                </c:pt>
                <c:pt idx="15">
                  <c:v>1</c:v>
                </c:pt>
                <c:pt idx="16">
                  <c:v>1</c:v>
                </c:pt>
                <c:pt idx="17">
                  <c:v>1</c:v>
                </c:pt>
                <c:pt idx="18">
                  <c:v>1</c:v>
                </c:pt>
                <c:pt idx="19">
                  <c:v>0</c:v>
                </c:pt>
                <c:pt idx="20">
                  <c:v>1</c:v>
                </c:pt>
                <c:pt idx="21">
                  <c:v>1</c:v>
                </c:pt>
                <c:pt idx="22">
                  <c:v>2</c:v>
                </c:pt>
                <c:pt idx="23">
                  <c:v>2</c:v>
                </c:pt>
                <c:pt idx="24">
                  <c:v>1</c:v>
                </c:pt>
                <c:pt idx="25">
                  <c:v>0</c:v>
                </c:pt>
                <c:pt idx="26">
                  <c:v>2</c:v>
                </c:pt>
                <c:pt idx="27">
                  <c:v>2</c:v>
                </c:pt>
                <c:pt idx="28">
                  <c:v>3</c:v>
                </c:pt>
                <c:pt idx="29">
                  <c:v>2</c:v>
                </c:pt>
              </c:numCache>
            </c:numRef>
          </c:val>
          <c:smooth val="0"/>
          <c:extLst>
            <c:ext xmlns:c16="http://schemas.microsoft.com/office/drawing/2014/chart" uri="{C3380CC4-5D6E-409C-BE32-E72D297353CC}">
              <c16:uniqueId val="{00000001-E648-47E5-AABD-F3597309253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Sheet1!$D$2:$D$31</c:f>
              <c:numCache>
                <c:formatCode>General</c:formatCode>
                <c:ptCount val="30"/>
                <c:pt idx="0">
                  <c:v>4</c:v>
                </c:pt>
                <c:pt idx="1">
                  <c:v>5</c:v>
                </c:pt>
                <c:pt idx="2">
                  <c:v>1</c:v>
                </c:pt>
                <c:pt idx="3">
                  <c:v>0</c:v>
                </c:pt>
                <c:pt idx="4">
                  <c:v>0</c:v>
                </c:pt>
                <c:pt idx="5">
                  <c:v>1</c:v>
                </c:pt>
                <c:pt idx="6">
                  <c:v>2</c:v>
                </c:pt>
                <c:pt idx="7">
                  <c:v>1</c:v>
                </c:pt>
                <c:pt idx="8">
                  <c:v>5</c:v>
                </c:pt>
                <c:pt idx="9">
                  <c:v>7</c:v>
                </c:pt>
                <c:pt idx="10">
                  <c:v>4</c:v>
                </c:pt>
                <c:pt idx="11">
                  <c:v>1</c:v>
                </c:pt>
                <c:pt idx="12">
                  <c:v>0</c:v>
                </c:pt>
                <c:pt idx="13">
                  <c:v>1</c:v>
                </c:pt>
                <c:pt idx="14">
                  <c:v>2</c:v>
                </c:pt>
                <c:pt idx="15">
                  <c:v>0</c:v>
                </c:pt>
                <c:pt idx="16">
                  <c:v>7</c:v>
                </c:pt>
                <c:pt idx="17">
                  <c:v>7</c:v>
                </c:pt>
                <c:pt idx="18">
                  <c:v>2</c:v>
                </c:pt>
                <c:pt idx="19">
                  <c:v>1</c:v>
                </c:pt>
                <c:pt idx="20">
                  <c:v>2</c:v>
                </c:pt>
                <c:pt idx="21">
                  <c:v>0</c:v>
                </c:pt>
                <c:pt idx="22">
                  <c:v>2</c:v>
                </c:pt>
                <c:pt idx="23">
                  <c:v>2</c:v>
                </c:pt>
                <c:pt idx="24">
                  <c:v>2</c:v>
                </c:pt>
                <c:pt idx="25">
                  <c:v>1</c:v>
                </c:pt>
                <c:pt idx="26">
                  <c:v>0</c:v>
                </c:pt>
                <c:pt idx="27">
                  <c:v>2</c:v>
                </c:pt>
                <c:pt idx="28">
                  <c:v>5</c:v>
                </c:pt>
                <c:pt idx="29">
                  <c:v>4</c:v>
                </c:pt>
              </c:numCache>
            </c:numRef>
          </c:val>
          <c:smooth val="0"/>
          <c:extLst>
            <c:ext xmlns:c16="http://schemas.microsoft.com/office/drawing/2014/chart" uri="{C3380CC4-5D6E-409C-BE32-E72D297353CC}">
              <c16:uniqueId val="{00000002-E648-47E5-AABD-F3597309253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Sheet1!$E$2:$E$31</c:f>
              <c:numCache>
                <c:formatCode>General</c:formatCode>
                <c:ptCount val="30"/>
                <c:pt idx="0">
                  <c:v>0</c:v>
                </c:pt>
                <c:pt idx="1">
                  <c:v>2</c:v>
                </c:pt>
                <c:pt idx="2">
                  <c:v>0</c:v>
                </c:pt>
                <c:pt idx="3">
                  <c:v>0</c:v>
                </c:pt>
                <c:pt idx="4">
                  <c:v>0</c:v>
                </c:pt>
                <c:pt idx="5">
                  <c:v>1</c:v>
                </c:pt>
                <c:pt idx="6">
                  <c:v>1</c:v>
                </c:pt>
                <c:pt idx="7">
                  <c:v>0</c:v>
                </c:pt>
                <c:pt idx="8">
                  <c:v>0</c:v>
                </c:pt>
                <c:pt idx="9">
                  <c:v>1</c:v>
                </c:pt>
                <c:pt idx="10">
                  <c:v>1</c:v>
                </c:pt>
                <c:pt idx="11">
                  <c:v>0</c:v>
                </c:pt>
                <c:pt idx="12">
                  <c:v>0</c:v>
                </c:pt>
                <c:pt idx="13">
                  <c:v>0</c:v>
                </c:pt>
                <c:pt idx="14">
                  <c:v>0</c:v>
                </c:pt>
                <c:pt idx="15">
                  <c:v>0</c:v>
                </c:pt>
                <c:pt idx="16">
                  <c:v>1</c:v>
                </c:pt>
                <c:pt idx="17">
                  <c:v>1</c:v>
                </c:pt>
                <c:pt idx="18">
                  <c:v>0</c:v>
                </c:pt>
                <c:pt idx="19">
                  <c:v>0</c:v>
                </c:pt>
                <c:pt idx="20">
                  <c:v>1</c:v>
                </c:pt>
                <c:pt idx="21">
                  <c:v>1</c:v>
                </c:pt>
                <c:pt idx="22">
                  <c:v>0</c:v>
                </c:pt>
                <c:pt idx="23">
                  <c:v>0</c:v>
                </c:pt>
                <c:pt idx="24">
                  <c:v>2</c:v>
                </c:pt>
                <c:pt idx="25">
                  <c:v>0</c:v>
                </c:pt>
                <c:pt idx="26">
                  <c:v>0</c:v>
                </c:pt>
                <c:pt idx="27">
                  <c:v>0</c:v>
                </c:pt>
                <c:pt idx="28">
                  <c:v>0</c:v>
                </c:pt>
                <c:pt idx="29">
                  <c:v>0</c:v>
                </c:pt>
              </c:numCache>
            </c:numRef>
          </c:val>
          <c:smooth val="0"/>
          <c:extLst>
            <c:ext xmlns:c16="http://schemas.microsoft.com/office/drawing/2014/chart" uri="{C3380CC4-5D6E-409C-BE32-E72D297353CC}">
              <c16:uniqueId val="{00000003-E648-47E5-AABD-F3597309253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Sheet1!$F$2:$F$31</c:f>
              <c:numCache>
                <c:formatCode>General</c:formatCode>
                <c:ptCount val="30"/>
                <c:pt idx="0">
                  <c:v>1</c:v>
                </c:pt>
                <c:pt idx="1">
                  <c:v>2</c:v>
                </c:pt>
                <c:pt idx="2">
                  <c:v>0</c:v>
                </c:pt>
                <c:pt idx="3">
                  <c:v>0</c:v>
                </c:pt>
                <c:pt idx="4">
                  <c:v>0</c:v>
                </c:pt>
                <c:pt idx="5">
                  <c:v>1</c:v>
                </c:pt>
                <c:pt idx="6">
                  <c:v>1</c:v>
                </c:pt>
                <c:pt idx="7">
                  <c:v>1</c:v>
                </c:pt>
                <c:pt idx="8">
                  <c:v>1</c:v>
                </c:pt>
                <c:pt idx="9">
                  <c:v>1</c:v>
                </c:pt>
                <c:pt idx="10">
                  <c:v>3</c:v>
                </c:pt>
                <c:pt idx="11">
                  <c:v>0</c:v>
                </c:pt>
                <c:pt idx="12">
                  <c:v>0</c:v>
                </c:pt>
                <c:pt idx="13">
                  <c:v>3</c:v>
                </c:pt>
                <c:pt idx="14">
                  <c:v>2</c:v>
                </c:pt>
                <c:pt idx="15">
                  <c:v>0</c:v>
                </c:pt>
                <c:pt idx="16">
                  <c:v>2</c:v>
                </c:pt>
                <c:pt idx="17">
                  <c:v>2</c:v>
                </c:pt>
                <c:pt idx="18">
                  <c:v>0</c:v>
                </c:pt>
                <c:pt idx="19">
                  <c:v>0</c:v>
                </c:pt>
                <c:pt idx="20">
                  <c:v>0</c:v>
                </c:pt>
                <c:pt idx="21">
                  <c:v>1</c:v>
                </c:pt>
                <c:pt idx="22">
                  <c:v>2</c:v>
                </c:pt>
                <c:pt idx="23">
                  <c:v>1</c:v>
                </c:pt>
                <c:pt idx="24">
                  <c:v>1</c:v>
                </c:pt>
                <c:pt idx="25">
                  <c:v>0</c:v>
                </c:pt>
                <c:pt idx="26">
                  <c:v>0</c:v>
                </c:pt>
                <c:pt idx="27">
                  <c:v>1</c:v>
                </c:pt>
                <c:pt idx="28">
                  <c:v>2</c:v>
                </c:pt>
                <c:pt idx="29">
                  <c:v>1</c:v>
                </c:pt>
              </c:numCache>
            </c:numRef>
          </c:val>
          <c:smooth val="0"/>
          <c:extLst>
            <c:ext xmlns:c16="http://schemas.microsoft.com/office/drawing/2014/chart" uri="{C3380CC4-5D6E-409C-BE32-E72D297353CC}">
              <c16:uniqueId val="{00000004-E648-47E5-AABD-F3597309253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Sheet1!$G$2:$G$31</c:f>
              <c:numCache>
                <c:formatCode>General</c:formatCode>
                <c:ptCount val="30"/>
                <c:pt idx="0">
                  <c:v>1</c:v>
                </c:pt>
                <c:pt idx="1">
                  <c:v>2</c:v>
                </c:pt>
                <c:pt idx="2">
                  <c:v>1</c:v>
                </c:pt>
                <c:pt idx="3">
                  <c:v>0</c:v>
                </c:pt>
                <c:pt idx="4">
                  <c:v>0</c:v>
                </c:pt>
                <c:pt idx="5">
                  <c:v>0</c:v>
                </c:pt>
                <c:pt idx="6">
                  <c:v>1</c:v>
                </c:pt>
                <c:pt idx="7">
                  <c:v>0</c:v>
                </c:pt>
                <c:pt idx="8">
                  <c:v>1</c:v>
                </c:pt>
                <c:pt idx="9">
                  <c:v>0</c:v>
                </c:pt>
                <c:pt idx="10">
                  <c:v>1</c:v>
                </c:pt>
                <c:pt idx="11">
                  <c:v>1</c:v>
                </c:pt>
                <c:pt idx="12">
                  <c:v>0</c:v>
                </c:pt>
                <c:pt idx="13">
                  <c:v>1</c:v>
                </c:pt>
                <c:pt idx="14">
                  <c:v>1</c:v>
                </c:pt>
                <c:pt idx="15">
                  <c:v>0</c:v>
                </c:pt>
                <c:pt idx="16">
                  <c:v>0</c:v>
                </c:pt>
                <c:pt idx="17">
                  <c:v>1</c:v>
                </c:pt>
                <c:pt idx="18">
                  <c:v>0</c:v>
                </c:pt>
                <c:pt idx="19">
                  <c:v>0</c:v>
                </c:pt>
                <c:pt idx="20">
                  <c:v>0</c:v>
                </c:pt>
                <c:pt idx="21">
                  <c:v>1</c:v>
                </c:pt>
                <c:pt idx="22">
                  <c:v>1</c:v>
                </c:pt>
                <c:pt idx="23">
                  <c:v>0</c:v>
                </c:pt>
                <c:pt idx="24">
                  <c:v>0</c:v>
                </c:pt>
                <c:pt idx="25">
                  <c:v>0</c:v>
                </c:pt>
                <c:pt idx="26">
                  <c:v>0</c:v>
                </c:pt>
                <c:pt idx="27">
                  <c:v>1</c:v>
                </c:pt>
                <c:pt idx="28">
                  <c:v>0</c:v>
                </c:pt>
                <c:pt idx="29">
                  <c:v>1</c:v>
                </c:pt>
              </c:numCache>
            </c:numRef>
          </c:val>
          <c:smooth val="0"/>
          <c:extLst>
            <c:ext xmlns:c16="http://schemas.microsoft.com/office/drawing/2014/chart" uri="{C3380CC4-5D6E-409C-BE32-E72D297353CC}">
              <c16:uniqueId val="{00000005-E648-47E5-AABD-F3597309253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Sheet1!$H$2:$H$31</c:f>
              <c:numCache>
                <c:formatCode>General</c:formatCode>
                <c:ptCount val="30"/>
                <c:pt idx="0">
                  <c:v>1</c:v>
                </c:pt>
                <c:pt idx="1">
                  <c:v>2</c:v>
                </c:pt>
                <c:pt idx="2">
                  <c:v>1</c:v>
                </c:pt>
                <c:pt idx="3">
                  <c:v>1</c:v>
                </c:pt>
                <c:pt idx="4">
                  <c:v>0</c:v>
                </c:pt>
                <c:pt idx="5">
                  <c:v>0</c:v>
                </c:pt>
                <c:pt idx="6">
                  <c:v>3</c:v>
                </c:pt>
                <c:pt idx="7">
                  <c:v>1</c:v>
                </c:pt>
                <c:pt idx="8">
                  <c:v>3</c:v>
                </c:pt>
                <c:pt idx="9">
                  <c:v>2</c:v>
                </c:pt>
                <c:pt idx="10">
                  <c:v>2</c:v>
                </c:pt>
                <c:pt idx="11">
                  <c:v>1</c:v>
                </c:pt>
                <c:pt idx="12">
                  <c:v>0</c:v>
                </c:pt>
                <c:pt idx="13">
                  <c:v>3</c:v>
                </c:pt>
                <c:pt idx="14">
                  <c:v>4</c:v>
                </c:pt>
                <c:pt idx="15">
                  <c:v>5</c:v>
                </c:pt>
                <c:pt idx="16">
                  <c:v>2</c:v>
                </c:pt>
                <c:pt idx="17">
                  <c:v>3</c:v>
                </c:pt>
                <c:pt idx="18">
                  <c:v>0</c:v>
                </c:pt>
                <c:pt idx="19">
                  <c:v>0</c:v>
                </c:pt>
                <c:pt idx="20">
                  <c:v>1</c:v>
                </c:pt>
                <c:pt idx="21">
                  <c:v>1</c:v>
                </c:pt>
                <c:pt idx="22">
                  <c:v>3</c:v>
                </c:pt>
                <c:pt idx="23">
                  <c:v>2</c:v>
                </c:pt>
                <c:pt idx="24">
                  <c:v>4</c:v>
                </c:pt>
                <c:pt idx="25">
                  <c:v>1</c:v>
                </c:pt>
                <c:pt idx="26">
                  <c:v>1</c:v>
                </c:pt>
                <c:pt idx="27">
                  <c:v>2</c:v>
                </c:pt>
                <c:pt idx="28">
                  <c:v>1</c:v>
                </c:pt>
                <c:pt idx="29">
                  <c:v>2</c:v>
                </c:pt>
              </c:numCache>
            </c:numRef>
          </c:val>
          <c:smooth val="0"/>
          <c:extLst>
            <c:ext xmlns:c16="http://schemas.microsoft.com/office/drawing/2014/chart" uri="{C3380CC4-5D6E-409C-BE32-E72D297353CC}">
              <c16:uniqueId val="{00000006-E648-47E5-AABD-F3597309253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Sheet1!$I$2:$I$31</c:f>
              <c:numCache>
                <c:formatCode>General</c:formatCode>
                <c:ptCount val="30"/>
                <c:pt idx="0">
                  <c:v>3</c:v>
                </c:pt>
                <c:pt idx="1">
                  <c:v>4</c:v>
                </c:pt>
                <c:pt idx="2">
                  <c:v>1</c:v>
                </c:pt>
                <c:pt idx="3">
                  <c:v>1</c:v>
                </c:pt>
                <c:pt idx="4">
                  <c:v>1</c:v>
                </c:pt>
                <c:pt idx="5">
                  <c:v>1</c:v>
                </c:pt>
                <c:pt idx="6">
                  <c:v>2</c:v>
                </c:pt>
                <c:pt idx="7">
                  <c:v>2</c:v>
                </c:pt>
                <c:pt idx="8">
                  <c:v>2</c:v>
                </c:pt>
                <c:pt idx="9">
                  <c:v>3</c:v>
                </c:pt>
                <c:pt idx="10">
                  <c:v>3</c:v>
                </c:pt>
                <c:pt idx="11">
                  <c:v>0</c:v>
                </c:pt>
                <c:pt idx="12">
                  <c:v>1</c:v>
                </c:pt>
                <c:pt idx="13">
                  <c:v>2</c:v>
                </c:pt>
                <c:pt idx="14">
                  <c:v>2</c:v>
                </c:pt>
                <c:pt idx="15">
                  <c:v>4</c:v>
                </c:pt>
                <c:pt idx="16">
                  <c:v>5</c:v>
                </c:pt>
                <c:pt idx="17">
                  <c:v>4</c:v>
                </c:pt>
                <c:pt idx="18">
                  <c:v>3</c:v>
                </c:pt>
                <c:pt idx="19">
                  <c:v>1</c:v>
                </c:pt>
                <c:pt idx="20">
                  <c:v>3</c:v>
                </c:pt>
                <c:pt idx="21">
                  <c:v>3</c:v>
                </c:pt>
                <c:pt idx="22">
                  <c:v>3</c:v>
                </c:pt>
                <c:pt idx="23">
                  <c:v>5</c:v>
                </c:pt>
                <c:pt idx="24">
                  <c:v>4</c:v>
                </c:pt>
                <c:pt idx="25">
                  <c:v>2</c:v>
                </c:pt>
                <c:pt idx="26">
                  <c:v>0</c:v>
                </c:pt>
                <c:pt idx="27">
                  <c:v>3</c:v>
                </c:pt>
                <c:pt idx="28">
                  <c:v>4</c:v>
                </c:pt>
                <c:pt idx="29">
                  <c:v>3</c:v>
                </c:pt>
              </c:numCache>
            </c:numRef>
          </c:val>
          <c:smooth val="0"/>
          <c:extLst>
            <c:ext xmlns:c16="http://schemas.microsoft.com/office/drawing/2014/chart" uri="{C3380CC4-5D6E-409C-BE32-E72D297353CC}">
              <c16:uniqueId val="{00000007-E648-47E5-AABD-F3597309253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Sheet1!$J$2:$J$31</c:f>
              <c:numCache>
                <c:formatCode>General</c:formatCode>
                <c:ptCount val="30"/>
                <c:pt idx="0">
                  <c:v>0</c:v>
                </c:pt>
                <c:pt idx="1">
                  <c:v>2</c:v>
                </c:pt>
                <c:pt idx="2">
                  <c:v>2</c:v>
                </c:pt>
                <c:pt idx="3">
                  <c:v>0</c:v>
                </c:pt>
                <c:pt idx="4">
                  <c:v>0</c:v>
                </c:pt>
                <c:pt idx="5">
                  <c:v>0</c:v>
                </c:pt>
                <c:pt idx="6">
                  <c:v>2</c:v>
                </c:pt>
                <c:pt idx="7">
                  <c:v>1</c:v>
                </c:pt>
                <c:pt idx="8">
                  <c:v>1</c:v>
                </c:pt>
                <c:pt idx="9">
                  <c:v>0</c:v>
                </c:pt>
                <c:pt idx="10">
                  <c:v>1</c:v>
                </c:pt>
                <c:pt idx="11">
                  <c:v>0</c:v>
                </c:pt>
                <c:pt idx="12">
                  <c:v>0</c:v>
                </c:pt>
                <c:pt idx="13">
                  <c:v>1</c:v>
                </c:pt>
                <c:pt idx="14">
                  <c:v>1</c:v>
                </c:pt>
                <c:pt idx="15">
                  <c:v>2</c:v>
                </c:pt>
                <c:pt idx="16">
                  <c:v>2</c:v>
                </c:pt>
                <c:pt idx="17">
                  <c:v>1</c:v>
                </c:pt>
                <c:pt idx="18">
                  <c:v>0</c:v>
                </c:pt>
                <c:pt idx="19">
                  <c:v>0</c:v>
                </c:pt>
                <c:pt idx="20">
                  <c:v>1</c:v>
                </c:pt>
                <c:pt idx="21">
                  <c:v>1</c:v>
                </c:pt>
                <c:pt idx="22">
                  <c:v>2</c:v>
                </c:pt>
                <c:pt idx="23">
                  <c:v>1</c:v>
                </c:pt>
                <c:pt idx="24">
                  <c:v>1</c:v>
                </c:pt>
                <c:pt idx="25">
                  <c:v>0</c:v>
                </c:pt>
                <c:pt idx="26">
                  <c:v>0</c:v>
                </c:pt>
                <c:pt idx="27">
                  <c:v>0</c:v>
                </c:pt>
                <c:pt idx="28">
                  <c:v>2</c:v>
                </c:pt>
                <c:pt idx="29">
                  <c:v>1</c:v>
                </c:pt>
              </c:numCache>
            </c:numRef>
          </c:val>
          <c:smooth val="0"/>
          <c:extLst>
            <c:ext xmlns:c16="http://schemas.microsoft.com/office/drawing/2014/chart" uri="{C3380CC4-5D6E-409C-BE32-E72D297353CC}">
              <c16:uniqueId val="{00000008-E648-47E5-AABD-F3597309253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Sheet1!$K$2:$K$31</c:f>
              <c:numCache>
                <c:formatCode>General</c:formatCode>
                <c:ptCount val="30"/>
                <c:pt idx="0">
                  <c:v>2</c:v>
                </c:pt>
                <c:pt idx="1">
                  <c:v>6</c:v>
                </c:pt>
                <c:pt idx="2">
                  <c:v>0</c:v>
                </c:pt>
                <c:pt idx="3">
                  <c:v>0</c:v>
                </c:pt>
                <c:pt idx="4">
                  <c:v>0</c:v>
                </c:pt>
                <c:pt idx="5">
                  <c:v>0</c:v>
                </c:pt>
                <c:pt idx="6">
                  <c:v>3</c:v>
                </c:pt>
                <c:pt idx="7">
                  <c:v>3</c:v>
                </c:pt>
                <c:pt idx="8">
                  <c:v>3</c:v>
                </c:pt>
                <c:pt idx="9">
                  <c:v>2</c:v>
                </c:pt>
                <c:pt idx="10">
                  <c:v>3</c:v>
                </c:pt>
                <c:pt idx="11">
                  <c:v>0</c:v>
                </c:pt>
                <c:pt idx="12">
                  <c:v>0</c:v>
                </c:pt>
                <c:pt idx="13">
                  <c:v>2</c:v>
                </c:pt>
                <c:pt idx="14">
                  <c:v>4</c:v>
                </c:pt>
                <c:pt idx="15">
                  <c:v>1</c:v>
                </c:pt>
                <c:pt idx="16">
                  <c:v>3</c:v>
                </c:pt>
                <c:pt idx="17">
                  <c:v>1</c:v>
                </c:pt>
                <c:pt idx="18">
                  <c:v>1</c:v>
                </c:pt>
                <c:pt idx="19">
                  <c:v>0</c:v>
                </c:pt>
                <c:pt idx="20">
                  <c:v>0</c:v>
                </c:pt>
                <c:pt idx="21">
                  <c:v>1</c:v>
                </c:pt>
                <c:pt idx="22">
                  <c:v>3</c:v>
                </c:pt>
                <c:pt idx="23">
                  <c:v>2</c:v>
                </c:pt>
                <c:pt idx="24">
                  <c:v>6</c:v>
                </c:pt>
                <c:pt idx="25">
                  <c:v>0</c:v>
                </c:pt>
                <c:pt idx="26">
                  <c:v>0</c:v>
                </c:pt>
                <c:pt idx="27">
                  <c:v>3</c:v>
                </c:pt>
                <c:pt idx="28">
                  <c:v>3</c:v>
                </c:pt>
                <c:pt idx="29">
                  <c:v>1</c:v>
                </c:pt>
              </c:numCache>
            </c:numRef>
          </c:val>
          <c:smooth val="0"/>
          <c:extLst>
            <c:ext xmlns:c16="http://schemas.microsoft.com/office/drawing/2014/chart" uri="{C3380CC4-5D6E-409C-BE32-E72D297353CC}">
              <c16:uniqueId val="{00000009-E648-47E5-AABD-F3597309253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Sheet1!$A$2:$A$31</c:f>
              <c:numCache>
                <c:formatCode>m/d/yyyy</c:formatCode>
                <c:ptCount val="30"/>
                <c:pt idx="0">
                  <c:v>42836</c:v>
                </c:pt>
                <c:pt idx="1">
                  <c:v>42837</c:v>
                </c:pt>
                <c:pt idx="2">
                  <c:v>42838</c:v>
                </c:pt>
                <c:pt idx="3">
                  <c:v>42839</c:v>
                </c:pt>
                <c:pt idx="4">
                  <c:v>42840</c:v>
                </c:pt>
                <c:pt idx="5">
                  <c:v>42841</c:v>
                </c:pt>
                <c:pt idx="6">
                  <c:v>42842</c:v>
                </c:pt>
                <c:pt idx="7">
                  <c:v>42843</c:v>
                </c:pt>
                <c:pt idx="8">
                  <c:v>42844</c:v>
                </c:pt>
                <c:pt idx="9">
                  <c:v>42845</c:v>
                </c:pt>
                <c:pt idx="10">
                  <c:v>42846</c:v>
                </c:pt>
                <c:pt idx="11">
                  <c:v>42847</c:v>
                </c:pt>
                <c:pt idx="12">
                  <c:v>42848</c:v>
                </c:pt>
                <c:pt idx="13">
                  <c:v>42849</c:v>
                </c:pt>
                <c:pt idx="14">
                  <c:v>42850</c:v>
                </c:pt>
                <c:pt idx="15">
                  <c:v>42851</c:v>
                </c:pt>
                <c:pt idx="16">
                  <c:v>42852</c:v>
                </c:pt>
                <c:pt idx="17">
                  <c:v>42853</c:v>
                </c:pt>
                <c:pt idx="18">
                  <c:v>42854</c:v>
                </c:pt>
                <c:pt idx="19">
                  <c:v>42855</c:v>
                </c:pt>
                <c:pt idx="20">
                  <c:v>42856</c:v>
                </c:pt>
                <c:pt idx="21">
                  <c:v>42857</c:v>
                </c:pt>
                <c:pt idx="22">
                  <c:v>42858</c:v>
                </c:pt>
                <c:pt idx="23">
                  <c:v>42859</c:v>
                </c:pt>
                <c:pt idx="24">
                  <c:v>42860</c:v>
                </c:pt>
                <c:pt idx="25">
                  <c:v>42861</c:v>
                </c:pt>
                <c:pt idx="26">
                  <c:v>42862</c:v>
                </c:pt>
                <c:pt idx="27">
                  <c:v>42863</c:v>
                </c:pt>
                <c:pt idx="28">
                  <c:v>42864</c:v>
                </c:pt>
                <c:pt idx="29">
                  <c:v>42865</c:v>
                </c:pt>
              </c:numCache>
            </c:numRef>
          </c:cat>
          <c:val>
            <c:numRef>
              <c:f>Sheet1!$L$2:$L$31</c:f>
              <c:numCache>
                <c:formatCode>General</c:formatCode>
                <c:ptCount val="30"/>
                <c:pt idx="0">
                  <c:v>2</c:v>
                </c:pt>
                <c:pt idx="1">
                  <c:v>1</c:v>
                </c:pt>
                <c:pt idx="2">
                  <c:v>0</c:v>
                </c:pt>
                <c:pt idx="3">
                  <c:v>0</c:v>
                </c:pt>
                <c:pt idx="4">
                  <c:v>0</c:v>
                </c:pt>
                <c:pt idx="5">
                  <c:v>0</c:v>
                </c:pt>
                <c:pt idx="6">
                  <c:v>0</c:v>
                </c:pt>
                <c:pt idx="7">
                  <c:v>2</c:v>
                </c:pt>
                <c:pt idx="8">
                  <c:v>0</c:v>
                </c:pt>
                <c:pt idx="9">
                  <c:v>3</c:v>
                </c:pt>
                <c:pt idx="10">
                  <c:v>3</c:v>
                </c:pt>
                <c:pt idx="11">
                  <c:v>0</c:v>
                </c:pt>
                <c:pt idx="12">
                  <c:v>0</c:v>
                </c:pt>
                <c:pt idx="13">
                  <c:v>2</c:v>
                </c:pt>
                <c:pt idx="14">
                  <c:v>1</c:v>
                </c:pt>
                <c:pt idx="15">
                  <c:v>1</c:v>
                </c:pt>
                <c:pt idx="16">
                  <c:v>2</c:v>
                </c:pt>
                <c:pt idx="17">
                  <c:v>3</c:v>
                </c:pt>
                <c:pt idx="18">
                  <c:v>0</c:v>
                </c:pt>
                <c:pt idx="19">
                  <c:v>0</c:v>
                </c:pt>
                <c:pt idx="20">
                  <c:v>0</c:v>
                </c:pt>
                <c:pt idx="21">
                  <c:v>3</c:v>
                </c:pt>
                <c:pt idx="22">
                  <c:v>1</c:v>
                </c:pt>
                <c:pt idx="23">
                  <c:v>2</c:v>
                </c:pt>
                <c:pt idx="24">
                  <c:v>1</c:v>
                </c:pt>
                <c:pt idx="25">
                  <c:v>0</c:v>
                </c:pt>
                <c:pt idx="26">
                  <c:v>0</c:v>
                </c:pt>
                <c:pt idx="27">
                  <c:v>2</c:v>
                </c:pt>
                <c:pt idx="28">
                  <c:v>2</c:v>
                </c:pt>
                <c:pt idx="29">
                  <c:v>1</c:v>
                </c:pt>
              </c:numCache>
            </c:numRef>
          </c:val>
          <c:smooth val="0"/>
          <c:extLst>
            <c:ext xmlns:c16="http://schemas.microsoft.com/office/drawing/2014/chart" uri="{C3380CC4-5D6E-409C-BE32-E72D297353CC}">
              <c16:uniqueId val="{0000000A-E648-47E5-AABD-F3597309253E}"/>
            </c:ext>
          </c:extLst>
        </c:ser>
        <c:dLbls>
          <c:showLegendKey val="0"/>
          <c:showVal val="0"/>
          <c:showCatName val="0"/>
          <c:showSerName val="0"/>
          <c:showPercent val="0"/>
          <c:showBubbleSize val="0"/>
        </c:dLbls>
        <c:smooth val="0"/>
        <c:axId val="318572680"/>
        <c:axId val="318568744"/>
      </c:lineChart>
      <c:dateAx>
        <c:axId val="31857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68744"/>
        <c:crosses val="autoZero"/>
        <c:auto val="1"/>
        <c:lblOffset val="100"/>
        <c:baseTimeUnit val="days"/>
      </c:dateAx>
      <c:valAx>
        <c:axId val="31856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7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0</c:v>
                </c:pt>
                <c:pt idx="4">
                  <c:v>3</c:v>
                </c:pt>
                <c:pt idx="5">
                  <c:v>0</c:v>
                </c:pt>
                <c:pt idx="6">
                  <c:v>0</c:v>
                </c:pt>
              </c:numCache>
            </c:numRef>
          </c:val>
          <c:extLst>
            <c:ext xmlns:c16="http://schemas.microsoft.com/office/drawing/2014/chart" uri="{C3380CC4-5D6E-409C-BE32-E72D297353CC}">
              <c16:uniqueId val="{00000000-555E-41B5-BF65-A108E3C603F8}"/>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c:v>
                </c:pt>
                <c:pt idx="1">
                  <c:v>10</c:v>
                </c:pt>
                <c:pt idx="2">
                  <c:v>7</c:v>
                </c:pt>
                <c:pt idx="3">
                  <c:v>5</c:v>
                </c:pt>
                <c:pt idx="4">
                  <c:v>5</c:v>
                </c:pt>
                <c:pt idx="5">
                  <c:v>1</c:v>
                </c:pt>
                <c:pt idx="6">
                  <c:v>4</c:v>
                </c:pt>
              </c:numCache>
            </c:numRef>
          </c:val>
          <c:extLst>
            <c:ext xmlns:c16="http://schemas.microsoft.com/office/drawing/2014/chart" uri="{C3380CC4-5D6E-409C-BE32-E72D297353CC}">
              <c16:uniqueId val="{00000001-555E-41B5-BF65-A108E3C603F8}"/>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12</c:v>
                </c:pt>
                <c:pt idx="2">
                  <c:v>16</c:v>
                </c:pt>
                <c:pt idx="3">
                  <c:v>17</c:v>
                </c:pt>
                <c:pt idx="4">
                  <c:v>13</c:v>
                </c:pt>
                <c:pt idx="5">
                  <c:v>4</c:v>
                </c:pt>
                <c:pt idx="6">
                  <c:v>2</c:v>
                </c:pt>
              </c:numCache>
            </c:numRef>
          </c:val>
          <c:extLst>
            <c:ext xmlns:c16="http://schemas.microsoft.com/office/drawing/2014/chart" uri="{C3380CC4-5D6E-409C-BE32-E72D297353CC}">
              <c16:uniqueId val="{00000002-555E-41B5-BF65-A108E3C603F8}"/>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2</c:v>
                </c:pt>
                <c:pt idx="3">
                  <c:v>2</c:v>
                </c:pt>
                <c:pt idx="4">
                  <c:v>4</c:v>
                </c:pt>
                <c:pt idx="5">
                  <c:v>0</c:v>
                </c:pt>
                <c:pt idx="6">
                  <c:v>1</c:v>
                </c:pt>
              </c:numCache>
            </c:numRef>
          </c:val>
          <c:extLst>
            <c:ext xmlns:c16="http://schemas.microsoft.com/office/drawing/2014/chart" uri="{C3380CC4-5D6E-409C-BE32-E72D297353CC}">
              <c16:uniqueId val="{00000003-555E-41B5-BF65-A108E3C603F8}"/>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7</c:v>
                </c:pt>
                <c:pt idx="2">
                  <c:v>6</c:v>
                </c:pt>
                <c:pt idx="3">
                  <c:v>4</c:v>
                </c:pt>
                <c:pt idx="4">
                  <c:v>6</c:v>
                </c:pt>
                <c:pt idx="5">
                  <c:v>0</c:v>
                </c:pt>
                <c:pt idx="6">
                  <c:v>1</c:v>
                </c:pt>
              </c:numCache>
            </c:numRef>
          </c:val>
          <c:extLst>
            <c:ext xmlns:c16="http://schemas.microsoft.com/office/drawing/2014/chart" uri="{C3380CC4-5D6E-409C-BE32-E72D297353CC}">
              <c16:uniqueId val="{00000004-555E-41B5-BF65-A108E3C603F8}"/>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3</c:v>
                </c:pt>
                <c:pt idx="2">
                  <c:v>5</c:v>
                </c:pt>
                <c:pt idx="3">
                  <c:v>1</c:v>
                </c:pt>
                <c:pt idx="4">
                  <c:v>2</c:v>
                </c:pt>
                <c:pt idx="5">
                  <c:v>1</c:v>
                </c:pt>
                <c:pt idx="6">
                  <c:v>0</c:v>
                </c:pt>
              </c:numCache>
            </c:numRef>
          </c:val>
          <c:extLst>
            <c:ext xmlns:c16="http://schemas.microsoft.com/office/drawing/2014/chart" uri="{C3380CC4-5D6E-409C-BE32-E72D297353CC}">
              <c16:uniqueId val="{00000005-555E-41B5-BF65-A108E3C603F8}"/>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9</c:v>
                </c:pt>
                <c:pt idx="1">
                  <c:v>8</c:v>
                </c:pt>
                <c:pt idx="2">
                  <c:v>15</c:v>
                </c:pt>
                <c:pt idx="3">
                  <c:v>7</c:v>
                </c:pt>
                <c:pt idx="4">
                  <c:v>10</c:v>
                </c:pt>
                <c:pt idx="5">
                  <c:v>2</c:v>
                </c:pt>
                <c:pt idx="6">
                  <c:v>1</c:v>
                </c:pt>
              </c:numCache>
            </c:numRef>
          </c:val>
          <c:extLst>
            <c:ext xmlns:c16="http://schemas.microsoft.com/office/drawing/2014/chart" uri="{C3380CC4-5D6E-409C-BE32-E72D297353CC}">
              <c16:uniqueId val="{00000006-555E-41B5-BF65-A108E3C603F8}"/>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10</c:v>
                </c:pt>
                <c:pt idx="1">
                  <c:v>14</c:v>
                </c:pt>
                <c:pt idx="2">
                  <c:v>16</c:v>
                </c:pt>
                <c:pt idx="3">
                  <c:v>14</c:v>
                </c:pt>
                <c:pt idx="4">
                  <c:v>12</c:v>
                </c:pt>
                <c:pt idx="5">
                  <c:v>6</c:v>
                </c:pt>
                <c:pt idx="6">
                  <c:v>3</c:v>
                </c:pt>
              </c:numCache>
            </c:numRef>
          </c:val>
          <c:extLst>
            <c:ext xmlns:c16="http://schemas.microsoft.com/office/drawing/2014/chart" uri="{C3380CC4-5D6E-409C-BE32-E72D297353CC}">
              <c16:uniqueId val="{00000007-555E-41B5-BF65-A108E3C603F8}"/>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5</c:v>
                </c:pt>
                <c:pt idx="2">
                  <c:v>8</c:v>
                </c:pt>
                <c:pt idx="3">
                  <c:v>5</c:v>
                </c:pt>
                <c:pt idx="4">
                  <c:v>3</c:v>
                </c:pt>
                <c:pt idx="5">
                  <c:v>0</c:v>
                </c:pt>
                <c:pt idx="6">
                  <c:v>0</c:v>
                </c:pt>
              </c:numCache>
            </c:numRef>
          </c:val>
          <c:extLst>
            <c:ext xmlns:c16="http://schemas.microsoft.com/office/drawing/2014/chart" uri="{C3380CC4-5D6E-409C-BE32-E72D297353CC}">
              <c16:uniqueId val="{00000008-555E-41B5-BF65-A108E3C603F8}"/>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8</c:v>
                </c:pt>
                <c:pt idx="1">
                  <c:v>13</c:v>
                </c:pt>
                <c:pt idx="2">
                  <c:v>14</c:v>
                </c:pt>
                <c:pt idx="3">
                  <c:v>7</c:v>
                </c:pt>
                <c:pt idx="4">
                  <c:v>10</c:v>
                </c:pt>
                <c:pt idx="5">
                  <c:v>1</c:v>
                </c:pt>
                <c:pt idx="6">
                  <c:v>0</c:v>
                </c:pt>
              </c:numCache>
            </c:numRef>
          </c:val>
          <c:extLst>
            <c:ext xmlns:c16="http://schemas.microsoft.com/office/drawing/2014/chart" uri="{C3380CC4-5D6E-409C-BE32-E72D297353CC}">
              <c16:uniqueId val="{00000009-555E-41B5-BF65-A108E3C603F8}"/>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4</c:v>
                </c:pt>
                <c:pt idx="1">
                  <c:v>10</c:v>
                </c:pt>
                <c:pt idx="2">
                  <c:v>4</c:v>
                </c:pt>
                <c:pt idx="3">
                  <c:v>7</c:v>
                </c:pt>
                <c:pt idx="4">
                  <c:v>7</c:v>
                </c:pt>
                <c:pt idx="5">
                  <c:v>0</c:v>
                </c:pt>
                <c:pt idx="6">
                  <c:v>0</c:v>
                </c:pt>
              </c:numCache>
            </c:numRef>
          </c:val>
          <c:extLst>
            <c:ext xmlns:c16="http://schemas.microsoft.com/office/drawing/2014/chart" uri="{C3380CC4-5D6E-409C-BE32-E72D297353CC}">
              <c16:uniqueId val="{0000000A-555E-41B5-BF65-A108E3C603F8}"/>
            </c:ext>
          </c:extLst>
        </c:ser>
        <c:dLbls>
          <c:showLegendKey val="0"/>
          <c:showVal val="0"/>
          <c:showCatName val="0"/>
          <c:showSerName val="0"/>
          <c:showPercent val="0"/>
          <c:showBubbleSize val="0"/>
        </c:dLbls>
        <c:gapWidth val="219"/>
        <c:overlap val="-27"/>
        <c:axId val="368310584"/>
        <c:axId val="318324264"/>
      </c:barChart>
      <c:catAx>
        <c:axId val="36831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324264"/>
        <c:crosses val="autoZero"/>
        <c:auto val="1"/>
        <c:lblAlgn val="ctr"/>
        <c:lblOffset val="100"/>
        <c:noMultiLvlLbl val="0"/>
      </c:catAx>
      <c:valAx>
        <c:axId val="31832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1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34</c:v>
                </c:pt>
                <c:pt idx="2">
                  <c:v>13</c:v>
                </c:pt>
                <c:pt idx="3">
                  <c:v>0</c:v>
                </c:pt>
                <c:pt idx="4">
                  <c:v>13</c:v>
                </c:pt>
                <c:pt idx="5">
                  <c:v>0</c:v>
                </c:pt>
                <c:pt idx="6">
                  <c:v>12</c:v>
                </c:pt>
                <c:pt idx="7">
                  <c:v>22</c:v>
                </c:pt>
                <c:pt idx="8">
                  <c:v>11</c:v>
                </c:pt>
                <c:pt idx="9">
                  <c:v>14</c:v>
                </c:pt>
                <c:pt idx="10">
                  <c:v>14</c:v>
                </c:pt>
              </c:numCache>
            </c:numRef>
          </c:val>
          <c:extLst>
            <c:ext xmlns:c16="http://schemas.microsoft.com/office/drawing/2014/chart" uri="{C3380CC4-5D6E-409C-BE32-E72D297353CC}">
              <c16:uniqueId val="{00000000-E0DF-43C7-AEC4-6AF7ABE75FB4}"/>
            </c:ext>
          </c:extLst>
        </c:ser>
        <c:ser>
          <c:idx val="1"/>
          <c:order val="1"/>
          <c:tx>
            <c:strRef>
              <c:f>Sheet1!$C$1</c:f>
              <c:strCache>
                <c:ptCount val="1"/>
                <c:pt idx="0">
                  <c:v>Video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3</c:v>
                </c:pt>
                <c:pt idx="1">
                  <c:v>6</c:v>
                </c:pt>
                <c:pt idx="2">
                  <c:v>12</c:v>
                </c:pt>
                <c:pt idx="3">
                  <c:v>2</c:v>
                </c:pt>
                <c:pt idx="4">
                  <c:v>4</c:v>
                </c:pt>
                <c:pt idx="5">
                  <c:v>0</c:v>
                </c:pt>
                <c:pt idx="6">
                  <c:v>1</c:v>
                </c:pt>
                <c:pt idx="7">
                  <c:v>14</c:v>
                </c:pt>
                <c:pt idx="8">
                  <c:v>1</c:v>
                </c:pt>
                <c:pt idx="9">
                  <c:v>2</c:v>
                </c:pt>
                <c:pt idx="10">
                  <c:v>9</c:v>
                </c:pt>
              </c:numCache>
            </c:numRef>
          </c:val>
          <c:extLst>
            <c:ext xmlns:c16="http://schemas.microsoft.com/office/drawing/2014/chart" uri="{C3380CC4-5D6E-409C-BE32-E72D297353CC}">
              <c16:uniqueId val="{00000001-E0DF-43C7-AEC4-6AF7ABE75FB4}"/>
            </c:ext>
          </c:extLst>
        </c:ser>
        <c:ser>
          <c:idx val="2"/>
          <c:order val="2"/>
          <c:tx>
            <c:strRef>
              <c:f>Sheet1!$D$1</c:f>
              <c:strCache>
                <c:ptCount val="1"/>
                <c:pt idx="0">
                  <c:v>Photo</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c:v>
                </c:pt>
                <c:pt idx="1">
                  <c:v>0</c:v>
                </c:pt>
                <c:pt idx="2">
                  <c:v>39</c:v>
                </c:pt>
                <c:pt idx="3">
                  <c:v>7</c:v>
                </c:pt>
                <c:pt idx="4">
                  <c:v>12</c:v>
                </c:pt>
                <c:pt idx="5">
                  <c:v>15</c:v>
                </c:pt>
                <c:pt idx="6">
                  <c:v>36</c:v>
                </c:pt>
                <c:pt idx="7">
                  <c:v>39</c:v>
                </c:pt>
                <c:pt idx="8">
                  <c:v>13</c:v>
                </c:pt>
                <c:pt idx="9">
                  <c:v>37</c:v>
                </c:pt>
                <c:pt idx="10">
                  <c:v>9</c:v>
                </c:pt>
              </c:numCache>
            </c:numRef>
          </c:val>
          <c:extLst>
            <c:ext xmlns:c16="http://schemas.microsoft.com/office/drawing/2014/chart" uri="{C3380CC4-5D6E-409C-BE32-E72D297353CC}">
              <c16:uniqueId val="{00000002-E0DF-43C7-AEC4-6AF7ABE75FB4}"/>
            </c:ext>
          </c:extLst>
        </c:ser>
        <c:ser>
          <c:idx val="3"/>
          <c:order val="3"/>
          <c:tx>
            <c:strRef>
              <c:f>Sheet1!$E$1</c:f>
              <c:strCache>
                <c:ptCount val="1"/>
                <c:pt idx="0">
                  <c:v>Status</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0</c:v>
                </c:pt>
                <c:pt idx="1">
                  <c:v>0</c:v>
                </c:pt>
                <c:pt idx="2">
                  <c:v>7</c:v>
                </c:pt>
                <c:pt idx="3">
                  <c:v>3</c:v>
                </c:pt>
                <c:pt idx="4">
                  <c:v>0</c:v>
                </c:pt>
                <c:pt idx="5">
                  <c:v>0</c:v>
                </c:pt>
                <c:pt idx="6">
                  <c:v>3</c:v>
                </c:pt>
                <c:pt idx="7">
                  <c:v>0</c:v>
                </c:pt>
                <c:pt idx="8">
                  <c:v>0</c:v>
                </c:pt>
                <c:pt idx="9">
                  <c:v>0</c:v>
                </c:pt>
                <c:pt idx="10">
                  <c:v>0</c:v>
                </c:pt>
              </c:numCache>
            </c:numRef>
          </c:val>
          <c:extLst>
            <c:ext xmlns:c16="http://schemas.microsoft.com/office/drawing/2014/chart" uri="{C3380CC4-5D6E-409C-BE32-E72D297353CC}">
              <c16:uniqueId val="{00000003-E0DF-43C7-AEC4-6AF7ABE75FB4}"/>
            </c:ext>
          </c:extLst>
        </c:ser>
        <c:dLbls>
          <c:showLegendKey val="0"/>
          <c:showVal val="0"/>
          <c:showCatName val="0"/>
          <c:showSerName val="0"/>
          <c:showPercent val="0"/>
          <c:showBubbleSize val="0"/>
        </c:dLbls>
        <c:gapWidth val="150"/>
        <c:overlap val="100"/>
        <c:axId val="352838120"/>
        <c:axId val="352833200"/>
      </c:barChart>
      <c:catAx>
        <c:axId val="352838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33200"/>
        <c:crosses val="autoZero"/>
        <c:auto val="1"/>
        <c:lblAlgn val="ctr"/>
        <c:lblOffset val="100"/>
        <c:noMultiLvlLbl val="0"/>
      </c:catAx>
      <c:valAx>
        <c:axId val="352833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38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1.8728710723356998E-2</c:v>
                </c:pt>
                <c:pt idx="14">
                  <c:v>5.6576313643475998E-2</c:v>
                </c:pt>
                <c:pt idx="15">
                  <c:v>1.19005349388E-2</c:v>
                </c:pt>
                <c:pt idx="16">
                  <c:v>0</c:v>
                </c:pt>
                <c:pt idx="17">
                  <c:v>2.3996160614302001E-2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4C5-4E65-BD5F-76B4A3BE1DD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2.9593713270007E-2</c:v>
                </c:pt>
                <c:pt idx="10">
                  <c:v>0</c:v>
                </c:pt>
                <c:pt idx="11">
                  <c:v>0.46010845124991001</c:v>
                </c:pt>
                <c:pt idx="12">
                  <c:v>1.0346148576285999E-2</c:v>
                </c:pt>
                <c:pt idx="13">
                  <c:v>0.83560529163555997</c:v>
                </c:pt>
                <c:pt idx="14">
                  <c:v>3.4487161920954003E-2</c:v>
                </c:pt>
                <c:pt idx="15">
                  <c:v>0.10732964041074999</c:v>
                </c:pt>
                <c:pt idx="16">
                  <c:v>0</c:v>
                </c:pt>
                <c:pt idx="17">
                  <c:v>0.18628393639928001</c:v>
                </c:pt>
                <c:pt idx="18">
                  <c:v>0.44050358713088</c:v>
                </c:pt>
                <c:pt idx="19">
                  <c:v>1.8641709146461E-3</c:v>
                </c:pt>
                <c:pt idx="20">
                  <c:v>0</c:v>
                </c:pt>
                <c:pt idx="21">
                  <c:v>0</c:v>
                </c:pt>
                <c:pt idx="22">
                  <c:v>0</c:v>
                </c:pt>
                <c:pt idx="23">
                  <c:v>0</c:v>
                </c:pt>
              </c:numCache>
            </c:numRef>
          </c:val>
          <c:smooth val="0"/>
          <c:extLst>
            <c:ext xmlns:c16="http://schemas.microsoft.com/office/drawing/2014/chart" uri="{C3380CC4-5D6E-409C-BE32-E72D297353CC}">
              <c16:uniqueId val="{00000001-84C5-4E65-BD5F-76B4A3BE1DD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5.8270938107717E-3</c:v>
                </c:pt>
                <c:pt idx="8">
                  <c:v>0</c:v>
                </c:pt>
                <c:pt idx="9">
                  <c:v>1.5538916828725E-3</c:v>
                </c:pt>
                <c:pt idx="10">
                  <c:v>1.0041355219665E-2</c:v>
                </c:pt>
                <c:pt idx="11">
                  <c:v>3.2066673819276998E-3</c:v>
                </c:pt>
                <c:pt idx="12">
                  <c:v>3.6516454547503002E-3</c:v>
                </c:pt>
                <c:pt idx="13">
                  <c:v>1.1483259536426999E-2</c:v>
                </c:pt>
                <c:pt idx="14">
                  <c:v>2.7581577370985998E-3</c:v>
                </c:pt>
                <c:pt idx="15">
                  <c:v>1.4839665571432001E-2</c:v>
                </c:pt>
                <c:pt idx="16">
                  <c:v>1.0877241780106999E-3</c:v>
                </c:pt>
                <c:pt idx="17">
                  <c:v>9.4010446813784006E-3</c:v>
                </c:pt>
                <c:pt idx="18">
                  <c:v>1.9112867699331001E-2</c:v>
                </c:pt>
                <c:pt idx="19">
                  <c:v>1.9015749469152E-2</c:v>
                </c:pt>
                <c:pt idx="20">
                  <c:v>1.0566463443533E-2</c:v>
                </c:pt>
                <c:pt idx="21">
                  <c:v>0</c:v>
                </c:pt>
                <c:pt idx="22">
                  <c:v>0</c:v>
                </c:pt>
                <c:pt idx="23">
                  <c:v>0</c:v>
                </c:pt>
              </c:numCache>
            </c:numRef>
          </c:val>
          <c:smooth val="0"/>
          <c:extLst>
            <c:ext xmlns:c16="http://schemas.microsoft.com/office/drawing/2014/chart" uri="{C3380CC4-5D6E-409C-BE32-E72D297353CC}">
              <c16:uniqueId val="{00000002-84C5-4E65-BD5F-76B4A3BE1DD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3.12139459169E-2</c:v>
                </c:pt>
                <c:pt idx="10">
                  <c:v>7.2898392679342006E-2</c:v>
                </c:pt>
                <c:pt idx="11">
                  <c:v>8.0800657468430001E-2</c:v>
                </c:pt>
                <c:pt idx="12">
                  <c:v>0</c:v>
                </c:pt>
                <c:pt idx="13">
                  <c:v>0</c:v>
                </c:pt>
                <c:pt idx="14">
                  <c:v>0.10035876282142001</c:v>
                </c:pt>
                <c:pt idx="15">
                  <c:v>0.12031198141387001</c:v>
                </c:pt>
                <c:pt idx="16">
                  <c:v>0.34671186762125999</c:v>
                </c:pt>
                <c:pt idx="17">
                  <c:v>5.7686532960346003E-2</c:v>
                </c:pt>
                <c:pt idx="18">
                  <c:v>0</c:v>
                </c:pt>
                <c:pt idx="19">
                  <c:v>0</c:v>
                </c:pt>
                <c:pt idx="20">
                  <c:v>3.7683925212965999E-2</c:v>
                </c:pt>
                <c:pt idx="21">
                  <c:v>0</c:v>
                </c:pt>
                <c:pt idx="22">
                  <c:v>0</c:v>
                </c:pt>
                <c:pt idx="23">
                  <c:v>0</c:v>
                </c:pt>
              </c:numCache>
            </c:numRef>
          </c:val>
          <c:smooth val="0"/>
          <c:extLst>
            <c:ext xmlns:c16="http://schemas.microsoft.com/office/drawing/2014/chart" uri="{C3380CC4-5D6E-409C-BE32-E72D297353CC}">
              <c16:uniqueId val="{00000003-84C5-4E65-BD5F-76B4A3BE1DD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0.21604951540764</c:v>
                </c:pt>
                <c:pt idx="10">
                  <c:v>7.3086530152493001E-3</c:v>
                </c:pt>
                <c:pt idx="11">
                  <c:v>3.4823582013835001E-2</c:v>
                </c:pt>
                <c:pt idx="12">
                  <c:v>1.182282105408E-2</c:v>
                </c:pt>
                <c:pt idx="13">
                  <c:v>0</c:v>
                </c:pt>
                <c:pt idx="14">
                  <c:v>0</c:v>
                </c:pt>
                <c:pt idx="15">
                  <c:v>0.26461623122858002</c:v>
                </c:pt>
                <c:pt idx="16">
                  <c:v>1.7196830624116E-3</c:v>
                </c:pt>
                <c:pt idx="17">
                  <c:v>0.26325481547084001</c:v>
                </c:pt>
                <c:pt idx="18">
                  <c:v>0.15649115867946001</c:v>
                </c:pt>
                <c:pt idx="19">
                  <c:v>0</c:v>
                </c:pt>
                <c:pt idx="20">
                  <c:v>0</c:v>
                </c:pt>
                <c:pt idx="21">
                  <c:v>0</c:v>
                </c:pt>
                <c:pt idx="22">
                  <c:v>0</c:v>
                </c:pt>
                <c:pt idx="23">
                  <c:v>0</c:v>
                </c:pt>
              </c:numCache>
            </c:numRef>
          </c:val>
          <c:smooth val="0"/>
          <c:extLst>
            <c:ext xmlns:c16="http://schemas.microsoft.com/office/drawing/2014/chart" uri="{C3380CC4-5D6E-409C-BE32-E72D297353CC}">
              <c16:uniqueId val="{00000004-84C5-4E65-BD5F-76B4A3BE1DD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1.1193844802301E-2</c:v>
                </c:pt>
                <c:pt idx="1">
                  <c:v>0</c:v>
                </c:pt>
                <c:pt idx="2">
                  <c:v>0</c:v>
                </c:pt>
                <c:pt idx="3">
                  <c:v>0</c:v>
                </c:pt>
                <c:pt idx="4">
                  <c:v>0</c:v>
                </c:pt>
                <c:pt idx="5">
                  <c:v>0</c:v>
                </c:pt>
                <c:pt idx="6">
                  <c:v>0</c:v>
                </c:pt>
                <c:pt idx="7">
                  <c:v>0</c:v>
                </c:pt>
                <c:pt idx="8">
                  <c:v>0</c:v>
                </c:pt>
                <c:pt idx="9">
                  <c:v>1.1229268361802E-2</c:v>
                </c:pt>
                <c:pt idx="10">
                  <c:v>1.0485373612282E-2</c:v>
                </c:pt>
                <c:pt idx="11">
                  <c:v>0</c:v>
                </c:pt>
                <c:pt idx="12">
                  <c:v>0</c:v>
                </c:pt>
                <c:pt idx="13">
                  <c:v>0</c:v>
                </c:pt>
                <c:pt idx="14">
                  <c:v>5.6677695201524997E-3</c:v>
                </c:pt>
                <c:pt idx="15">
                  <c:v>1.6578225846445999E-2</c:v>
                </c:pt>
                <c:pt idx="16">
                  <c:v>1.0131138017273E-2</c:v>
                </c:pt>
                <c:pt idx="17">
                  <c:v>9.3518197082516005E-3</c:v>
                </c:pt>
                <c:pt idx="18">
                  <c:v>6.8013234241830001E-3</c:v>
                </c:pt>
                <c:pt idx="19">
                  <c:v>6.9430176621868003E-3</c:v>
                </c:pt>
                <c:pt idx="20">
                  <c:v>8.0765715662172999E-3</c:v>
                </c:pt>
                <c:pt idx="21">
                  <c:v>0</c:v>
                </c:pt>
                <c:pt idx="22">
                  <c:v>0</c:v>
                </c:pt>
                <c:pt idx="23">
                  <c:v>0</c:v>
                </c:pt>
              </c:numCache>
            </c:numRef>
          </c:val>
          <c:smooth val="0"/>
          <c:extLst>
            <c:ext xmlns:c16="http://schemas.microsoft.com/office/drawing/2014/chart" uri="{C3380CC4-5D6E-409C-BE32-E72D297353CC}">
              <c16:uniqueId val="{00000005-84C5-4E65-BD5F-76B4A3BE1DD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1.1254739475142E-2</c:v>
                </c:pt>
                <c:pt idx="9">
                  <c:v>2.4596450508588001E-3</c:v>
                </c:pt>
                <c:pt idx="10">
                  <c:v>2.1242389075598E-2</c:v>
                </c:pt>
                <c:pt idx="11">
                  <c:v>1.2155931738955E-2</c:v>
                </c:pt>
                <c:pt idx="12">
                  <c:v>2.4500620181930999E-2</c:v>
                </c:pt>
                <c:pt idx="13">
                  <c:v>8.3851535824729997E-3</c:v>
                </c:pt>
                <c:pt idx="14">
                  <c:v>9.9131149019459006E-3</c:v>
                </c:pt>
                <c:pt idx="15">
                  <c:v>0.33555521269594002</c:v>
                </c:pt>
                <c:pt idx="16">
                  <c:v>1.4646068257386E-2</c:v>
                </c:pt>
                <c:pt idx="17">
                  <c:v>6.0373105793805996E-3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84C5-4E65-BD5F-76B4A3BE1DD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0.10679749359632</c:v>
                </c:pt>
                <c:pt idx="7">
                  <c:v>3.0871150492686999E-2</c:v>
                </c:pt>
                <c:pt idx="8">
                  <c:v>8.4269897290847995E-2</c:v>
                </c:pt>
                <c:pt idx="9">
                  <c:v>1.8173452956062</c:v>
                </c:pt>
                <c:pt idx="10">
                  <c:v>0.49951815974569003</c:v>
                </c:pt>
                <c:pt idx="11">
                  <c:v>0.37441699415117002</c:v>
                </c:pt>
                <c:pt idx="12">
                  <c:v>2.5761766497292999</c:v>
                </c:pt>
                <c:pt idx="13">
                  <c:v>0.37858877124476997</c:v>
                </c:pt>
                <c:pt idx="14">
                  <c:v>2.0750419263598001</c:v>
                </c:pt>
                <c:pt idx="15">
                  <c:v>0.23507963922472</c:v>
                </c:pt>
                <c:pt idx="16">
                  <c:v>0.10735373054213999</c:v>
                </c:pt>
                <c:pt idx="17">
                  <c:v>0.57361935037086997</c:v>
                </c:pt>
                <c:pt idx="18">
                  <c:v>0.24884650363361999</c:v>
                </c:pt>
                <c:pt idx="19">
                  <c:v>0.19065021317781</c:v>
                </c:pt>
                <c:pt idx="20">
                  <c:v>0.72700168817913002</c:v>
                </c:pt>
                <c:pt idx="21">
                  <c:v>1.1101098846085999</c:v>
                </c:pt>
                <c:pt idx="22">
                  <c:v>0</c:v>
                </c:pt>
                <c:pt idx="23">
                  <c:v>0</c:v>
                </c:pt>
              </c:numCache>
            </c:numRef>
          </c:val>
          <c:smooth val="0"/>
          <c:extLst>
            <c:ext xmlns:c16="http://schemas.microsoft.com/office/drawing/2014/chart" uri="{C3380CC4-5D6E-409C-BE32-E72D297353CC}">
              <c16:uniqueId val="{00000007-84C5-4E65-BD5F-76B4A3BE1DD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3.0452722729122E-2</c:v>
                </c:pt>
                <c:pt idx="11">
                  <c:v>0</c:v>
                </c:pt>
                <c:pt idx="12">
                  <c:v>0</c:v>
                </c:pt>
                <c:pt idx="13">
                  <c:v>1.5110129598419E-2</c:v>
                </c:pt>
                <c:pt idx="14">
                  <c:v>0.29305902636524001</c:v>
                </c:pt>
                <c:pt idx="15">
                  <c:v>7.6712965653512998E-3</c:v>
                </c:pt>
                <c:pt idx="16">
                  <c:v>0</c:v>
                </c:pt>
                <c:pt idx="17">
                  <c:v>0</c:v>
                </c:pt>
                <c:pt idx="18">
                  <c:v>1.2088103678735E-2</c:v>
                </c:pt>
                <c:pt idx="19">
                  <c:v>1.3831580170861E-2</c:v>
                </c:pt>
                <c:pt idx="20">
                  <c:v>3.5218225140931002E-2</c:v>
                </c:pt>
                <c:pt idx="21">
                  <c:v>0</c:v>
                </c:pt>
                <c:pt idx="22">
                  <c:v>0</c:v>
                </c:pt>
                <c:pt idx="23">
                  <c:v>0</c:v>
                </c:pt>
              </c:numCache>
            </c:numRef>
          </c:val>
          <c:smooth val="0"/>
          <c:extLst>
            <c:ext xmlns:c16="http://schemas.microsoft.com/office/drawing/2014/chart" uri="{C3380CC4-5D6E-409C-BE32-E72D297353CC}">
              <c16:uniqueId val="{00000008-84C5-4E65-BD5F-76B4A3BE1DD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2.4662777620667001E-2</c:v>
                </c:pt>
                <c:pt idx="9">
                  <c:v>8.1073276251209997E-2</c:v>
                </c:pt>
                <c:pt idx="10">
                  <c:v>0</c:v>
                </c:pt>
                <c:pt idx="11">
                  <c:v>7.0371125477636007E-2</c:v>
                </c:pt>
                <c:pt idx="12">
                  <c:v>7.1686473617405003E-2</c:v>
                </c:pt>
                <c:pt idx="13">
                  <c:v>9.6678088273013996E-2</c:v>
                </c:pt>
                <c:pt idx="14">
                  <c:v>3.2883703494221997E-2</c:v>
                </c:pt>
                <c:pt idx="15">
                  <c:v>0.18628618029477001</c:v>
                </c:pt>
                <c:pt idx="16">
                  <c:v>2.6306962795377999E-2</c:v>
                </c:pt>
                <c:pt idx="17">
                  <c:v>0.17631643928084001</c:v>
                </c:pt>
                <c:pt idx="18">
                  <c:v>6.7148522535201996E-2</c:v>
                </c:pt>
                <c:pt idx="19">
                  <c:v>0</c:v>
                </c:pt>
                <c:pt idx="20">
                  <c:v>0</c:v>
                </c:pt>
                <c:pt idx="21">
                  <c:v>0</c:v>
                </c:pt>
                <c:pt idx="22">
                  <c:v>0</c:v>
                </c:pt>
                <c:pt idx="23">
                  <c:v>0</c:v>
                </c:pt>
              </c:numCache>
            </c:numRef>
          </c:val>
          <c:smooth val="0"/>
          <c:extLst>
            <c:ext xmlns:c16="http://schemas.microsoft.com/office/drawing/2014/chart" uri="{C3380CC4-5D6E-409C-BE32-E72D297353CC}">
              <c16:uniqueId val="{00000009-84C5-4E65-BD5F-76B4A3BE1DD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7.8699139630758003E-2</c:v>
                </c:pt>
                <c:pt idx="11">
                  <c:v>0.16615040777917001</c:v>
                </c:pt>
                <c:pt idx="12">
                  <c:v>9.1488916771225004E-2</c:v>
                </c:pt>
                <c:pt idx="13">
                  <c:v>5.7834065244667998E-2</c:v>
                </c:pt>
                <c:pt idx="14">
                  <c:v>4.5581085319949997E-2</c:v>
                </c:pt>
                <c:pt idx="15">
                  <c:v>0.22006351944793001</c:v>
                </c:pt>
                <c:pt idx="16">
                  <c:v>0.50384253450438998</c:v>
                </c:pt>
                <c:pt idx="17">
                  <c:v>0.20094887076536999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84C5-4E65-BD5F-76B4A3BE1DD2}"/>
            </c:ext>
          </c:extLst>
        </c:ser>
        <c:dLbls>
          <c:showLegendKey val="0"/>
          <c:showVal val="0"/>
          <c:showCatName val="0"/>
          <c:showSerName val="0"/>
          <c:showPercent val="0"/>
          <c:showBubbleSize val="0"/>
        </c:dLbls>
        <c:smooth val="0"/>
        <c:axId val="352837136"/>
        <c:axId val="352836152"/>
      </c:lineChart>
      <c:catAx>
        <c:axId val="35283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36152"/>
        <c:crosses val="autoZero"/>
        <c:auto val="1"/>
        <c:lblAlgn val="ctr"/>
        <c:lblOffset val="100"/>
        <c:noMultiLvlLbl val="0"/>
      </c:catAx>
      <c:valAx>
        <c:axId val="35283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3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6E4-433F-866E-5A94B01B2B4C}"/>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c:v>
                </c:pt>
                <c:pt idx="10">
                  <c:v>0</c:v>
                </c:pt>
                <c:pt idx="11">
                  <c:v>3</c:v>
                </c:pt>
                <c:pt idx="12">
                  <c:v>1</c:v>
                </c:pt>
                <c:pt idx="13">
                  <c:v>10</c:v>
                </c:pt>
                <c:pt idx="14">
                  <c:v>1</c:v>
                </c:pt>
                <c:pt idx="15">
                  <c:v>6</c:v>
                </c:pt>
                <c:pt idx="16">
                  <c:v>0</c:v>
                </c:pt>
                <c:pt idx="17">
                  <c:v>14</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1-96E4-433F-866E-5A94B01B2B4C}"/>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2</c:v>
                </c:pt>
                <c:pt idx="8">
                  <c:v>0</c:v>
                </c:pt>
                <c:pt idx="9">
                  <c:v>1</c:v>
                </c:pt>
                <c:pt idx="10">
                  <c:v>29</c:v>
                </c:pt>
                <c:pt idx="11">
                  <c:v>11</c:v>
                </c:pt>
                <c:pt idx="12">
                  <c:v>4</c:v>
                </c:pt>
                <c:pt idx="13">
                  <c:v>5</c:v>
                </c:pt>
                <c:pt idx="14">
                  <c:v>4</c:v>
                </c:pt>
                <c:pt idx="15">
                  <c:v>5</c:v>
                </c:pt>
                <c:pt idx="16">
                  <c:v>1</c:v>
                </c:pt>
                <c:pt idx="17">
                  <c:v>1</c:v>
                </c:pt>
                <c:pt idx="18">
                  <c:v>3</c:v>
                </c:pt>
                <c:pt idx="19">
                  <c:v>4</c:v>
                </c:pt>
                <c:pt idx="20">
                  <c:v>1</c:v>
                </c:pt>
                <c:pt idx="21">
                  <c:v>0</c:v>
                </c:pt>
                <c:pt idx="22">
                  <c:v>0</c:v>
                </c:pt>
                <c:pt idx="23">
                  <c:v>0</c:v>
                </c:pt>
              </c:numCache>
            </c:numRef>
          </c:val>
          <c:smooth val="0"/>
          <c:extLst>
            <c:ext xmlns:c16="http://schemas.microsoft.com/office/drawing/2014/chart" uri="{C3380CC4-5D6E-409C-BE32-E72D297353CC}">
              <c16:uniqueId val="{00000002-96E4-433F-866E-5A94B01B2B4C}"/>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2</c:v>
                </c:pt>
                <c:pt idx="15">
                  <c:v>1</c:v>
                </c:pt>
                <c:pt idx="16">
                  <c:v>1</c:v>
                </c:pt>
                <c:pt idx="17">
                  <c:v>1</c:v>
                </c:pt>
                <c:pt idx="18">
                  <c:v>0</c:v>
                </c:pt>
                <c:pt idx="19">
                  <c:v>0</c:v>
                </c:pt>
                <c:pt idx="20">
                  <c:v>4</c:v>
                </c:pt>
                <c:pt idx="21">
                  <c:v>0</c:v>
                </c:pt>
                <c:pt idx="22">
                  <c:v>0</c:v>
                </c:pt>
                <c:pt idx="23">
                  <c:v>0</c:v>
                </c:pt>
              </c:numCache>
            </c:numRef>
          </c:val>
          <c:smooth val="0"/>
          <c:extLst>
            <c:ext xmlns:c16="http://schemas.microsoft.com/office/drawing/2014/chart" uri="{C3380CC4-5D6E-409C-BE32-E72D297353CC}">
              <c16:uniqueId val="{00000003-96E4-433F-866E-5A94B01B2B4C}"/>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15</c:v>
                </c:pt>
                <c:pt idx="10">
                  <c:v>1</c:v>
                </c:pt>
                <c:pt idx="11">
                  <c:v>1</c:v>
                </c:pt>
                <c:pt idx="12">
                  <c:v>2</c:v>
                </c:pt>
                <c:pt idx="13">
                  <c:v>0</c:v>
                </c:pt>
                <c:pt idx="14">
                  <c:v>0</c:v>
                </c:pt>
                <c:pt idx="15">
                  <c:v>4</c:v>
                </c:pt>
                <c:pt idx="16">
                  <c:v>1</c:v>
                </c:pt>
                <c:pt idx="17">
                  <c:v>3</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96E4-433F-866E-5A94B01B2B4C}"/>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1</c:v>
                </c:pt>
                <c:pt idx="1">
                  <c:v>0</c:v>
                </c:pt>
                <c:pt idx="2">
                  <c:v>0</c:v>
                </c:pt>
                <c:pt idx="3">
                  <c:v>0</c:v>
                </c:pt>
                <c:pt idx="4">
                  <c:v>0</c:v>
                </c:pt>
                <c:pt idx="5">
                  <c:v>0</c:v>
                </c:pt>
                <c:pt idx="6">
                  <c:v>0</c:v>
                </c:pt>
                <c:pt idx="7">
                  <c:v>0</c:v>
                </c:pt>
                <c:pt idx="8">
                  <c:v>0</c:v>
                </c:pt>
                <c:pt idx="9">
                  <c:v>4</c:v>
                </c:pt>
                <c:pt idx="10">
                  <c:v>1</c:v>
                </c:pt>
                <c:pt idx="11">
                  <c:v>0</c:v>
                </c:pt>
                <c:pt idx="12">
                  <c:v>0</c:v>
                </c:pt>
                <c:pt idx="13">
                  <c:v>0</c:v>
                </c:pt>
                <c:pt idx="14">
                  <c:v>1</c:v>
                </c:pt>
                <c:pt idx="15">
                  <c:v>2</c:v>
                </c:pt>
                <c:pt idx="16">
                  <c:v>2</c:v>
                </c:pt>
                <c:pt idx="17">
                  <c:v>1</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5-96E4-433F-866E-5A94B01B2B4C}"/>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3</c:v>
                </c:pt>
                <c:pt idx="9">
                  <c:v>1</c:v>
                </c:pt>
                <c:pt idx="10">
                  <c:v>8</c:v>
                </c:pt>
                <c:pt idx="11">
                  <c:v>11</c:v>
                </c:pt>
                <c:pt idx="12">
                  <c:v>7</c:v>
                </c:pt>
                <c:pt idx="13">
                  <c:v>2</c:v>
                </c:pt>
                <c:pt idx="14">
                  <c:v>6</c:v>
                </c:pt>
                <c:pt idx="15">
                  <c:v>6</c:v>
                </c:pt>
                <c:pt idx="16">
                  <c:v>6</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6E4-433F-866E-5A94B01B2B4C}"/>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1</c:v>
                </c:pt>
                <c:pt idx="7">
                  <c:v>1</c:v>
                </c:pt>
                <c:pt idx="8">
                  <c:v>1</c:v>
                </c:pt>
                <c:pt idx="9">
                  <c:v>7</c:v>
                </c:pt>
                <c:pt idx="10">
                  <c:v>16</c:v>
                </c:pt>
                <c:pt idx="11">
                  <c:v>12</c:v>
                </c:pt>
                <c:pt idx="12">
                  <c:v>8</c:v>
                </c:pt>
                <c:pt idx="13">
                  <c:v>4</c:v>
                </c:pt>
                <c:pt idx="14">
                  <c:v>2</c:v>
                </c:pt>
                <c:pt idx="15">
                  <c:v>4</c:v>
                </c:pt>
                <c:pt idx="16">
                  <c:v>6</c:v>
                </c:pt>
                <c:pt idx="17">
                  <c:v>2</c:v>
                </c:pt>
                <c:pt idx="18">
                  <c:v>4</c:v>
                </c:pt>
                <c:pt idx="19">
                  <c:v>2</c:v>
                </c:pt>
                <c:pt idx="20">
                  <c:v>3</c:v>
                </c:pt>
                <c:pt idx="21">
                  <c:v>2</c:v>
                </c:pt>
                <c:pt idx="22">
                  <c:v>0</c:v>
                </c:pt>
                <c:pt idx="23">
                  <c:v>0</c:v>
                </c:pt>
              </c:numCache>
            </c:numRef>
          </c:val>
          <c:smooth val="0"/>
          <c:extLst>
            <c:ext xmlns:c16="http://schemas.microsoft.com/office/drawing/2014/chart" uri="{C3380CC4-5D6E-409C-BE32-E72D297353CC}">
              <c16:uniqueId val="{00000007-96E4-433F-866E-5A94B01B2B4C}"/>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5</c:v>
                </c:pt>
                <c:pt idx="14">
                  <c:v>3</c:v>
                </c:pt>
                <c:pt idx="15">
                  <c:v>2</c:v>
                </c:pt>
                <c:pt idx="16">
                  <c:v>0</c:v>
                </c:pt>
                <c:pt idx="17">
                  <c:v>0</c:v>
                </c:pt>
                <c:pt idx="18">
                  <c:v>6</c:v>
                </c:pt>
                <c:pt idx="19">
                  <c:v>2</c:v>
                </c:pt>
                <c:pt idx="20">
                  <c:v>6</c:v>
                </c:pt>
                <c:pt idx="21">
                  <c:v>0</c:v>
                </c:pt>
                <c:pt idx="22">
                  <c:v>0</c:v>
                </c:pt>
                <c:pt idx="23">
                  <c:v>0</c:v>
                </c:pt>
              </c:numCache>
            </c:numRef>
          </c:val>
          <c:smooth val="0"/>
          <c:extLst>
            <c:ext xmlns:c16="http://schemas.microsoft.com/office/drawing/2014/chart" uri="{C3380CC4-5D6E-409C-BE32-E72D297353CC}">
              <c16:uniqueId val="{00000008-96E4-433F-866E-5A94B01B2B4C}"/>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2</c:v>
                </c:pt>
                <c:pt idx="9">
                  <c:v>11</c:v>
                </c:pt>
                <c:pt idx="10">
                  <c:v>0</c:v>
                </c:pt>
                <c:pt idx="11">
                  <c:v>4</c:v>
                </c:pt>
                <c:pt idx="12">
                  <c:v>1</c:v>
                </c:pt>
                <c:pt idx="13">
                  <c:v>8</c:v>
                </c:pt>
                <c:pt idx="14">
                  <c:v>1</c:v>
                </c:pt>
                <c:pt idx="15">
                  <c:v>4</c:v>
                </c:pt>
                <c:pt idx="16">
                  <c:v>1</c:v>
                </c:pt>
                <c:pt idx="17">
                  <c:v>11</c:v>
                </c:pt>
                <c:pt idx="18">
                  <c:v>10</c:v>
                </c:pt>
                <c:pt idx="19">
                  <c:v>0</c:v>
                </c:pt>
                <c:pt idx="20">
                  <c:v>0</c:v>
                </c:pt>
                <c:pt idx="21">
                  <c:v>0</c:v>
                </c:pt>
                <c:pt idx="22">
                  <c:v>0</c:v>
                </c:pt>
                <c:pt idx="23">
                  <c:v>0</c:v>
                </c:pt>
              </c:numCache>
            </c:numRef>
          </c:val>
          <c:smooth val="0"/>
          <c:extLst>
            <c:ext xmlns:c16="http://schemas.microsoft.com/office/drawing/2014/chart" uri="{C3380CC4-5D6E-409C-BE32-E72D297353CC}">
              <c16:uniqueId val="{00000009-96E4-433F-866E-5A94B01B2B4C}"/>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4</c:v>
                </c:pt>
                <c:pt idx="12">
                  <c:v>6</c:v>
                </c:pt>
                <c:pt idx="13">
                  <c:v>2</c:v>
                </c:pt>
                <c:pt idx="14">
                  <c:v>4</c:v>
                </c:pt>
                <c:pt idx="15">
                  <c:v>4</c:v>
                </c:pt>
                <c:pt idx="16">
                  <c:v>3</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A-96E4-433F-866E-5A94B01B2B4C}"/>
            </c:ext>
          </c:extLst>
        </c:ser>
        <c:dLbls>
          <c:showLegendKey val="0"/>
          <c:showVal val="0"/>
          <c:showCatName val="0"/>
          <c:showSerName val="0"/>
          <c:showPercent val="0"/>
          <c:showBubbleSize val="0"/>
        </c:dLbls>
        <c:smooth val="0"/>
        <c:axId val="352832872"/>
        <c:axId val="352831560"/>
      </c:lineChart>
      <c:catAx>
        <c:axId val="35283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31560"/>
        <c:crosses val="autoZero"/>
        <c:auto val="1"/>
        <c:lblAlgn val="ctr"/>
        <c:lblOffset val="100"/>
        <c:noMultiLvlLbl val="0"/>
      </c:catAx>
      <c:valAx>
        <c:axId val="35283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3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1.1897656746752E-2</c:v>
                </c:pt>
                <c:pt idx="3">
                  <c:v>0</c:v>
                </c:pt>
                <c:pt idx="4">
                  <c:v>3.3079452656111001E-2</c:v>
                </c:pt>
                <c:pt idx="5">
                  <c:v>0</c:v>
                </c:pt>
                <c:pt idx="6">
                  <c:v>0</c:v>
                </c:pt>
              </c:numCache>
            </c:numRef>
          </c:val>
          <c:extLst>
            <c:ext xmlns:c16="http://schemas.microsoft.com/office/drawing/2014/chart" uri="{C3380CC4-5D6E-409C-BE32-E72D297353CC}">
              <c16:uniqueId val="{00000000-D665-42CD-BD63-46F59DD88717}"/>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0.3896230776404</c:v>
                </c:pt>
                <c:pt idx="2">
                  <c:v>0</c:v>
                </c:pt>
                <c:pt idx="3">
                  <c:v>0</c:v>
                </c:pt>
                <c:pt idx="4">
                  <c:v>0.1235439161345</c:v>
                </c:pt>
                <c:pt idx="5">
                  <c:v>0</c:v>
                </c:pt>
                <c:pt idx="6">
                  <c:v>0</c:v>
                </c:pt>
              </c:numCache>
            </c:numRef>
          </c:val>
          <c:extLst>
            <c:ext xmlns:c16="http://schemas.microsoft.com/office/drawing/2014/chart" uri="{C3380CC4-5D6E-409C-BE32-E72D297353CC}">
              <c16:uniqueId val="{00000001-D665-42CD-BD63-46F59DD88717}"/>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2.9949666223276E-3</c:v>
                </c:pt>
                <c:pt idx="1">
                  <c:v>2.2674709580795E-2</c:v>
                </c:pt>
                <c:pt idx="2">
                  <c:v>4.1971934803397004E-3</c:v>
                </c:pt>
                <c:pt idx="3">
                  <c:v>0</c:v>
                </c:pt>
                <c:pt idx="4">
                  <c:v>1.4323408857479E-2</c:v>
                </c:pt>
                <c:pt idx="5">
                  <c:v>0</c:v>
                </c:pt>
                <c:pt idx="6">
                  <c:v>0</c:v>
                </c:pt>
              </c:numCache>
            </c:numRef>
          </c:val>
          <c:extLst>
            <c:ext xmlns:c16="http://schemas.microsoft.com/office/drawing/2014/chart" uri="{C3380CC4-5D6E-409C-BE32-E72D297353CC}">
              <c16:uniqueId val="{00000002-D665-42CD-BD63-46F59DD88717}"/>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3.8095318009849E-2</c:v>
                </c:pt>
                <c:pt idx="1">
                  <c:v>0</c:v>
                </c:pt>
                <c:pt idx="2">
                  <c:v>0.11214402996698999</c:v>
                </c:pt>
                <c:pt idx="3">
                  <c:v>0</c:v>
                </c:pt>
                <c:pt idx="4">
                  <c:v>8.1373826904430999E-2</c:v>
                </c:pt>
                <c:pt idx="5">
                  <c:v>0</c:v>
                </c:pt>
                <c:pt idx="6">
                  <c:v>0</c:v>
                </c:pt>
              </c:numCache>
            </c:numRef>
          </c:val>
          <c:extLst>
            <c:ext xmlns:c16="http://schemas.microsoft.com/office/drawing/2014/chart" uri="{C3380CC4-5D6E-409C-BE32-E72D297353CC}">
              <c16:uniqueId val="{00000003-D665-42CD-BD63-46F59DD88717}"/>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7.8202168355832005E-2</c:v>
                </c:pt>
                <c:pt idx="2">
                  <c:v>0.26053602379634</c:v>
                </c:pt>
                <c:pt idx="3">
                  <c:v>0</c:v>
                </c:pt>
                <c:pt idx="4">
                  <c:v>0.33250990282147003</c:v>
                </c:pt>
                <c:pt idx="5">
                  <c:v>0</c:v>
                </c:pt>
                <c:pt idx="6">
                  <c:v>0</c:v>
                </c:pt>
              </c:numCache>
            </c:numRef>
          </c:val>
          <c:extLst>
            <c:ext xmlns:c16="http://schemas.microsoft.com/office/drawing/2014/chart" uri="{C3380CC4-5D6E-409C-BE32-E72D297353CC}">
              <c16:uniqueId val="{00000004-D665-42CD-BD63-46F59DD88717}"/>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1.0458252626349E-2</c:v>
                </c:pt>
                <c:pt idx="3">
                  <c:v>0</c:v>
                </c:pt>
                <c:pt idx="4">
                  <c:v>0</c:v>
                </c:pt>
                <c:pt idx="5">
                  <c:v>0</c:v>
                </c:pt>
                <c:pt idx="6">
                  <c:v>0</c:v>
                </c:pt>
              </c:numCache>
            </c:numRef>
          </c:val>
          <c:extLst>
            <c:ext xmlns:c16="http://schemas.microsoft.com/office/drawing/2014/chart" uri="{C3380CC4-5D6E-409C-BE32-E72D297353CC}">
              <c16:uniqueId val="{00000005-D665-42CD-BD63-46F59DD88717}"/>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2.0107967493438999E-3</c:v>
                </c:pt>
                <c:pt idx="1">
                  <c:v>0.16739921087390999</c:v>
                </c:pt>
                <c:pt idx="2">
                  <c:v>1.8960481520524E-2</c:v>
                </c:pt>
                <c:pt idx="3">
                  <c:v>0</c:v>
                </c:pt>
                <c:pt idx="4">
                  <c:v>5.1392628509502004E-3</c:v>
                </c:pt>
                <c:pt idx="5">
                  <c:v>0</c:v>
                </c:pt>
                <c:pt idx="6">
                  <c:v>0</c:v>
                </c:pt>
              </c:numCache>
            </c:numRef>
          </c:val>
          <c:extLst>
            <c:ext xmlns:c16="http://schemas.microsoft.com/office/drawing/2014/chart" uri="{C3380CC4-5D6E-409C-BE32-E72D297353CC}">
              <c16:uniqueId val="{00000006-D665-42CD-BD63-46F59DD88717}"/>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1.9483457063373</c:v>
                </c:pt>
                <c:pt idx="2">
                  <c:v>0.21762384645128</c:v>
                </c:pt>
                <c:pt idx="3">
                  <c:v>0</c:v>
                </c:pt>
                <c:pt idx="4">
                  <c:v>0.67124705804210005</c:v>
                </c:pt>
                <c:pt idx="5">
                  <c:v>0</c:v>
                </c:pt>
                <c:pt idx="6">
                  <c:v>0</c:v>
                </c:pt>
              </c:numCache>
            </c:numRef>
          </c:val>
          <c:extLst>
            <c:ext xmlns:c16="http://schemas.microsoft.com/office/drawing/2014/chart" uri="{C3380CC4-5D6E-409C-BE32-E72D297353CC}">
              <c16:uniqueId val="{00000007-D665-42CD-BD63-46F59DD88717}"/>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9.6183941635990006E-2</c:v>
                </c:pt>
                <c:pt idx="2">
                  <c:v>1.8808653586369E-2</c:v>
                </c:pt>
                <c:pt idx="3">
                  <c:v>0</c:v>
                </c:pt>
                <c:pt idx="4">
                  <c:v>1.2960142931862E-2</c:v>
                </c:pt>
                <c:pt idx="5">
                  <c:v>0</c:v>
                </c:pt>
                <c:pt idx="6">
                  <c:v>0</c:v>
                </c:pt>
              </c:numCache>
            </c:numRef>
          </c:val>
          <c:extLst>
            <c:ext xmlns:c16="http://schemas.microsoft.com/office/drawing/2014/chart" uri="{C3380CC4-5D6E-409C-BE32-E72D297353CC}">
              <c16:uniqueId val="{00000008-D665-42CD-BD63-46F59DD88717}"/>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8.6883232871207E-2</c:v>
                </c:pt>
                <c:pt idx="2">
                  <c:v>0.11169511675893</c:v>
                </c:pt>
                <c:pt idx="3">
                  <c:v>0</c:v>
                </c:pt>
                <c:pt idx="4">
                  <c:v>8.5874690846340002E-2</c:v>
                </c:pt>
                <c:pt idx="5">
                  <c:v>0</c:v>
                </c:pt>
                <c:pt idx="6">
                  <c:v>0</c:v>
                </c:pt>
              </c:numCache>
            </c:numRef>
          </c:val>
          <c:extLst>
            <c:ext xmlns:c16="http://schemas.microsoft.com/office/drawing/2014/chart" uri="{C3380CC4-5D6E-409C-BE32-E72D297353CC}">
              <c16:uniqueId val="{00000009-D665-42CD-BD63-46F59DD88717}"/>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6.5021445784498005E-2</c:v>
                </c:pt>
                <c:pt idx="2">
                  <c:v>0.30061876311052999</c:v>
                </c:pt>
                <c:pt idx="3">
                  <c:v>0</c:v>
                </c:pt>
                <c:pt idx="4">
                  <c:v>0.13766495777207</c:v>
                </c:pt>
                <c:pt idx="5">
                  <c:v>0</c:v>
                </c:pt>
                <c:pt idx="6">
                  <c:v>0</c:v>
                </c:pt>
              </c:numCache>
            </c:numRef>
          </c:val>
          <c:extLst>
            <c:ext xmlns:c16="http://schemas.microsoft.com/office/drawing/2014/chart" uri="{C3380CC4-5D6E-409C-BE32-E72D297353CC}">
              <c16:uniqueId val="{0000000A-D665-42CD-BD63-46F59DD88717}"/>
            </c:ext>
          </c:extLst>
        </c:ser>
        <c:dLbls>
          <c:showLegendKey val="0"/>
          <c:showVal val="0"/>
          <c:showCatName val="0"/>
          <c:showSerName val="0"/>
          <c:showPercent val="0"/>
          <c:showBubbleSize val="0"/>
        </c:dLbls>
        <c:gapWidth val="219"/>
        <c:overlap val="-27"/>
        <c:axId val="352841400"/>
        <c:axId val="352842712"/>
      </c:barChart>
      <c:catAx>
        <c:axId val="35284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42712"/>
        <c:crosses val="autoZero"/>
        <c:auto val="1"/>
        <c:lblAlgn val="ctr"/>
        <c:lblOffset val="100"/>
        <c:noMultiLvlLbl val="0"/>
      </c:catAx>
      <c:valAx>
        <c:axId val="35284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4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417</c:v>
                </c:pt>
                <c:pt idx="1">
                  <c:v>87671</c:v>
                </c:pt>
                <c:pt idx="2">
                  <c:v>6352</c:v>
                </c:pt>
                <c:pt idx="3">
                  <c:v>3297</c:v>
                </c:pt>
                <c:pt idx="4">
                  <c:v>11454</c:v>
                </c:pt>
                <c:pt idx="5">
                  <c:v>561</c:v>
                </c:pt>
                <c:pt idx="6">
                  <c:v>8226</c:v>
                </c:pt>
                <c:pt idx="7">
                  <c:v>57148</c:v>
                </c:pt>
                <c:pt idx="8">
                  <c:v>3878</c:v>
                </c:pt>
                <c:pt idx="9">
                  <c:v>6408</c:v>
                </c:pt>
                <c:pt idx="10">
                  <c:v>1350</c:v>
                </c:pt>
              </c:numCache>
            </c:numRef>
          </c:val>
          <c:extLst>
            <c:ext xmlns:c16="http://schemas.microsoft.com/office/drawing/2014/chart" uri="{C3380CC4-5D6E-409C-BE32-E72D297353CC}">
              <c16:uniqueId val="{00000000-5972-42A9-9C83-EB86EB1D58EB}"/>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13</c:v>
                </c:pt>
                <c:pt idx="1">
                  <c:v>39607</c:v>
                </c:pt>
                <c:pt idx="2">
                  <c:v>363</c:v>
                </c:pt>
                <c:pt idx="3">
                  <c:v>216</c:v>
                </c:pt>
                <c:pt idx="4">
                  <c:v>268</c:v>
                </c:pt>
                <c:pt idx="5">
                  <c:v>21</c:v>
                </c:pt>
                <c:pt idx="6">
                  <c:v>558</c:v>
                </c:pt>
                <c:pt idx="7">
                  <c:v>2254</c:v>
                </c:pt>
                <c:pt idx="8">
                  <c:v>145</c:v>
                </c:pt>
                <c:pt idx="9">
                  <c:v>329</c:v>
                </c:pt>
                <c:pt idx="10">
                  <c:v>130</c:v>
                </c:pt>
              </c:numCache>
            </c:numRef>
          </c:val>
          <c:extLst>
            <c:ext xmlns:c16="http://schemas.microsoft.com/office/drawing/2014/chart" uri="{C3380CC4-5D6E-409C-BE32-E72D297353CC}">
              <c16:uniqueId val="{00000001-5972-42A9-9C83-EB86EB1D58EB}"/>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3</c:v>
                </c:pt>
                <c:pt idx="1">
                  <c:v>11902</c:v>
                </c:pt>
                <c:pt idx="2">
                  <c:v>14</c:v>
                </c:pt>
                <c:pt idx="3">
                  <c:v>21</c:v>
                </c:pt>
                <c:pt idx="4">
                  <c:v>30</c:v>
                </c:pt>
                <c:pt idx="5">
                  <c:v>5</c:v>
                </c:pt>
                <c:pt idx="6">
                  <c:v>111</c:v>
                </c:pt>
                <c:pt idx="7">
                  <c:v>120</c:v>
                </c:pt>
                <c:pt idx="8">
                  <c:v>12</c:v>
                </c:pt>
                <c:pt idx="9">
                  <c:v>20</c:v>
                </c:pt>
                <c:pt idx="10">
                  <c:v>4</c:v>
                </c:pt>
              </c:numCache>
            </c:numRef>
          </c:val>
          <c:extLst>
            <c:ext xmlns:c16="http://schemas.microsoft.com/office/drawing/2014/chart" uri="{C3380CC4-5D6E-409C-BE32-E72D297353CC}">
              <c16:uniqueId val="{00000002-5972-42A9-9C83-EB86EB1D58EB}"/>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c:v>
                </c:pt>
                <c:pt idx="1">
                  <c:v>232</c:v>
                </c:pt>
                <c:pt idx="2">
                  <c:v>25</c:v>
                </c:pt>
                <c:pt idx="3">
                  <c:v>40</c:v>
                </c:pt>
                <c:pt idx="4">
                  <c:v>33</c:v>
                </c:pt>
                <c:pt idx="5">
                  <c:v>3</c:v>
                </c:pt>
                <c:pt idx="6">
                  <c:v>19</c:v>
                </c:pt>
                <c:pt idx="7">
                  <c:v>229</c:v>
                </c:pt>
                <c:pt idx="8">
                  <c:v>37</c:v>
                </c:pt>
                <c:pt idx="9">
                  <c:v>27</c:v>
                </c:pt>
                <c:pt idx="10">
                  <c:v>8</c:v>
                </c:pt>
              </c:numCache>
            </c:numRef>
          </c:val>
          <c:extLst>
            <c:ext xmlns:c16="http://schemas.microsoft.com/office/drawing/2014/chart" uri="{C3380CC4-5D6E-409C-BE32-E72D297353CC}">
              <c16:uniqueId val="{00000003-5972-42A9-9C83-EB86EB1D58EB}"/>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0</c:v>
                </c:pt>
                <c:pt idx="1">
                  <c:v>40</c:v>
                </c:pt>
                <c:pt idx="2">
                  <c:v>17</c:v>
                </c:pt>
                <c:pt idx="3">
                  <c:v>2</c:v>
                </c:pt>
                <c:pt idx="4">
                  <c:v>7</c:v>
                </c:pt>
                <c:pt idx="5">
                  <c:v>0</c:v>
                </c:pt>
                <c:pt idx="6">
                  <c:v>4</c:v>
                </c:pt>
                <c:pt idx="7">
                  <c:v>30</c:v>
                </c:pt>
                <c:pt idx="8">
                  <c:v>1</c:v>
                </c:pt>
                <c:pt idx="9">
                  <c:v>6</c:v>
                </c:pt>
                <c:pt idx="10">
                  <c:v>1</c:v>
                </c:pt>
              </c:numCache>
            </c:numRef>
          </c:val>
          <c:extLst>
            <c:ext xmlns:c16="http://schemas.microsoft.com/office/drawing/2014/chart" uri="{C3380CC4-5D6E-409C-BE32-E72D297353CC}">
              <c16:uniqueId val="{00000004-5972-42A9-9C83-EB86EB1D58EB}"/>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5</c:v>
                </c:pt>
                <c:pt idx="1">
                  <c:v>159</c:v>
                </c:pt>
                <c:pt idx="2">
                  <c:v>114</c:v>
                </c:pt>
                <c:pt idx="3">
                  <c:v>52</c:v>
                </c:pt>
                <c:pt idx="4">
                  <c:v>26</c:v>
                </c:pt>
                <c:pt idx="5">
                  <c:v>25</c:v>
                </c:pt>
                <c:pt idx="6">
                  <c:v>27</c:v>
                </c:pt>
                <c:pt idx="7">
                  <c:v>47</c:v>
                </c:pt>
                <c:pt idx="8">
                  <c:v>9</c:v>
                </c:pt>
                <c:pt idx="9">
                  <c:v>18</c:v>
                </c:pt>
                <c:pt idx="10">
                  <c:v>2</c:v>
                </c:pt>
              </c:numCache>
            </c:numRef>
          </c:val>
          <c:extLst>
            <c:ext xmlns:c16="http://schemas.microsoft.com/office/drawing/2014/chart" uri="{C3380CC4-5D6E-409C-BE32-E72D297353CC}">
              <c16:uniqueId val="{00000005-5972-42A9-9C83-EB86EB1D58E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97</c:v>
                </c:pt>
                <c:pt idx="1">
                  <c:v>5054</c:v>
                </c:pt>
                <c:pt idx="2">
                  <c:v>1019</c:v>
                </c:pt>
                <c:pt idx="3">
                  <c:v>1385</c:v>
                </c:pt>
                <c:pt idx="4">
                  <c:v>298</c:v>
                </c:pt>
                <c:pt idx="5">
                  <c:v>450</c:v>
                </c:pt>
                <c:pt idx="6">
                  <c:v>963</c:v>
                </c:pt>
                <c:pt idx="7">
                  <c:v>6839</c:v>
                </c:pt>
                <c:pt idx="8">
                  <c:v>754</c:v>
                </c:pt>
                <c:pt idx="9">
                  <c:v>1155</c:v>
                </c:pt>
                <c:pt idx="10">
                  <c:v>176</c:v>
                </c:pt>
              </c:numCache>
            </c:numRef>
          </c:val>
          <c:extLst>
            <c:ext xmlns:c16="http://schemas.microsoft.com/office/drawing/2014/chart" uri="{C3380CC4-5D6E-409C-BE32-E72D297353CC}">
              <c16:uniqueId val="{00000006-5972-42A9-9C83-EB86EB1D58E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34</c:v>
                </c:pt>
                <c:pt idx="1">
                  <c:v>5270</c:v>
                </c:pt>
                <c:pt idx="2">
                  <c:v>480</c:v>
                </c:pt>
                <c:pt idx="3">
                  <c:v>358</c:v>
                </c:pt>
                <c:pt idx="4">
                  <c:v>606</c:v>
                </c:pt>
                <c:pt idx="5">
                  <c:v>42</c:v>
                </c:pt>
                <c:pt idx="6">
                  <c:v>2171</c:v>
                </c:pt>
                <c:pt idx="7">
                  <c:v>5499</c:v>
                </c:pt>
                <c:pt idx="8">
                  <c:v>808</c:v>
                </c:pt>
                <c:pt idx="9">
                  <c:v>374</c:v>
                </c:pt>
                <c:pt idx="10">
                  <c:v>806</c:v>
                </c:pt>
              </c:numCache>
            </c:numRef>
          </c:val>
          <c:extLst>
            <c:ext xmlns:c16="http://schemas.microsoft.com/office/drawing/2014/chart" uri="{C3380CC4-5D6E-409C-BE32-E72D297353CC}">
              <c16:uniqueId val="{00000007-5972-42A9-9C83-EB86EB1D58EB}"/>
            </c:ext>
          </c:extLst>
        </c:ser>
        <c:dLbls>
          <c:showLegendKey val="0"/>
          <c:showVal val="0"/>
          <c:showCatName val="0"/>
          <c:showSerName val="0"/>
          <c:showPercent val="0"/>
          <c:showBubbleSize val="0"/>
        </c:dLbls>
        <c:gapWidth val="150"/>
        <c:overlap val="100"/>
        <c:axId val="352841072"/>
        <c:axId val="352842384"/>
      </c:barChart>
      <c:catAx>
        <c:axId val="35284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42384"/>
        <c:crosses val="autoZero"/>
        <c:auto val="1"/>
        <c:lblAlgn val="ctr"/>
        <c:lblOffset val="100"/>
        <c:noMultiLvlLbl val="0"/>
      </c:catAx>
      <c:valAx>
        <c:axId val="35284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84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9A6-4B85-BD53-887DC8F4FA9F}"/>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89A6-4B85-BD53-887DC8F4FA9F}"/>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9A6-4B85-BD53-887DC8F4FA9F}"/>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67</c:v>
                </c:pt>
                <c:pt idx="1">
                  <c:v>6</c:v>
                </c:pt>
                <c:pt idx="2">
                  <c:v>6</c:v>
                </c:pt>
                <c:pt idx="3">
                  <c:v>18</c:v>
                </c:pt>
                <c:pt idx="4">
                  <c:v>4</c:v>
                </c:pt>
              </c:numCache>
            </c:numRef>
          </c:val>
          <c:extLst>
            <c:ext xmlns:c16="http://schemas.microsoft.com/office/drawing/2014/chart" uri="{C3380CC4-5D6E-409C-BE32-E72D297353CC}">
              <c16:uniqueId val="{00000003-89A6-4B85-BD53-887DC8F4FA9F}"/>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2</c:v>
                </c:pt>
                <c:pt idx="1">
                  <c:v>2</c:v>
                </c:pt>
                <c:pt idx="2">
                  <c:v>5</c:v>
                </c:pt>
                <c:pt idx="3">
                  <c:v>8</c:v>
                </c:pt>
                <c:pt idx="4">
                  <c:v>2</c:v>
                </c:pt>
              </c:numCache>
            </c:numRef>
          </c:val>
          <c:extLst>
            <c:ext xmlns:c16="http://schemas.microsoft.com/office/drawing/2014/chart" uri="{C3380CC4-5D6E-409C-BE32-E72D297353CC}">
              <c16:uniqueId val="{00000004-89A6-4B85-BD53-887DC8F4FA9F}"/>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19</c:v>
                </c:pt>
                <c:pt idx="1">
                  <c:v>2</c:v>
                </c:pt>
                <c:pt idx="2">
                  <c:v>3</c:v>
                </c:pt>
                <c:pt idx="3">
                  <c:v>4</c:v>
                </c:pt>
                <c:pt idx="4">
                  <c:v>1</c:v>
                </c:pt>
              </c:numCache>
            </c:numRef>
          </c:val>
          <c:extLst>
            <c:ext xmlns:c16="http://schemas.microsoft.com/office/drawing/2014/chart" uri="{C3380CC4-5D6E-409C-BE32-E72D297353CC}">
              <c16:uniqueId val="{00000005-89A6-4B85-BD53-887DC8F4FA9F}"/>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89A6-4B85-BD53-887DC8F4FA9F}"/>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2</c:v>
                </c:pt>
                <c:pt idx="3">
                  <c:v>8</c:v>
                </c:pt>
                <c:pt idx="4">
                  <c:v>11</c:v>
                </c:pt>
              </c:numCache>
            </c:numRef>
          </c:val>
          <c:extLst>
            <c:ext xmlns:c16="http://schemas.microsoft.com/office/drawing/2014/chart" uri="{C3380CC4-5D6E-409C-BE32-E72D297353CC}">
              <c16:uniqueId val="{00000007-89A6-4B85-BD53-887DC8F4FA9F}"/>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89A6-4B85-BD53-887DC8F4FA9F}"/>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89A6-4B85-BD53-887DC8F4FA9F}"/>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89A6-4B85-BD53-887DC8F4FA9F}"/>
            </c:ext>
          </c:extLst>
        </c:ser>
        <c:dLbls>
          <c:showLegendKey val="0"/>
          <c:showVal val="0"/>
          <c:showCatName val="0"/>
          <c:showSerName val="0"/>
          <c:showPercent val="0"/>
          <c:showBubbleSize val="0"/>
        </c:dLbls>
        <c:gapWidth val="219"/>
        <c:overlap val="-27"/>
        <c:axId val="443488464"/>
        <c:axId val="443490760"/>
      </c:barChart>
      <c:catAx>
        <c:axId val="44348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90760"/>
        <c:crosses val="autoZero"/>
        <c:auto val="1"/>
        <c:lblAlgn val="ctr"/>
        <c:lblOffset val="100"/>
        <c:noMultiLvlLbl val="0"/>
      </c:catAx>
      <c:valAx>
        <c:axId val="44349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48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638160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5901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4605809"/>
                    </a:ext>
                  </a:extLst>
                </a:gridCol>
                <a:gridCol w="740664">
                  <a:extLst>
                    <a:ext uri="{9D8B030D-6E8A-4147-A177-3AD203B41FA5}">
                      <a16:colId xmlns:a16="http://schemas.microsoft.com/office/drawing/2014/main" val="2778222765"/>
                    </a:ext>
                  </a:extLst>
                </a:gridCol>
                <a:gridCol w="740664">
                  <a:extLst>
                    <a:ext uri="{9D8B030D-6E8A-4147-A177-3AD203B41FA5}">
                      <a16:colId xmlns:a16="http://schemas.microsoft.com/office/drawing/2014/main" val="2121555183"/>
                    </a:ext>
                  </a:extLst>
                </a:gridCol>
                <a:gridCol w="740664">
                  <a:extLst>
                    <a:ext uri="{9D8B030D-6E8A-4147-A177-3AD203B41FA5}">
                      <a16:colId xmlns:a16="http://schemas.microsoft.com/office/drawing/2014/main" val="3022171135"/>
                    </a:ext>
                  </a:extLst>
                </a:gridCol>
                <a:gridCol w="740664">
                  <a:extLst>
                    <a:ext uri="{9D8B030D-6E8A-4147-A177-3AD203B41FA5}">
                      <a16:colId xmlns:a16="http://schemas.microsoft.com/office/drawing/2014/main" val="794955765"/>
                    </a:ext>
                  </a:extLst>
                </a:gridCol>
                <a:gridCol w="740664">
                  <a:extLst>
                    <a:ext uri="{9D8B030D-6E8A-4147-A177-3AD203B41FA5}">
                      <a16:colId xmlns:a16="http://schemas.microsoft.com/office/drawing/2014/main" val="2052172591"/>
                    </a:ext>
                  </a:extLst>
                </a:gridCol>
                <a:gridCol w="740664">
                  <a:extLst>
                    <a:ext uri="{9D8B030D-6E8A-4147-A177-3AD203B41FA5}">
                      <a16:colId xmlns:a16="http://schemas.microsoft.com/office/drawing/2014/main" val="3407755914"/>
                    </a:ext>
                  </a:extLst>
                </a:gridCol>
                <a:gridCol w="740664">
                  <a:extLst>
                    <a:ext uri="{9D8B030D-6E8A-4147-A177-3AD203B41FA5}">
                      <a16:colId xmlns:a16="http://schemas.microsoft.com/office/drawing/2014/main" val="4014980957"/>
                    </a:ext>
                  </a:extLst>
                </a:gridCol>
                <a:gridCol w="740664">
                  <a:extLst>
                    <a:ext uri="{9D8B030D-6E8A-4147-A177-3AD203B41FA5}">
                      <a16:colId xmlns:a16="http://schemas.microsoft.com/office/drawing/2014/main" val="1371295864"/>
                    </a:ext>
                  </a:extLst>
                </a:gridCol>
                <a:gridCol w="740664">
                  <a:extLst>
                    <a:ext uri="{9D8B030D-6E8A-4147-A177-3AD203B41FA5}">
                      <a16:colId xmlns:a16="http://schemas.microsoft.com/office/drawing/2014/main" val="149991646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45079347"/>
                  </a:ext>
                </a:extLst>
              </a:tr>
              <a:tr h="370840">
                <a:tc>
                  <a:txBody>
                    <a:bodyPr/>
                    <a:lstStyle/>
                    <a:p>
                      <a:r>
                        <a:rPr lang="en-US" sz="1000"/>
                        <a:t>Banco Supervielle</a:t>
                      </a:r>
                    </a:p>
                  </a:txBody>
                  <a:tcPr/>
                </a:tc>
                <a:tc>
                  <a:txBody>
                    <a:bodyPr/>
                    <a:lstStyle/>
                    <a:p>
                      <a:r>
                        <a:rPr lang="en-US" sz="1000"/>
                        <a:t>512972</a:t>
                      </a:r>
                    </a:p>
                  </a:txBody>
                  <a:tcPr/>
                </a:tc>
                <a:tc>
                  <a:txBody>
                    <a:bodyPr/>
                    <a:lstStyle/>
                    <a:p>
                      <a:r>
                        <a:rPr lang="en-US" sz="1000"/>
                        <a:t>795</a:t>
                      </a:r>
                    </a:p>
                  </a:txBody>
                  <a:tcPr/>
                </a:tc>
                <a:tc>
                  <a:txBody>
                    <a:bodyPr/>
                    <a:lstStyle/>
                    <a:p>
                      <a:r>
                        <a:rPr lang="en-US" sz="1000"/>
                        <a:t>4</a:t>
                      </a:r>
                    </a:p>
                  </a:txBody>
                  <a:tcPr/>
                </a:tc>
                <a:tc>
                  <a:txBody>
                    <a:bodyPr/>
                    <a:lstStyle/>
                    <a:p>
                      <a:r>
                        <a:rPr lang="en-US" sz="1000"/>
                        <a:t>439</a:t>
                      </a:r>
                    </a:p>
                  </a:txBody>
                  <a:tcPr/>
                </a:tc>
                <a:tc>
                  <a:txBody>
                    <a:bodyPr/>
                    <a:lstStyle/>
                    <a:p>
                      <a:r>
                        <a:rPr lang="en-US" sz="1000"/>
                        <a:t>97</a:t>
                      </a:r>
                    </a:p>
                  </a:txBody>
                  <a:tcPr/>
                </a:tc>
                <a:tc>
                  <a:txBody>
                    <a:bodyPr/>
                    <a:lstStyle/>
                    <a:p>
                      <a:r>
                        <a:rPr lang="en-US" sz="1000"/>
                        <a:t>34</a:t>
                      </a:r>
                    </a:p>
                  </a:txBody>
                  <a:tcPr/>
                </a:tc>
                <a:tc>
                  <a:txBody>
                    <a:bodyPr/>
                    <a:lstStyle/>
                    <a:p>
                      <a:r>
                        <a:rPr lang="en-US" sz="1000"/>
                        <a:t>0</a:t>
                      </a:r>
                    </a:p>
                  </a:txBody>
                  <a:tcPr/>
                </a:tc>
                <a:tc>
                  <a:txBody>
                    <a:bodyPr/>
                    <a:lstStyle/>
                    <a:p>
                      <a:r>
                        <a:rPr lang="en-US" sz="1000"/>
                        <a:t>0.0278%</a:t>
                      </a:r>
                    </a:p>
                  </a:txBody>
                  <a:tcPr/>
                </a:tc>
                <a:tc>
                  <a:txBody>
                    <a:bodyPr/>
                    <a:lstStyle/>
                    <a:p>
                      <a:r>
                        <a:rPr lang="en-US" sz="1000"/>
                        <a:t>0.0%</a:t>
                      </a:r>
                    </a:p>
                  </a:txBody>
                  <a:tcPr/>
                </a:tc>
                <a:extLst>
                  <a:ext uri="{0D108BD9-81ED-4DB2-BD59-A6C34878D82A}">
                    <a16:rowId xmlns:a16="http://schemas.microsoft.com/office/drawing/2014/main" val="609775462"/>
                  </a:ext>
                </a:extLst>
              </a:tr>
              <a:tr h="370840">
                <a:tc>
                  <a:txBody>
                    <a:bodyPr/>
                    <a:lstStyle/>
                    <a:p>
                      <a:r>
                        <a:rPr lang="en-US" sz="1000"/>
                        <a:t>Banco Galicia</a:t>
                      </a:r>
                    </a:p>
                  </a:txBody>
                  <a:tcPr/>
                </a:tc>
                <a:tc>
                  <a:txBody>
                    <a:bodyPr/>
                    <a:lstStyle/>
                    <a:p>
                      <a:r>
                        <a:rPr lang="en-US" sz="1000"/>
                        <a:t>1076222</a:t>
                      </a:r>
                    </a:p>
                  </a:txBody>
                  <a:tcPr/>
                </a:tc>
                <a:tc>
                  <a:txBody>
                    <a:bodyPr/>
                    <a:lstStyle/>
                    <a:p>
                      <a:r>
                        <a:rPr lang="en-US" sz="1000"/>
                        <a:t>6809</a:t>
                      </a:r>
                    </a:p>
                  </a:txBody>
                  <a:tcPr/>
                </a:tc>
                <a:tc>
                  <a:txBody>
                    <a:bodyPr/>
                    <a:lstStyle/>
                    <a:p>
                      <a:r>
                        <a:rPr lang="en-US" sz="1000"/>
                        <a:t>40</a:t>
                      </a:r>
                    </a:p>
                  </a:txBody>
                  <a:tcPr/>
                </a:tc>
                <a:tc>
                  <a:txBody>
                    <a:bodyPr/>
                    <a:lstStyle/>
                    <a:p>
                      <a:r>
                        <a:rPr lang="en-US" sz="1000"/>
                        <a:t>139611</a:t>
                      </a:r>
                    </a:p>
                  </a:txBody>
                  <a:tcPr/>
                </a:tc>
                <a:tc>
                  <a:txBody>
                    <a:bodyPr/>
                    <a:lstStyle/>
                    <a:p>
                      <a:r>
                        <a:rPr lang="en-US" sz="1000"/>
                        <a:t>5054</a:t>
                      </a:r>
                    </a:p>
                  </a:txBody>
                  <a:tcPr/>
                </a:tc>
                <a:tc>
                  <a:txBody>
                    <a:bodyPr/>
                    <a:lstStyle/>
                    <a:p>
                      <a:r>
                        <a:rPr lang="en-US" sz="1000"/>
                        <a:t>5270</a:t>
                      </a:r>
                    </a:p>
                  </a:txBody>
                  <a:tcPr/>
                </a:tc>
                <a:tc>
                  <a:txBody>
                    <a:bodyPr/>
                    <a:lstStyle/>
                    <a:p>
                      <a:r>
                        <a:rPr lang="en-US" sz="1000"/>
                        <a:t>0</a:t>
                      </a:r>
                    </a:p>
                  </a:txBody>
                  <a:tcPr/>
                </a:tc>
                <a:tc>
                  <a:txBody>
                    <a:bodyPr/>
                    <a:lstStyle/>
                    <a:p>
                      <a:r>
                        <a:rPr lang="en-US" sz="1000"/>
                        <a:t>0.3494%</a:t>
                      </a:r>
                    </a:p>
                  </a:txBody>
                  <a:tcPr/>
                </a:tc>
                <a:tc>
                  <a:txBody>
                    <a:bodyPr/>
                    <a:lstStyle/>
                    <a:p>
                      <a:r>
                        <a:rPr lang="en-US" sz="1000"/>
                        <a:t>0.0%</a:t>
                      </a:r>
                    </a:p>
                  </a:txBody>
                  <a:tcPr/>
                </a:tc>
                <a:extLst>
                  <a:ext uri="{0D108BD9-81ED-4DB2-BD59-A6C34878D82A}">
                    <a16:rowId xmlns:a16="http://schemas.microsoft.com/office/drawing/2014/main" val="1041510646"/>
                  </a:ext>
                </a:extLst>
              </a:tr>
              <a:tr h="370840">
                <a:tc>
                  <a:txBody>
                    <a:bodyPr/>
                    <a:lstStyle/>
                    <a:p>
                      <a:r>
                        <a:rPr lang="en-US" sz="1000"/>
                        <a:t>BBVA Francés</a:t>
                      </a:r>
                    </a:p>
                  </a:txBody>
                  <a:tcPr/>
                </a:tc>
                <a:tc>
                  <a:txBody>
                    <a:bodyPr/>
                    <a:lstStyle/>
                    <a:p>
                      <a:r>
                        <a:rPr lang="en-US" sz="1000"/>
                        <a:t>1292857</a:t>
                      </a:r>
                    </a:p>
                  </a:txBody>
                  <a:tcPr/>
                </a:tc>
                <a:tc>
                  <a:txBody>
                    <a:bodyPr/>
                    <a:lstStyle/>
                    <a:p>
                      <a:r>
                        <a:rPr lang="en-US" sz="1000"/>
                        <a:t>11603</a:t>
                      </a:r>
                    </a:p>
                  </a:txBody>
                  <a:tcPr/>
                </a:tc>
                <a:tc>
                  <a:txBody>
                    <a:bodyPr/>
                    <a:lstStyle/>
                    <a:p>
                      <a:r>
                        <a:rPr lang="en-US" sz="1000"/>
                        <a:t>71</a:t>
                      </a:r>
                    </a:p>
                  </a:txBody>
                  <a:tcPr/>
                </a:tc>
                <a:tc>
                  <a:txBody>
                    <a:bodyPr/>
                    <a:lstStyle/>
                    <a:p>
                      <a:r>
                        <a:rPr lang="en-US" sz="1000"/>
                        <a:t>6885</a:t>
                      </a:r>
                    </a:p>
                  </a:txBody>
                  <a:tcPr/>
                </a:tc>
                <a:tc>
                  <a:txBody>
                    <a:bodyPr/>
                    <a:lstStyle/>
                    <a:p>
                      <a:r>
                        <a:rPr lang="en-US" sz="1000"/>
                        <a:t>1019</a:t>
                      </a:r>
                    </a:p>
                  </a:txBody>
                  <a:tcPr/>
                </a:tc>
                <a:tc>
                  <a:txBody>
                    <a:bodyPr/>
                    <a:lstStyle/>
                    <a:p>
                      <a:r>
                        <a:rPr lang="en-US" sz="1000"/>
                        <a:t>480</a:t>
                      </a:r>
                    </a:p>
                  </a:txBody>
                  <a:tcPr/>
                </a:tc>
                <a:tc>
                  <a:txBody>
                    <a:bodyPr/>
                    <a:lstStyle/>
                    <a:p>
                      <a:r>
                        <a:rPr lang="en-US" sz="1000"/>
                        <a:t>0</a:t>
                      </a:r>
                    </a:p>
                  </a:txBody>
                  <a:tcPr/>
                </a:tc>
                <a:tc>
                  <a:txBody>
                    <a:bodyPr/>
                    <a:lstStyle/>
                    <a:p>
                      <a:r>
                        <a:rPr lang="en-US" sz="1000"/>
                        <a:t>0.0092%</a:t>
                      </a:r>
                    </a:p>
                  </a:txBody>
                  <a:tcPr/>
                </a:tc>
                <a:tc>
                  <a:txBody>
                    <a:bodyPr/>
                    <a:lstStyle/>
                    <a:p>
                      <a:r>
                        <a:rPr lang="en-US" sz="1000"/>
                        <a:t>0.0%</a:t>
                      </a:r>
                    </a:p>
                  </a:txBody>
                  <a:tcPr/>
                </a:tc>
                <a:extLst>
                  <a:ext uri="{0D108BD9-81ED-4DB2-BD59-A6C34878D82A}">
                    <a16:rowId xmlns:a16="http://schemas.microsoft.com/office/drawing/2014/main" val="1245215714"/>
                  </a:ext>
                </a:extLst>
              </a:tr>
              <a:tr h="370840">
                <a:tc>
                  <a:txBody>
                    <a:bodyPr/>
                    <a:lstStyle/>
                    <a:p>
                      <a:r>
                        <a:rPr lang="en-US" sz="1000"/>
                        <a:t>Santander Río</a:t>
                      </a:r>
                    </a:p>
                  </a:txBody>
                  <a:tcPr/>
                </a:tc>
                <a:tc>
                  <a:txBody>
                    <a:bodyPr/>
                    <a:lstStyle/>
                    <a:p>
                      <a:r>
                        <a:rPr lang="en-US" sz="1000"/>
                        <a:t>508499</a:t>
                      </a:r>
                    </a:p>
                  </a:txBody>
                  <a:tcPr/>
                </a:tc>
                <a:tc>
                  <a:txBody>
                    <a:bodyPr/>
                    <a:lstStyle/>
                    <a:p>
                      <a:r>
                        <a:rPr lang="en-US" sz="1000"/>
                        <a:t>4658</a:t>
                      </a:r>
                    </a:p>
                  </a:txBody>
                  <a:tcPr/>
                </a:tc>
                <a:tc>
                  <a:txBody>
                    <a:bodyPr/>
                    <a:lstStyle/>
                    <a:p>
                      <a:r>
                        <a:rPr lang="en-US" sz="1000"/>
                        <a:t>12</a:t>
                      </a:r>
                    </a:p>
                  </a:txBody>
                  <a:tcPr/>
                </a:tc>
                <a:tc>
                  <a:txBody>
                    <a:bodyPr/>
                    <a:lstStyle/>
                    <a:p>
                      <a:r>
                        <a:rPr lang="en-US" sz="1000"/>
                        <a:t>3628</a:t>
                      </a:r>
                    </a:p>
                  </a:txBody>
                  <a:tcPr/>
                </a:tc>
                <a:tc>
                  <a:txBody>
                    <a:bodyPr/>
                    <a:lstStyle/>
                    <a:p>
                      <a:r>
                        <a:rPr lang="en-US" sz="1000"/>
                        <a:t>1385</a:t>
                      </a:r>
                    </a:p>
                  </a:txBody>
                  <a:tcPr/>
                </a:tc>
                <a:tc>
                  <a:txBody>
                    <a:bodyPr/>
                    <a:lstStyle/>
                    <a:p>
                      <a:r>
                        <a:rPr lang="en-US" sz="1000"/>
                        <a:t>358</a:t>
                      </a:r>
                    </a:p>
                  </a:txBody>
                  <a:tcPr/>
                </a:tc>
                <a:tc>
                  <a:txBody>
                    <a:bodyPr/>
                    <a:lstStyle/>
                    <a:p>
                      <a:r>
                        <a:rPr lang="en-US" sz="1000"/>
                        <a:t>263</a:t>
                      </a:r>
                    </a:p>
                  </a:txBody>
                  <a:tcPr/>
                </a:tc>
                <a:tc>
                  <a:txBody>
                    <a:bodyPr/>
                    <a:lstStyle/>
                    <a:p>
                      <a:r>
                        <a:rPr lang="en-US" sz="1000"/>
                        <a:t>0.0884%</a:t>
                      </a:r>
                    </a:p>
                  </a:txBody>
                  <a:tcPr/>
                </a:tc>
                <a:tc>
                  <a:txBody>
                    <a:bodyPr/>
                    <a:lstStyle/>
                    <a:p>
                      <a:r>
                        <a:rPr lang="en-US" sz="1000"/>
                        <a:t>96.0%</a:t>
                      </a:r>
                    </a:p>
                  </a:txBody>
                  <a:tcPr/>
                </a:tc>
                <a:extLst>
                  <a:ext uri="{0D108BD9-81ED-4DB2-BD59-A6C34878D82A}">
                    <a16:rowId xmlns:a16="http://schemas.microsoft.com/office/drawing/2014/main" val="109145640"/>
                  </a:ext>
                </a:extLst>
              </a:tr>
              <a:tr h="370840">
                <a:tc>
                  <a:txBody>
                    <a:bodyPr/>
                    <a:lstStyle/>
                    <a:p>
                      <a:r>
                        <a:rPr lang="en-US" sz="1000"/>
                        <a:t>ICBC Argentina</a:t>
                      </a:r>
                    </a:p>
                  </a:txBody>
                  <a:tcPr/>
                </a:tc>
                <a:tc>
                  <a:txBody>
                    <a:bodyPr/>
                    <a:lstStyle/>
                    <a:p>
                      <a:r>
                        <a:rPr lang="en-US" sz="1000"/>
                        <a:t>233441</a:t>
                      </a:r>
                    </a:p>
                  </a:txBody>
                  <a:tcPr/>
                </a:tc>
                <a:tc>
                  <a:txBody>
                    <a:bodyPr/>
                    <a:lstStyle/>
                    <a:p>
                      <a:r>
                        <a:rPr lang="en-US" sz="1000"/>
                        <a:t>1688</a:t>
                      </a:r>
                    </a:p>
                  </a:txBody>
                  <a:tcPr/>
                </a:tc>
                <a:tc>
                  <a:txBody>
                    <a:bodyPr/>
                    <a:lstStyle/>
                    <a:p>
                      <a:r>
                        <a:rPr lang="en-US" sz="1000"/>
                        <a:t>29</a:t>
                      </a:r>
                    </a:p>
                  </a:txBody>
                  <a:tcPr/>
                </a:tc>
                <a:tc>
                  <a:txBody>
                    <a:bodyPr/>
                    <a:lstStyle/>
                    <a:p>
                      <a:r>
                        <a:rPr lang="en-US" sz="1000"/>
                        <a:t>11818</a:t>
                      </a:r>
                    </a:p>
                  </a:txBody>
                  <a:tcPr/>
                </a:tc>
                <a:tc>
                  <a:txBody>
                    <a:bodyPr/>
                    <a:lstStyle/>
                    <a:p>
                      <a:r>
                        <a:rPr lang="en-US" sz="1000"/>
                        <a:t>298</a:t>
                      </a:r>
                    </a:p>
                  </a:txBody>
                  <a:tcPr/>
                </a:tc>
                <a:tc>
                  <a:txBody>
                    <a:bodyPr/>
                    <a:lstStyle/>
                    <a:p>
                      <a:r>
                        <a:rPr lang="en-US" sz="1000"/>
                        <a:t>606</a:t>
                      </a:r>
                    </a:p>
                  </a:txBody>
                  <a:tcPr/>
                </a:tc>
                <a:tc>
                  <a:txBody>
                    <a:bodyPr/>
                    <a:lstStyle/>
                    <a:p>
                      <a:r>
                        <a:rPr lang="en-US" sz="1000"/>
                        <a:t>70</a:t>
                      </a:r>
                    </a:p>
                  </a:txBody>
                  <a:tcPr/>
                </a:tc>
                <a:tc>
                  <a:txBody>
                    <a:bodyPr/>
                    <a:lstStyle/>
                    <a:p>
                      <a:r>
                        <a:rPr lang="en-US" sz="1000"/>
                        <a:t>0.1886%</a:t>
                      </a:r>
                    </a:p>
                  </a:txBody>
                  <a:tcPr/>
                </a:tc>
                <a:tc>
                  <a:txBody>
                    <a:bodyPr/>
                    <a:lstStyle/>
                    <a:p>
                      <a:r>
                        <a:rPr lang="en-US" sz="1000"/>
                        <a:t>89.5%</a:t>
                      </a:r>
                    </a:p>
                  </a:txBody>
                  <a:tcPr/>
                </a:tc>
                <a:extLst>
                  <a:ext uri="{0D108BD9-81ED-4DB2-BD59-A6C34878D82A}">
                    <a16:rowId xmlns:a16="http://schemas.microsoft.com/office/drawing/2014/main" val="2594601764"/>
                  </a:ext>
                </a:extLst>
              </a:tr>
              <a:tr h="370840">
                <a:tc>
                  <a:txBody>
                    <a:bodyPr/>
                    <a:lstStyle/>
                    <a:p>
                      <a:r>
                        <a:rPr lang="en-US" sz="1000"/>
                        <a:t>Banco Hipotecario</a:t>
                      </a:r>
                    </a:p>
                  </a:txBody>
                  <a:tcPr/>
                </a:tc>
                <a:tc>
                  <a:txBody>
                    <a:bodyPr/>
                    <a:lstStyle/>
                    <a:p>
                      <a:r>
                        <a:rPr lang="en-US" sz="1000"/>
                        <a:t>710772</a:t>
                      </a:r>
                    </a:p>
                  </a:txBody>
                  <a:tcPr/>
                </a:tc>
                <a:tc>
                  <a:txBody>
                    <a:bodyPr/>
                    <a:lstStyle/>
                    <a:p>
                      <a:r>
                        <a:rPr lang="en-US" sz="1000"/>
                        <a:t>10172</a:t>
                      </a:r>
                    </a:p>
                  </a:txBody>
                  <a:tcPr/>
                </a:tc>
                <a:tc>
                  <a:txBody>
                    <a:bodyPr/>
                    <a:lstStyle/>
                    <a:p>
                      <a:r>
                        <a:rPr lang="en-US" sz="1000"/>
                        <a:t>15</a:t>
                      </a:r>
                    </a:p>
                  </a:txBody>
                  <a:tcPr/>
                </a:tc>
                <a:tc>
                  <a:txBody>
                    <a:bodyPr/>
                    <a:lstStyle/>
                    <a:p>
                      <a:r>
                        <a:rPr lang="en-US" sz="1000"/>
                        <a:t>615</a:t>
                      </a:r>
                    </a:p>
                  </a:txBody>
                  <a:tcPr/>
                </a:tc>
                <a:tc>
                  <a:txBody>
                    <a:bodyPr/>
                    <a:lstStyle/>
                    <a:p>
                      <a:r>
                        <a:rPr lang="en-US" sz="1000"/>
                        <a:t>450</a:t>
                      </a:r>
                    </a:p>
                  </a:txBody>
                  <a:tcPr/>
                </a:tc>
                <a:tc>
                  <a:txBody>
                    <a:bodyPr/>
                    <a:lstStyle/>
                    <a:p>
                      <a:r>
                        <a:rPr lang="en-US" sz="1000"/>
                        <a:t>42</a:t>
                      </a:r>
                    </a:p>
                  </a:txBody>
                  <a:tcPr/>
                </a:tc>
                <a:tc>
                  <a:txBody>
                    <a:bodyPr/>
                    <a:lstStyle/>
                    <a:p>
                      <a:r>
                        <a:rPr lang="en-US" sz="1000"/>
                        <a:t>88</a:t>
                      </a:r>
                    </a:p>
                  </a:txBody>
                  <a:tcPr/>
                </a:tc>
                <a:tc>
                  <a:txBody>
                    <a:bodyPr/>
                    <a:lstStyle/>
                    <a:p>
                      <a:r>
                        <a:rPr lang="en-US" sz="1000"/>
                        <a:t>0.0105%</a:t>
                      </a:r>
                    </a:p>
                  </a:txBody>
                  <a:tcPr/>
                </a:tc>
                <a:tc>
                  <a:txBody>
                    <a:bodyPr/>
                    <a:lstStyle/>
                    <a:p>
                      <a:r>
                        <a:rPr lang="en-US" sz="1000"/>
                        <a:t>96.6%</a:t>
                      </a:r>
                    </a:p>
                  </a:txBody>
                  <a:tcPr/>
                </a:tc>
                <a:extLst>
                  <a:ext uri="{0D108BD9-81ED-4DB2-BD59-A6C34878D82A}">
                    <a16:rowId xmlns:a16="http://schemas.microsoft.com/office/drawing/2014/main" val="658384093"/>
                  </a:ext>
                </a:extLst>
              </a:tr>
              <a:tr h="370840">
                <a:tc>
                  <a:txBody>
                    <a:bodyPr/>
                    <a:lstStyle/>
                    <a:p>
                      <a:r>
                        <a:rPr lang="en-US" sz="1000"/>
                        <a:t>Banco Ciudad</a:t>
                      </a:r>
                    </a:p>
                  </a:txBody>
                  <a:tcPr/>
                </a:tc>
                <a:tc>
                  <a:txBody>
                    <a:bodyPr/>
                    <a:lstStyle/>
                    <a:p>
                      <a:r>
                        <a:rPr lang="en-US" sz="1000"/>
                        <a:t>447648</a:t>
                      </a:r>
                    </a:p>
                  </a:txBody>
                  <a:tcPr/>
                </a:tc>
                <a:tc>
                  <a:txBody>
                    <a:bodyPr/>
                    <a:lstStyle/>
                    <a:p>
                      <a:r>
                        <a:rPr lang="en-US" sz="1000"/>
                        <a:t>862</a:t>
                      </a:r>
                    </a:p>
                  </a:txBody>
                  <a:tcPr/>
                </a:tc>
                <a:tc>
                  <a:txBody>
                    <a:bodyPr/>
                    <a:lstStyle/>
                    <a:p>
                      <a:r>
                        <a:rPr lang="en-US" sz="1000"/>
                        <a:t>52</a:t>
                      </a:r>
                    </a:p>
                  </a:txBody>
                  <a:tcPr/>
                </a:tc>
                <a:tc>
                  <a:txBody>
                    <a:bodyPr/>
                    <a:lstStyle/>
                    <a:p>
                      <a:r>
                        <a:rPr lang="en-US" sz="1000"/>
                        <a:t>8945</a:t>
                      </a:r>
                    </a:p>
                  </a:txBody>
                  <a:tcPr/>
                </a:tc>
                <a:tc>
                  <a:txBody>
                    <a:bodyPr/>
                    <a:lstStyle/>
                    <a:p>
                      <a:r>
                        <a:rPr lang="en-US" sz="1000"/>
                        <a:t>963</a:t>
                      </a:r>
                    </a:p>
                  </a:txBody>
                  <a:tcPr/>
                </a:tc>
                <a:tc>
                  <a:txBody>
                    <a:bodyPr/>
                    <a:lstStyle/>
                    <a:p>
                      <a:r>
                        <a:rPr lang="en-US" sz="1000"/>
                        <a:t>2171</a:t>
                      </a:r>
                    </a:p>
                  </a:txBody>
                  <a:tcPr/>
                </a:tc>
                <a:tc>
                  <a:txBody>
                    <a:bodyPr/>
                    <a:lstStyle/>
                    <a:p>
                      <a:r>
                        <a:rPr lang="en-US" sz="1000"/>
                        <a:t>0</a:t>
                      </a:r>
                    </a:p>
                  </a:txBody>
                  <a:tcPr/>
                </a:tc>
                <a:tc>
                  <a:txBody>
                    <a:bodyPr/>
                    <a:lstStyle/>
                    <a:p>
                      <a:r>
                        <a:rPr lang="en-US" sz="1000"/>
                        <a:t>0.0519%</a:t>
                      </a:r>
                    </a:p>
                  </a:txBody>
                  <a:tcPr/>
                </a:tc>
                <a:tc>
                  <a:txBody>
                    <a:bodyPr/>
                    <a:lstStyle/>
                    <a:p>
                      <a:r>
                        <a:rPr lang="en-US" sz="1000"/>
                        <a:t>0.0%</a:t>
                      </a:r>
                    </a:p>
                  </a:txBody>
                  <a:tcPr/>
                </a:tc>
                <a:extLst>
                  <a:ext uri="{0D108BD9-81ED-4DB2-BD59-A6C34878D82A}">
                    <a16:rowId xmlns:a16="http://schemas.microsoft.com/office/drawing/2014/main" val="2850451957"/>
                  </a:ext>
                </a:extLst>
              </a:tr>
              <a:tr h="370840">
                <a:tc>
                  <a:txBody>
                    <a:bodyPr/>
                    <a:lstStyle/>
                    <a:p>
                      <a:r>
                        <a:rPr lang="en-US" sz="1000"/>
                        <a:t>Banco Provincia</a:t>
                      </a:r>
                    </a:p>
                  </a:txBody>
                  <a:tcPr/>
                </a:tc>
                <a:tc>
                  <a:txBody>
                    <a:bodyPr/>
                    <a:lstStyle/>
                    <a:p>
                      <a:r>
                        <a:rPr lang="en-US" sz="1000"/>
                        <a:t>124047</a:t>
                      </a:r>
                    </a:p>
                  </a:txBody>
                  <a:tcPr/>
                </a:tc>
                <a:tc>
                  <a:txBody>
                    <a:bodyPr/>
                    <a:lstStyle/>
                    <a:p>
                      <a:r>
                        <a:rPr lang="en-US" sz="1000"/>
                        <a:t>8434</a:t>
                      </a:r>
                    </a:p>
                  </a:txBody>
                  <a:tcPr/>
                </a:tc>
                <a:tc>
                  <a:txBody>
                    <a:bodyPr/>
                    <a:lstStyle/>
                    <a:p>
                      <a:r>
                        <a:rPr lang="en-US" sz="1000"/>
                        <a:t>75</a:t>
                      </a:r>
                    </a:p>
                  </a:txBody>
                  <a:tcPr/>
                </a:tc>
                <a:tc>
                  <a:txBody>
                    <a:bodyPr/>
                    <a:lstStyle/>
                    <a:p>
                      <a:r>
                        <a:rPr lang="en-US" sz="1000"/>
                        <a:t>59828</a:t>
                      </a:r>
                    </a:p>
                  </a:txBody>
                  <a:tcPr/>
                </a:tc>
                <a:tc>
                  <a:txBody>
                    <a:bodyPr/>
                    <a:lstStyle/>
                    <a:p>
                      <a:r>
                        <a:rPr lang="en-US" sz="1000"/>
                        <a:t>6839</a:t>
                      </a:r>
                    </a:p>
                  </a:txBody>
                  <a:tcPr/>
                </a:tc>
                <a:tc>
                  <a:txBody>
                    <a:bodyPr/>
                    <a:lstStyle/>
                    <a:p>
                      <a:r>
                        <a:rPr lang="en-US" sz="1000"/>
                        <a:t>5499</a:t>
                      </a:r>
                    </a:p>
                  </a:txBody>
                  <a:tcPr/>
                </a:tc>
                <a:tc>
                  <a:txBody>
                    <a:bodyPr/>
                    <a:lstStyle/>
                    <a:p>
                      <a:r>
                        <a:rPr lang="en-US" sz="1000"/>
                        <a:t>46</a:t>
                      </a:r>
                    </a:p>
                  </a:txBody>
                  <a:tcPr/>
                </a:tc>
                <a:tc>
                  <a:txBody>
                    <a:bodyPr/>
                    <a:lstStyle/>
                    <a:p>
                      <a:r>
                        <a:rPr lang="en-US" sz="1000"/>
                        <a:t>0.8030%</a:t>
                      </a:r>
                    </a:p>
                  </a:txBody>
                  <a:tcPr/>
                </a:tc>
                <a:tc>
                  <a:txBody>
                    <a:bodyPr/>
                    <a:lstStyle/>
                    <a:p>
                      <a:r>
                        <a:rPr lang="en-US" sz="1000"/>
                        <a:t>47.6%</a:t>
                      </a:r>
                    </a:p>
                  </a:txBody>
                  <a:tcPr/>
                </a:tc>
                <a:extLst>
                  <a:ext uri="{0D108BD9-81ED-4DB2-BD59-A6C34878D82A}">
                    <a16:rowId xmlns:a16="http://schemas.microsoft.com/office/drawing/2014/main" val="550544863"/>
                  </a:ext>
                </a:extLst>
              </a:tr>
              <a:tr h="370840">
                <a:tc>
                  <a:txBody>
                    <a:bodyPr/>
                    <a:lstStyle/>
                    <a:p>
                      <a:r>
                        <a:rPr lang="en-US" sz="1000"/>
                        <a:t>Banco Macro</a:t>
                      </a:r>
                    </a:p>
                  </a:txBody>
                  <a:tcPr/>
                </a:tc>
                <a:tc>
                  <a:txBody>
                    <a:bodyPr/>
                    <a:lstStyle/>
                    <a:p>
                      <a:r>
                        <a:rPr lang="en-US" sz="1000"/>
                        <a:t>432347</a:t>
                      </a:r>
                    </a:p>
                  </a:txBody>
                  <a:tcPr/>
                </a:tc>
                <a:tc>
                  <a:txBody>
                    <a:bodyPr/>
                    <a:lstStyle/>
                    <a:p>
                      <a:r>
                        <a:rPr lang="en-US" sz="1000"/>
                        <a:t>4357</a:t>
                      </a:r>
                    </a:p>
                  </a:txBody>
                  <a:tcPr/>
                </a:tc>
                <a:tc>
                  <a:txBody>
                    <a:bodyPr/>
                    <a:lstStyle/>
                    <a:p>
                      <a:r>
                        <a:rPr lang="en-US" sz="1000"/>
                        <a:t>25</a:t>
                      </a:r>
                    </a:p>
                  </a:txBody>
                  <a:tcPr/>
                </a:tc>
                <a:tc>
                  <a:txBody>
                    <a:bodyPr/>
                    <a:lstStyle/>
                    <a:p>
                      <a:r>
                        <a:rPr lang="en-US" sz="1000"/>
                        <a:t>4082</a:t>
                      </a:r>
                    </a:p>
                  </a:txBody>
                  <a:tcPr/>
                </a:tc>
                <a:tc>
                  <a:txBody>
                    <a:bodyPr/>
                    <a:lstStyle/>
                    <a:p>
                      <a:r>
                        <a:rPr lang="en-US" sz="1000"/>
                        <a:t>754</a:t>
                      </a:r>
                    </a:p>
                  </a:txBody>
                  <a:tcPr/>
                </a:tc>
                <a:tc>
                  <a:txBody>
                    <a:bodyPr/>
                    <a:lstStyle/>
                    <a:p>
                      <a:r>
                        <a:rPr lang="en-US" sz="1000"/>
                        <a:t>808</a:t>
                      </a:r>
                    </a:p>
                  </a:txBody>
                  <a:tcPr/>
                </a:tc>
                <a:tc>
                  <a:txBody>
                    <a:bodyPr/>
                    <a:lstStyle/>
                    <a:p>
                      <a:r>
                        <a:rPr lang="en-US" sz="1000"/>
                        <a:t>0</a:t>
                      </a:r>
                    </a:p>
                  </a:txBody>
                  <a:tcPr/>
                </a:tc>
                <a:tc>
                  <a:txBody>
                    <a:bodyPr/>
                    <a:lstStyle/>
                    <a:p>
                      <a:r>
                        <a:rPr lang="en-US" sz="1000"/>
                        <a:t>0.0525%</a:t>
                      </a:r>
                    </a:p>
                  </a:txBody>
                  <a:tcPr/>
                </a:tc>
                <a:tc>
                  <a:txBody>
                    <a:bodyPr/>
                    <a:lstStyle/>
                    <a:p>
                      <a:r>
                        <a:rPr lang="en-US" sz="1000"/>
                        <a:t>0.0%</a:t>
                      </a:r>
                    </a:p>
                  </a:txBody>
                  <a:tcPr/>
                </a:tc>
                <a:extLst>
                  <a:ext uri="{0D108BD9-81ED-4DB2-BD59-A6C34878D82A}">
                    <a16:rowId xmlns:a16="http://schemas.microsoft.com/office/drawing/2014/main" val="598911246"/>
                  </a:ext>
                </a:extLst>
              </a:tr>
              <a:tr h="370840">
                <a:tc>
                  <a:txBody>
                    <a:bodyPr/>
                    <a:lstStyle/>
                    <a:p>
                      <a:r>
                        <a:rPr lang="en-US" sz="1000"/>
                        <a:t>HSBC Argentina</a:t>
                      </a:r>
                    </a:p>
                  </a:txBody>
                  <a:tcPr/>
                </a:tc>
                <a:tc>
                  <a:txBody>
                    <a:bodyPr/>
                    <a:lstStyle/>
                    <a:p>
                      <a:r>
                        <a:rPr lang="en-US" sz="1000"/>
                        <a:t>153640</a:t>
                      </a:r>
                    </a:p>
                  </a:txBody>
                  <a:tcPr/>
                </a:tc>
                <a:tc>
                  <a:txBody>
                    <a:bodyPr/>
                    <a:lstStyle/>
                    <a:p>
                      <a:r>
                        <a:rPr lang="en-US" sz="1000"/>
                        <a:t>3183</a:t>
                      </a:r>
                    </a:p>
                  </a:txBody>
                  <a:tcPr/>
                </a:tc>
                <a:tc>
                  <a:txBody>
                    <a:bodyPr/>
                    <a:lstStyle/>
                    <a:p>
                      <a:r>
                        <a:rPr lang="en-US" sz="1000"/>
                        <a:t>53</a:t>
                      </a:r>
                    </a:p>
                  </a:txBody>
                  <a:tcPr/>
                </a:tc>
                <a:tc>
                  <a:txBody>
                    <a:bodyPr/>
                    <a:lstStyle/>
                    <a:p>
                      <a:r>
                        <a:rPr lang="en-US" sz="1000"/>
                        <a:t>6808</a:t>
                      </a:r>
                    </a:p>
                  </a:txBody>
                  <a:tcPr/>
                </a:tc>
                <a:tc>
                  <a:txBody>
                    <a:bodyPr/>
                    <a:lstStyle/>
                    <a:p>
                      <a:r>
                        <a:rPr lang="en-US" sz="1000"/>
                        <a:t>1155</a:t>
                      </a:r>
                    </a:p>
                  </a:txBody>
                  <a:tcPr/>
                </a:tc>
                <a:tc>
                  <a:txBody>
                    <a:bodyPr/>
                    <a:lstStyle/>
                    <a:p>
                      <a:r>
                        <a:rPr lang="en-US" sz="1000"/>
                        <a:t>374</a:t>
                      </a:r>
                    </a:p>
                  </a:txBody>
                  <a:tcPr/>
                </a:tc>
                <a:tc>
                  <a:txBody>
                    <a:bodyPr/>
                    <a:lstStyle/>
                    <a:p>
                      <a:r>
                        <a:rPr lang="en-US" sz="1000"/>
                        <a:t>0</a:t>
                      </a:r>
                    </a:p>
                  </a:txBody>
                  <a:tcPr/>
                </a:tc>
                <a:tc>
                  <a:txBody>
                    <a:bodyPr/>
                    <a:lstStyle/>
                    <a:p>
                      <a:r>
                        <a:rPr lang="en-US" sz="1000"/>
                        <a:t>0.1035%</a:t>
                      </a:r>
                    </a:p>
                  </a:txBody>
                  <a:tcPr/>
                </a:tc>
                <a:tc>
                  <a:txBody>
                    <a:bodyPr/>
                    <a:lstStyle/>
                    <a:p>
                      <a:r>
                        <a:rPr lang="en-US" sz="1000"/>
                        <a:t>0.0%</a:t>
                      </a:r>
                    </a:p>
                  </a:txBody>
                  <a:tcPr/>
                </a:tc>
                <a:extLst>
                  <a:ext uri="{0D108BD9-81ED-4DB2-BD59-A6C34878D82A}">
                    <a16:rowId xmlns:a16="http://schemas.microsoft.com/office/drawing/2014/main" val="1960746871"/>
                  </a:ext>
                </a:extLst>
              </a:tr>
              <a:tr h="370840">
                <a:tc>
                  <a:txBody>
                    <a:bodyPr/>
                    <a:lstStyle/>
                    <a:p>
                      <a:r>
                        <a:rPr lang="en-US" sz="1000"/>
                        <a:t>Banco Nación</a:t>
                      </a:r>
                    </a:p>
                  </a:txBody>
                  <a:tcPr/>
                </a:tc>
                <a:tc>
                  <a:txBody>
                    <a:bodyPr/>
                    <a:lstStyle/>
                    <a:p>
                      <a:r>
                        <a:rPr lang="en-US" sz="1000"/>
                        <a:t>52006</a:t>
                      </a:r>
                    </a:p>
                  </a:txBody>
                  <a:tcPr/>
                </a:tc>
                <a:tc>
                  <a:txBody>
                    <a:bodyPr/>
                    <a:lstStyle/>
                    <a:p>
                      <a:r>
                        <a:rPr lang="en-US" sz="1000"/>
                        <a:t>2010</a:t>
                      </a:r>
                    </a:p>
                  </a:txBody>
                  <a:tcPr/>
                </a:tc>
                <a:tc>
                  <a:txBody>
                    <a:bodyPr/>
                    <a:lstStyle/>
                    <a:p>
                      <a:r>
                        <a:rPr lang="en-US" sz="1000"/>
                        <a:t>32</a:t>
                      </a:r>
                    </a:p>
                  </a:txBody>
                  <a:tcPr/>
                </a:tc>
                <a:tc>
                  <a:txBody>
                    <a:bodyPr/>
                    <a:lstStyle/>
                    <a:p>
                      <a:r>
                        <a:rPr lang="en-US" sz="1000"/>
                        <a:t>1495</a:t>
                      </a:r>
                    </a:p>
                  </a:txBody>
                  <a:tcPr/>
                </a:tc>
                <a:tc>
                  <a:txBody>
                    <a:bodyPr/>
                    <a:lstStyle/>
                    <a:p>
                      <a:r>
                        <a:rPr lang="en-US" sz="1000"/>
                        <a:t>176</a:t>
                      </a:r>
                    </a:p>
                  </a:txBody>
                  <a:tcPr/>
                </a:tc>
                <a:tc>
                  <a:txBody>
                    <a:bodyPr/>
                    <a:lstStyle/>
                    <a:p>
                      <a:r>
                        <a:rPr lang="en-US" sz="1000"/>
                        <a:t>806</a:t>
                      </a:r>
                    </a:p>
                  </a:txBody>
                  <a:tcPr/>
                </a:tc>
                <a:tc>
                  <a:txBody>
                    <a:bodyPr/>
                    <a:lstStyle/>
                    <a:p>
                      <a:r>
                        <a:rPr lang="en-US" sz="1000"/>
                        <a:t>0</a:t>
                      </a:r>
                    </a:p>
                  </a:txBody>
                  <a:tcPr/>
                </a:tc>
                <a:tc>
                  <a:txBody>
                    <a:bodyPr/>
                    <a:lstStyle/>
                    <a:p>
                      <a:r>
                        <a:rPr lang="en-US" sz="1000"/>
                        <a:t>0.1518%</a:t>
                      </a:r>
                    </a:p>
                  </a:txBody>
                  <a:tcPr/>
                </a:tc>
                <a:tc>
                  <a:txBody>
                    <a:bodyPr/>
                    <a:lstStyle/>
                    <a:p>
                      <a:r>
                        <a:rPr lang="en-US" sz="1000"/>
                        <a:t>0.0%</a:t>
                      </a:r>
                    </a:p>
                  </a:txBody>
                  <a:tcPr/>
                </a:tc>
                <a:extLst>
                  <a:ext uri="{0D108BD9-81ED-4DB2-BD59-A6C34878D82A}">
                    <a16:rowId xmlns:a16="http://schemas.microsoft.com/office/drawing/2014/main" val="1811251321"/>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127977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02240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42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25651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667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05529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714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6706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2837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9242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48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3766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314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4770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0472178"/>
                    </a:ext>
                  </a:extLst>
                </a:gridCol>
                <a:gridCol w="658368">
                  <a:extLst>
                    <a:ext uri="{9D8B030D-6E8A-4147-A177-3AD203B41FA5}">
                      <a16:colId xmlns:a16="http://schemas.microsoft.com/office/drawing/2014/main" val="4128228028"/>
                    </a:ext>
                  </a:extLst>
                </a:gridCol>
                <a:gridCol w="658368">
                  <a:extLst>
                    <a:ext uri="{9D8B030D-6E8A-4147-A177-3AD203B41FA5}">
                      <a16:colId xmlns:a16="http://schemas.microsoft.com/office/drawing/2014/main" val="2727377540"/>
                    </a:ext>
                  </a:extLst>
                </a:gridCol>
                <a:gridCol w="658368">
                  <a:extLst>
                    <a:ext uri="{9D8B030D-6E8A-4147-A177-3AD203B41FA5}">
                      <a16:colId xmlns:a16="http://schemas.microsoft.com/office/drawing/2014/main" val="3206481345"/>
                    </a:ext>
                  </a:extLst>
                </a:gridCol>
                <a:gridCol w="658368">
                  <a:extLst>
                    <a:ext uri="{9D8B030D-6E8A-4147-A177-3AD203B41FA5}">
                      <a16:colId xmlns:a16="http://schemas.microsoft.com/office/drawing/2014/main" val="1739918881"/>
                    </a:ext>
                  </a:extLst>
                </a:gridCol>
                <a:gridCol w="658368">
                  <a:extLst>
                    <a:ext uri="{9D8B030D-6E8A-4147-A177-3AD203B41FA5}">
                      <a16:colId xmlns:a16="http://schemas.microsoft.com/office/drawing/2014/main" val="3425524541"/>
                    </a:ext>
                  </a:extLst>
                </a:gridCol>
                <a:gridCol w="658368">
                  <a:extLst>
                    <a:ext uri="{9D8B030D-6E8A-4147-A177-3AD203B41FA5}">
                      <a16:colId xmlns:a16="http://schemas.microsoft.com/office/drawing/2014/main" val="1039841950"/>
                    </a:ext>
                  </a:extLst>
                </a:gridCol>
                <a:gridCol w="658368">
                  <a:extLst>
                    <a:ext uri="{9D8B030D-6E8A-4147-A177-3AD203B41FA5}">
                      <a16:colId xmlns:a16="http://schemas.microsoft.com/office/drawing/2014/main" val="1389788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598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- 2017-04-13 13:02:00</a:t>
                      </a:r>
                      <a:r>
                        <a:rPr kumimoji="0" lang="es-ES" sz="1000" b="0" i="0" u="none" strike="noStrike" kern="1200" cap="none" spc="0" normalizeH="0" baseline="0" noProof="0">
                          <a:ln>
                            <a:noFill/>
                          </a:ln>
                          <a:solidFill>
                            <a:prstClr val="black"/>
                          </a:solidFill>
                          <a:effectLst/>
                          <a:uLnTx/>
                          <a:uFillTx/>
                          <a:latin typeface="+mn-lt"/>
                          <a:ea typeface="+mn-ea"/>
                          <a:cs typeface="+mn-cs"/>
                        </a:rPr>
                        <a:t>
El relleno de los chocolates de las #Pascuas puede variar, ¡pero todos tenemos un favorito!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257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- 2017-04-14 13:02:00</a:t>
                      </a:r>
                      <a:r>
                        <a:rPr kumimoji="0" lang="es-ES" sz="1000" b="0" i="0" u="none" strike="noStrike" kern="1200" cap="none" spc="0" normalizeH="0" baseline="0" noProof="0">
                          <a:ln>
                            <a:noFill/>
                          </a:ln>
                          <a:solidFill>
                            <a:prstClr val="black"/>
                          </a:solidFill>
                          <a:effectLst/>
                          <a:uLnTx/>
                          <a:uFillTx/>
                          <a:latin typeface="+mn-lt"/>
                          <a:ea typeface="+mn-ea"/>
                          <a:cs typeface="+mn-cs"/>
                        </a:rPr>
                        <a:t>
A la hora de definir qué sorpresa se abre primero, hay discordia. Ambos chocolates son riquísimos, ¿pero de cuál equipo sos 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375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- 2017-04-24 12:00:00</a:t>
                      </a:r>
                      <a:r>
                        <a:rPr kumimoji="0" lang="es-ES" sz="1000" b="0" i="0" u="none" strike="noStrike" kern="1200" cap="none" spc="0" normalizeH="0" baseline="0" noProof="0">
                          <a:ln>
                            <a:noFill/>
                          </a:ln>
                          <a:solidFill>
                            <a:prstClr val="black"/>
                          </a:solidFill>
                          <a:effectLst/>
                          <a:uLnTx/>
                          <a:uFillTx/>
                          <a:latin typeface="+mn-lt"/>
                          <a:ea typeface="+mn-ea"/>
                          <a:cs typeface="+mn-cs"/>
                        </a:rPr>
                        <a:t>
Ahora podés disfrutar de hasta 50 cuotas con las tarjetas de crédito Banco Provincia en comercios adheridos de empresas participantes.
Ingresá en https://goo.gl/4sKgIK y conocé las opciones de financiación hasta el 30/04/2017 en librerías, indumentaria, viajes y turismo, construcción, bicicletas y motos y electro.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1416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- 2017-05-01 13:00:00</a:t>
                      </a:r>
                      <a:r>
                        <a:rPr kumimoji="0" lang="es-ES" sz="1000" b="0" i="0" u="none" strike="noStrike" kern="1200" cap="none" spc="0" normalizeH="0" baseline="0" noProof="0">
                          <a:ln>
                            <a:noFill/>
                          </a:ln>
                          <a:solidFill>
                            <a:prstClr val="black"/>
                          </a:solidFill>
                          <a:effectLst/>
                          <a:uLnTx/>
                          <a:uFillTx/>
                          <a:latin typeface="+mn-lt"/>
                          <a:ea typeface="+mn-ea"/>
                          <a:cs typeface="+mn-cs"/>
                        </a:rPr>
                        <a:t>
¡Feliz #DíaDelTrabajador! ¿Cómo estás disfrutando este feriado vos?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046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Galicia - 2017-04-16 11:05:00</a:t>
                      </a:r>
                      <a:r>
                        <a:rPr kumimoji="0" lang="en-US" sz="1000" b="0" i="0" u="none" strike="noStrike" kern="1200" cap="none" spc="0" normalizeH="0" baseline="0" noProof="0">
                          <a:ln>
                            <a:noFill/>
                          </a:ln>
                          <a:solidFill>
                            <a:prstClr val="black"/>
                          </a:solidFill>
                          <a:effectLst/>
                          <a:uLnTx/>
                          <a:uFillTx/>
                          <a:latin typeface="+mn-lt"/>
                          <a:ea typeface="+mn-ea"/>
                          <a:cs typeface="+mn-cs"/>
                        </a:rPr>
                        <a:t>
Nos encanta compartir sorpresas con forma de chocolate. ¡A disfrutar en familia! #FelicesPascuas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3653946"/>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3162032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800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0447841"/>
                    </a:ext>
                  </a:extLst>
                </a:gridCol>
                <a:gridCol w="658368">
                  <a:extLst>
                    <a:ext uri="{9D8B030D-6E8A-4147-A177-3AD203B41FA5}">
                      <a16:colId xmlns:a16="http://schemas.microsoft.com/office/drawing/2014/main" val="419291328"/>
                    </a:ext>
                  </a:extLst>
                </a:gridCol>
                <a:gridCol w="658368">
                  <a:extLst>
                    <a:ext uri="{9D8B030D-6E8A-4147-A177-3AD203B41FA5}">
                      <a16:colId xmlns:a16="http://schemas.microsoft.com/office/drawing/2014/main" val="1524150631"/>
                    </a:ext>
                  </a:extLst>
                </a:gridCol>
                <a:gridCol w="658368">
                  <a:extLst>
                    <a:ext uri="{9D8B030D-6E8A-4147-A177-3AD203B41FA5}">
                      <a16:colId xmlns:a16="http://schemas.microsoft.com/office/drawing/2014/main" val="4184778152"/>
                    </a:ext>
                  </a:extLst>
                </a:gridCol>
                <a:gridCol w="658368">
                  <a:extLst>
                    <a:ext uri="{9D8B030D-6E8A-4147-A177-3AD203B41FA5}">
                      <a16:colId xmlns:a16="http://schemas.microsoft.com/office/drawing/2014/main" val="1264757901"/>
                    </a:ext>
                  </a:extLst>
                </a:gridCol>
                <a:gridCol w="658368">
                  <a:extLst>
                    <a:ext uri="{9D8B030D-6E8A-4147-A177-3AD203B41FA5}">
                      <a16:colId xmlns:a16="http://schemas.microsoft.com/office/drawing/2014/main" val="635940532"/>
                    </a:ext>
                  </a:extLst>
                </a:gridCol>
                <a:gridCol w="658368">
                  <a:extLst>
                    <a:ext uri="{9D8B030D-6E8A-4147-A177-3AD203B41FA5}">
                      <a16:colId xmlns:a16="http://schemas.microsoft.com/office/drawing/2014/main" val="1766806707"/>
                    </a:ext>
                  </a:extLst>
                </a:gridCol>
                <a:gridCol w="658368">
                  <a:extLst>
                    <a:ext uri="{9D8B030D-6E8A-4147-A177-3AD203B41FA5}">
                      <a16:colId xmlns:a16="http://schemas.microsoft.com/office/drawing/2014/main" val="1996916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191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Ciudad - 2017-04-17 15:24:47</a:t>
                      </a:r>
                      <a:r>
                        <a:rPr kumimoji="0" lang="es-ES" sz="1000" b="0" i="0" u="none" strike="noStrike" kern="1200" cap="none" spc="0" normalizeH="0" baseline="0" noProof="0">
                          <a:ln>
                            <a:noFill/>
                          </a:ln>
                          <a:solidFill>
                            <a:prstClr val="black"/>
                          </a:solidFill>
                          <a:effectLst/>
                          <a:uLnTx/>
                          <a:uFillTx/>
                          <a:latin typeface="+mn-lt"/>
                          <a:ea typeface="+mn-ea"/>
                          <a:cs typeface="+mn-cs"/>
                        </a:rPr>
                        <a:t>
Si sos hincha de Club Atlético Independiente, no te lo podés perder! ❤⚽🏃👉 https://goo.gl/JNnFMj
#AlentáAlRojo #JugáEnElLibertadores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734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- 2017-04-29 13:00:00</a:t>
                      </a:r>
                      <a:r>
                        <a:rPr kumimoji="0" lang="es-ES" sz="1000" b="0" i="0" u="none" strike="noStrike" kern="1200" cap="none" spc="0" normalizeH="0" baseline="0" noProof="0">
                          <a:ln>
                            <a:noFill/>
                          </a:ln>
                          <a:solidFill>
                            <a:prstClr val="black"/>
                          </a:solidFill>
                          <a:effectLst/>
                          <a:uLnTx/>
                          <a:uFillTx/>
                          <a:latin typeface="+mn-lt"/>
                          <a:ea typeface="+mn-ea"/>
                          <a:cs typeface="+mn-cs"/>
                        </a:rPr>
                        <a:t>
En el #DíaDelAnimal, descubrí cuál es el que ilumina tu espíritu. ¡Y contanos cuál te tocó!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450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- 2017-04-18 09:30:00</a:t>
                      </a:r>
                      <a:r>
                        <a:rPr kumimoji="0" lang="es-ES" sz="1000" b="0" i="0" u="none" strike="noStrike" kern="1200" cap="none" spc="0" normalizeH="0" baseline="0" noProof="0">
                          <a:ln>
                            <a:noFill/>
                          </a:ln>
                          <a:solidFill>
                            <a:prstClr val="black"/>
                          </a:solidFill>
                          <a:effectLst/>
                          <a:uLnTx/>
                          <a:uFillTx/>
                          <a:latin typeface="+mn-lt"/>
                          <a:ea typeface="+mn-ea"/>
                          <a:cs typeface="+mn-cs"/>
                        </a:rPr>
                        <a:t>
El domingo 23 de abril, acercate al #CerroCentinela en Tandil para disfrutar de un desafío todo terreno. Corredores de todo el país participarán de #TandilAdventure, una fiesta del running para toda la familia. Conocé más detalles de esta tradicional carrera en: https://goo.gl/C7Vdzx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7459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- 2017-04-17 18:47:49</a:t>
                      </a:r>
                      <a:r>
                        <a:rPr kumimoji="0" lang="es-ES" sz="1000" b="0" i="0" u="none" strike="noStrike" kern="1200" cap="none" spc="0" normalizeH="0" baseline="0" noProof="0">
                          <a:ln>
                            <a:noFill/>
                          </a:ln>
                          <a:solidFill>
                            <a:prstClr val="black"/>
                          </a:solidFill>
                          <a:effectLst/>
                          <a:uLnTx/>
                          <a:uFillTx/>
                          <a:latin typeface="+mn-lt"/>
                          <a:ea typeface="+mn-ea"/>
                          <a:cs typeface="+mn-cs"/>
                        </a:rPr>
                        <a:t>
Vuelve #VamosLosJueves y por fin Marcos y Claudia logran ponerse de acuerdo en algo: Qué suerte que son la pareja del Galicia y no la pareja de las publicidades de perfumes! 
Dale ❤ si vos también estabas esperando el regreso de #VamosLosJueves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2744331"/>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780312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402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8079749"/>
                    </a:ext>
                  </a:extLst>
                </a:gridCol>
                <a:gridCol w="658368">
                  <a:extLst>
                    <a:ext uri="{9D8B030D-6E8A-4147-A177-3AD203B41FA5}">
                      <a16:colId xmlns:a16="http://schemas.microsoft.com/office/drawing/2014/main" val="3797778888"/>
                    </a:ext>
                  </a:extLst>
                </a:gridCol>
                <a:gridCol w="658368">
                  <a:extLst>
                    <a:ext uri="{9D8B030D-6E8A-4147-A177-3AD203B41FA5}">
                      <a16:colId xmlns:a16="http://schemas.microsoft.com/office/drawing/2014/main" val="1306816894"/>
                    </a:ext>
                  </a:extLst>
                </a:gridCol>
                <a:gridCol w="658368">
                  <a:extLst>
                    <a:ext uri="{9D8B030D-6E8A-4147-A177-3AD203B41FA5}">
                      <a16:colId xmlns:a16="http://schemas.microsoft.com/office/drawing/2014/main" val="989876390"/>
                    </a:ext>
                  </a:extLst>
                </a:gridCol>
                <a:gridCol w="658368">
                  <a:extLst>
                    <a:ext uri="{9D8B030D-6E8A-4147-A177-3AD203B41FA5}">
                      <a16:colId xmlns:a16="http://schemas.microsoft.com/office/drawing/2014/main" val="1823605986"/>
                    </a:ext>
                  </a:extLst>
                </a:gridCol>
                <a:gridCol w="658368">
                  <a:extLst>
                    <a:ext uri="{9D8B030D-6E8A-4147-A177-3AD203B41FA5}">
                      <a16:colId xmlns:a16="http://schemas.microsoft.com/office/drawing/2014/main" val="3625739312"/>
                    </a:ext>
                  </a:extLst>
                </a:gridCol>
                <a:gridCol w="658368">
                  <a:extLst>
                    <a:ext uri="{9D8B030D-6E8A-4147-A177-3AD203B41FA5}">
                      <a16:colId xmlns:a16="http://schemas.microsoft.com/office/drawing/2014/main" val="1944187753"/>
                    </a:ext>
                  </a:extLst>
                </a:gridCol>
                <a:gridCol w="658368">
                  <a:extLst>
                    <a:ext uri="{9D8B030D-6E8A-4147-A177-3AD203B41FA5}">
                      <a16:colId xmlns:a16="http://schemas.microsoft.com/office/drawing/2014/main" val="1080437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484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- 2017-04-27 09:22:49</a:t>
                      </a:r>
                      <a:r>
                        <a:rPr kumimoji="0" lang="es-ES" sz="1000" b="0" i="0" u="none" strike="noStrike" kern="1200" cap="none" spc="0" normalizeH="0" baseline="0" noProof="0">
                          <a:ln>
                            <a:noFill/>
                          </a:ln>
                          <a:solidFill>
                            <a:prstClr val="black"/>
                          </a:solidFill>
                          <a:effectLst/>
                          <a:uLnTx/>
                          <a:uFillTx/>
                          <a:latin typeface="+mn-lt"/>
                          <a:ea typeface="+mn-ea"/>
                          <a:cs typeface="+mn-cs"/>
                        </a:rPr>
                        <a:t>
¡Hoy empieza la Feria Internacional del Libro de Buenos Aires [Sitio Oficial]! Aprovechá el 30% de ahorro y llevate todos esos libros que siempre quisiste leer.
Consultá los detalles de la promo y los stands adheridos acá: https://goo.gl/XqT1Xn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2085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- 2017-05-01 12:00:00</a:t>
                      </a:r>
                      <a:r>
                        <a:rPr kumimoji="0" lang="es-ES" sz="1000" b="0" i="0" u="none" strike="noStrike" kern="1200" cap="none" spc="0" normalizeH="0" baseline="0" noProof="0">
                          <a:ln>
                            <a:noFill/>
                          </a:ln>
                          <a:solidFill>
                            <a:prstClr val="black"/>
                          </a:solidFill>
                          <a:effectLst/>
                          <a:uLnTx/>
                          <a:uFillTx/>
                          <a:latin typeface="+mn-lt"/>
                          <a:ea typeface="+mn-ea"/>
                          <a:cs typeface="+mn-cs"/>
                        </a:rPr>
                        <a:t>
Visitá la Feria Internacional del Libro de Buenos Aires [Sitio Oficial] hay divertidas actividades para que participen grandes y chicos. Además tenés hasta el 30% de ahorro para llevarte los libros que más te gustan. 
Consultá los detalles de la promo y los stands adheridos acá: https://goo.gl/XqT1Xn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405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- 2017-04-11 10:30:37</a:t>
                      </a:r>
                      <a:r>
                        <a:rPr kumimoji="0" lang="es-ES" sz="1000" b="0" i="0" u="none" strike="noStrike" kern="1200" cap="none" spc="0" normalizeH="0" baseline="0" noProof="0">
                          <a:ln>
                            <a:noFill/>
                          </a:ln>
                          <a:solidFill>
                            <a:prstClr val="black"/>
                          </a:solidFill>
                          <a:effectLst/>
                          <a:uLnTx/>
                          <a:uFillTx/>
                          <a:latin typeface="+mn-lt"/>
                          <a:ea typeface="+mn-ea"/>
                          <a:cs typeface="+mn-cs"/>
                        </a:rPr>
                        <a:t>
(Y) si amás el running! Participá este 23 de abril de #TandilAdventure. Una nueva edición con exigencias para todos los gustos: 42k, 21k, 11k y 7k y recorridos que atraviesan arroyos, senderos, sierras y bosques. Inscribite en: https://goo.gl/C7Vdzx hasta el 15 de abril.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3660355"/>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280103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14645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38409166"/>
                    </a:ext>
                  </a:extLst>
                </a:gridCol>
                <a:gridCol w="658368">
                  <a:extLst>
                    <a:ext uri="{9D8B030D-6E8A-4147-A177-3AD203B41FA5}">
                      <a16:colId xmlns:a16="http://schemas.microsoft.com/office/drawing/2014/main" val="1323652620"/>
                    </a:ext>
                  </a:extLst>
                </a:gridCol>
                <a:gridCol w="658368">
                  <a:extLst>
                    <a:ext uri="{9D8B030D-6E8A-4147-A177-3AD203B41FA5}">
                      <a16:colId xmlns:a16="http://schemas.microsoft.com/office/drawing/2014/main" val="945234370"/>
                    </a:ext>
                  </a:extLst>
                </a:gridCol>
                <a:gridCol w="658368">
                  <a:extLst>
                    <a:ext uri="{9D8B030D-6E8A-4147-A177-3AD203B41FA5}">
                      <a16:colId xmlns:a16="http://schemas.microsoft.com/office/drawing/2014/main" val="556479827"/>
                    </a:ext>
                  </a:extLst>
                </a:gridCol>
                <a:gridCol w="658368">
                  <a:extLst>
                    <a:ext uri="{9D8B030D-6E8A-4147-A177-3AD203B41FA5}">
                      <a16:colId xmlns:a16="http://schemas.microsoft.com/office/drawing/2014/main" val="1496437506"/>
                    </a:ext>
                  </a:extLst>
                </a:gridCol>
                <a:gridCol w="658368">
                  <a:extLst>
                    <a:ext uri="{9D8B030D-6E8A-4147-A177-3AD203B41FA5}">
                      <a16:colId xmlns:a16="http://schemas.microsoft.com/office/drawing/2014/main" val="4027912262"/>
                    </a:ext>
                  </a:extLst>
                </a:gridCol>
                <a:gridCol w="658368">
                  <a:extLst>
                    <a:ext uri="{9D8B030D-6E8A-4147-A177-3AD203B41FA5}">
                      <a16:colId xmlns:a16="http://schemas.microsoft.com/office/drawing/2014/main" val="348732734"/>
                    </a:ext>
                  </a:extLst>
                </a:gridCol>
                <a:gridCol w="658368">
                  <a:extLst>
                    <a:ext uri="{9D8B030D-6E8A-4147-A177-3AD203B41FA5}">
                      <a16:colId xmlns:a16="http://schemas.microsoft.com/office/drawing/2014/main" val="2384397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46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- 2017-05-05 15:00:00</a:t>
                      </a:r>
                      <a:r>
                        <a:rPr kumimoji="0" lang="es-ES" sz="1000" b="0" i="0" u="none" strike="noStrike" kern="1200" cap="none" spc="0" normalizeH="0" baseline="0" noProof="0">
                          <a:ln>
                            <a:noFill/>
                          </a:ln>
                          <a:solidFill>
                            <a:prstClr val="black"/>
                          </a:solidFill>
                          <a:effectLst/>
                          <a:uLnTx/>
                          <a:uFillTx/>
                          <a:latin typeface="+mn-lt"/>
                          <a:ea typeface="+mn-ea"/>
                          <a:cs typeface="+mn-cs"/>
                        </a:rPr>
                        <a:t>
Si te gusta tomarte tu tiempo para armar un look, disfrutá este #AlertaFashion en Falabella Argentina hasta el 12 de mayo: http://bit.ly/AlertaFalabella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0153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- 2017-05-07 11:00:00</a:t>
                      </a:r>
                      <a:r>
                        <a:rPr kumimoji="0" lang="es-ES" sz="1000" b="0" i="0" u="none" strike="noStrike" kern="1200" cap="none" spc="0" normalizeH="0" baseline="0" noProof="0">
                          <a:ln>
                            <a:noFill/>
                          </a:ln>
                          <a:solidFill>
                            <a:prstClr val="black"/>
                          </a:solidFill>
                          <a:effectLst/>
                          <a:uLnTx/>
                          <a:uFillTx/>
                          <a:latin typeface="+mn-lt"/>
                          <a:ea typeface="+mn-ea"/>
                          <a:cs typeface="+mn-cs"/>
                        </a:rPr>
                        <a:t>
Hoy es el #DíaDeLaRisa, ¡contanos 3 cosas que te hacen estallar a carcajadas siempre! A reírnos juntos este domingo.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35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Galicia - 2017-04-14 17:04:00</a:t>
                      </a:r>
                      <a:r>
                        <a:rPr kumimoji="0" lang="en-US" sz="1000" b="0" i="0" u="none" strike="noStrike" kern="1200" cap="none" spc="0" normalizeH="0" baseline="0" noProof="0">
                          <a:ln>
                            <a:noFill/>
                          </a:ln>
                          <a:solidFill>
                            <a:prstClr val="black"/>
                          </a:solidFill>
                          <a:effectLst/>
                          <a:uLnTx/>
                          <a:uFillTx/>
                          <a:latin typeface="+mn-lt"/>
                          <a:ea typeface="+mn-ea"/>
                          <a:cs typeface="+mn-cs"/>
                        </a:rPr>
                        <a:t>
áɔɐ oɯoɹd ɐl áʇlnsuoɔ ¿ǝʇsɐuıʌpɐ? 'opuɐʇıɯı áɹɐʇsǝ xılɟʇǝu@ ǝp ǝıɹǝs énb ɐ ¿soɔɹɐɯuoɔolɐƃíp# ɐɹɐd soʇsıl? http://bit.ly/2mWJbIW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727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- 2017-05-03 13:00:00</a:t>
                      </a:r>
                      <a:r>
                        <a:rPr kumimoji="0" lang="es-ES" sz="1000" b="0" i="0" u="none" strike="noStrike" kern="1200" cap="none" spc="0" normalizeH="0" baseline="0" noProof="0">
                          <a:ln>
                            <a:noFill/>
                          </a:ln>
                          <a:solidFill>
                            <a:prstClr val="black"/>
                          </a:solidFill>
                          <a:effectLst/>
                          <a:uLnTx/>
                          <a:uFillTx/>
                          <a:latin typeface="+mn-lt"/>
                          <a:ea typeface="+mn-ea"/>
                          <a:cs typeface="+mn-cs"/>
                        </a:rPr>
                        <a:t>
#DígaloConMarcos está a full. ¿Cuál es la serie de Netflix? Pista: no la protagoniza un cantante, pero tiene nuestro color favorito. Conocé la promo acá: http://bit.ly/BGNetflix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4519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- 2017-04-27 17:00:00</a:t>
                      </a:r>
                      <a:r>
                        <a:rPr kumimoji="0" lang="es-ES" sz="1000" b="0" i="0" u="none" strike="noStrike" kern="1200" cap="none" spc="0" normalizeH="0" baseline="0" noProof="0">
                          <a:ln>
                            <a:noFill/>
                          </a:ln>
                          <a:solidFill>
                            <a:prstClr val="black"/>
                          </a:solidFill>
                          <a:effectLst/>
                          <a:uLnTx/>
                          <a:uFillTx/>
                          <a:latin typeface="+mn-lt"/>
                          <a:ea typeface="+mn-ea"/>
                          <a:cs typeface="+mn-cs"/>
                        </a:rPr>
                        <a:t>
#DígaloConMarcos Sabemos que el Hip Hop no es lo suyo pero, ¿qué serie de Netflix es? Conocé la promo acá: http://bit.ly/BGNetflix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07803656"/>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2345045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88663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9937855"/>
                    </a:ext>
                  </a:extLst>
                </a:gridCol>
                <a:gridCol w="658368">
                  <a:extLst>
                    <a:ext uri="{9D8B030D-6E8A-4147-A177-3AD203B41FA5}">
                      <a16:colId xmlns:a16="http://schemas.microsoft.com/office/drawing/2014/main" val="2273288915"/>
                    </a:ext>
                  </a:extLst>
                </a:gridCol>
                <a:gridCol w="658368">
                  <a:extLst>
                    <a:ext uri="{9D8B030D-6E8A-4147-A177-3AD203B41FA5}">
                      <a16:colId xmlns:a16="http://schemas.microsoft.com/office/drawing/2014/main" val="750943674"/>
                    </a:ext>
                  </a:extLst>
                </a:gridCol>
                <a:gridCol w="658368">
                  <a:extLst>
                    <a:ext uri="{9D8B030D-6E8A-4147-A177-3AD203B41FA5}">
                      <a16:colId xmlns:a16="http://schemas.microsoft.com/office/drawing/2014/main" val="867457399"/>
                    </a:ext>
                  </a:extLst>
                </a:gridCol>
                <a:gridCol w="658368">
                  <a:extLst>
                    <a:ext uri="{9D8B030D-6E8A-4147-A177-3AD203B41FA5}">
                      <a16:colId xmlns:a16="http://schemas.microsoft.com/office/drawing/2014/main" val="3051978309"/>
                    </a:ext>
                  </a:extLst>
                </a:gridCol>
                <a:gridCol w="658368">
                  <a:extLst>
                    <a:ext uri="{9D8B030D-6E8A-4147-A177-3AD203B41FA5}">
                      <a16:colId xmlns:a16="http://schemas.microsoft.com/office/drawing/2014/main" val="701163834"/>
                    </a:ext>
                  </a:extLst>
                </a:gridCol>
                <a:gridCol w="658368">
                  <a:extLst>
                    <a:ext uri="{9D8B030D-6E8A-4147-A177-3AD203B41FA5}">
                      <a16:colId xmlns:a16="http://schemas.microsoft.com/office/drawing/2014/main" val="2852235170"/>
                    </a:ext>
                  </a:extLst>
                </a:gridCol>
                <a:gridCol w="658368">
                  <a:extLst>
                    <a:ext uri="{9D8B030D-6E8A-4147-A177-3AD203B41FA5}">
                      <a16:colId xmlns:a16="http://schemas.microsoft.com/office/drawing/2014/main" val="73726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201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- 2017-04-20 17:00:00</a:t>
                      </a:r>
                      <a:r>
                        <a:rPr kumimoji="0" lang="es-ES" sz="1000" b="0" i="0" u="none" strike="noStrike" kern="1200" cap="none" spc="0" normalizeH="0" baseline="0" noProof="0">
                          <a:ln>
                            <a:noFill/>
                          </a:ln>
                          <a:solidFill>
                            <a:prstClr val="black"/>
                          </a:solidFill>
                          <a:effectLst/>
                          <a:uLnTx/>
                          <a:uFillTx/>
                          <a:latin typeface="+mn-lt"/>
                          <a:ea typeface="+mn-ea"/>
                          <a:cs typeface="+mn-cs"/>
                        </a:rPr>
                        <a:t>
#DígaloConMarcos ¿Qué serie de Netflix está intentando imitar? Es tan malo que es bueno…Conocé la promo acá: http://bit.ly/2mWJbIW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5007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 - 2017-05-04 14:30:00</a:t>
                      </a:r>
                      <a:r>
                        <a:rPr kumimoji="0" lang="es-ES" sz="1000" b="0" i="0" u="none" strike="noStrike" kern="1200" cap="none" spc="0" normalizeH="0" baseline="0" noProof="0">
                          <a:ln>
                            <a:noFill/>
                          </a:ln>
                          <a:solidFill>
                            <a:prstClr val="black"/>
                          </a:solidFill>
                          <a:effectLst/>
                          <a:uLnTx/>
                          <a:uFillTx/>
                          <a:latin typeface="+mn-lt"/>
                          <a:ea typeface="+mn-ea"/>
                          <a:cs typeface="+mn-cs"/>
                        </a:rPr>
                        <a:t>
¿Ya armaste la lista de libros que querés leer de la Feria Internacional del Libro de Buenos Aires [Sitio Oficial]? Acordate que tenés beneficios con tus tarjetas de crédito Banco Provincia.
Consultá los detalles de la promo y los stands adheridos acá: https://goo.gl/XqT1Xn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786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- 2017-04-18 17:00:00</a:t>
                      </a:r>
                      <a:r>
                        <a:rPr kumimoji="0" lang="es-ES" sz="1000" b="0" i="0" u="none" strike="noStrike" kern="1200" cap="none" spc="0" normalizeH="0" baseline="0" noProof="0">
                          <a:ln>
                            <a:noFill/>
                          </a:ln>
                          <a:solidFill>
                            <a:prstClr val="black"/>
                          </a:solidFill>
                          <a:effectLst/>
                          <a:uLnTx/>
                          <a:uFillTx/>
                          <a:latin typeface="+mn-lt"/>
                          <a:ea typeface="+mn-ea"/>
                          <a:cs typeface="+mn-cs"/>
                        </a:rPr>
                        <a:t>
¡No te olvides! Abril es un gran mes para planificar muchas salidas: http://bit.ly/2oaZPWi #PuntosQuiero!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5087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- 2017-04-11 17:09:10</a:t>
                      </a:r>
                      <a:r>
                        <a:rPr kumimoji="0" lang="es-ES" sz="1000" b="0" i="0" u="none" strike="noStrike" kern="1200" cap="none" spc="0" normalizeH="0" baseline="0" noProof="0">
                          <a:ln>
                            <a:noFill/>
                          </a:ln>
                          <a:solidFill>
                            <a:prstClr val="black"/>
                          </a:solidFill>
                          <a:effectLst/>
                          <a:uLnTx/>
                          <a:uFillTx/>
                          <a:latin typeface="+mn-lt"/>
                          <a:ea typeface="+mn-ea"/>
                          <a:cs typeface="+mn-cs"/>
                        </a:rPr>
                        <a:t>
Estrená un look nuevo este finde largo, ¡disfrutá un #AlertaFashion en tus marcas favoritas!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787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Macro - 2017-04-18 14:14:00</a:t>
                      </a:r>
                      <a:r>
                        <a:rPr kumimoji="0" lang="es-ES" sz="1000" b="0" i="0" u="none" strike="noStrike" kern="1200" cap="none" spc="0" normalizeH="0" baseline="0" noProof="0">
                          <a:ln>
                            <a:noFill/>
                          </a:ln>
                          <a:solidFill>
                            <a:prstClr val="black"/>
                          </a:solidFill>
                          <a:effectLst/>
                          <a:uLnTx/>
                          <a:uFillTx/>
                          <a:latin typeface="+mn-lt"/>
                          <a:ea typeface="+mn-ea"/>
                          <a:cs typeface="+mn-cs"/>
                        </a:rPr>
                        <a:t>
¿Tenés un sueño por cumplir? Ahora con nuestros Préstamos es posible. 
Conocelos, y simulá el tuyo en http://bit.ly/2pwlclU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5135862"/>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3428173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1188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6614231"/>
                    </a:ext>
                  </a:extLst>
                </a:gridCol>
                <a:gridCol w="658368">
                  <a:extLst>
                    <a:ext uri="{9D8B030D-6E8A-4147-A177-3AD203B41FA5}">
                      <a16:colId xmlns:a16="http://schemas.microsoft.com/office/drawing/2014/main" val="3695186100"/>
                    </a:ext>
                  </a:extLst>
                </a:gridCol>
                <a:gridCol w="658368">
                  <a:extLst>
                    <a:ext uri="{9D8B030D-6E8A-4147-A177-3AD203B41FA5}">
                      <a16:colId xmlns:a16="http://schemas.microsoft.com/office/drawing/2014/main" val="53720188"/>
                    </a:ext>
                  </a:extLst>
                </a:gridCol>
                <a:gridCol w="658368">
                  <a:extLst>
                    <a:ext uri="{9D8B030D-6E8A-4147-A177-3AD203B41FA5}">
                      <a16:colId xmlns:a16="http://schemas.microsoft.com/office/drawing/2014/main" val="3769399641"/>
                    </a:ext>
                  </a:extLst>
                </a:gridCol>
                <a:gridCol w="658368">
                  <a:extLst>
                    <a:ext uri="{9D8B030D-6E8A-4147-A177-3AD203B41FA5}">
                      <a16:colId xmlns:a16="http://schemas.microsoft.com/office/drawing/2014/main" val="2319863504"/>
                    </a:ext>
                  </a:extLst>
                </a:gridCol>
                <a:gridCol w="658368">
                  <a:extLst>
                    <a:ext uri="{9D8B030D-6E8A-4147-A177-3AD203B41FA5}">
                      <a16:colId xmlns:a16="http://schemas.microsoft.com/office/drawing/2014/main" val="417791784"/>
                    </a:ext>
                  </a:extLst>
                </a:gridCol>
                <a:gridCol w="658368">
                  <a:extLst>
                    <a:ext uri="{9D8B030D-6E8A-4147-A177-3AD203B41FA5}">
                      <a16:colId xmlns:a16="http://schemas.microsoft.com/office/drawing/2014/main" val="1195193540"/>
                    </a:ext>
                  </a:extLst>
                </a:gridCol>
                <a:gridCol w="658368">
                  <a:extLst>
                    <a:ext uri="{9D8B030D-6E8A-4147-A177-3AD203B41FA5}">
                      <a16:colId xmlns:a16="http://schemas.microsoft.com/office/drawing/2014/main" val="74414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300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 Francés - 2017-05-01 10:00:00</a:t>
                      </a:r>
                      <a:r>
                        <a:rPr kumimoji="0" lang="es-ES" sz="1000" b="0" i="0" u="none" strike="noStrike" kern="1200" cap="none" spc="0" normalizeH="0" baseline="0" noProof="0">
                          <a:ln>
                            <a:noFill/>
                          </a:ln>
                          <a:solidFill>
                            <a:prstClr val="black"/>
                          </a:solidFill>
                          <a:effectLst/>
                          <a:uLnTx/>
                          <a:uFillTx/>
                          <a:latin typeface="+mn-lt"/>
                          <a:ea typeface="+mn-ea"/>
                          <a:cs typeface="+mn-cs"/>
                        </a:rPr>
                        <a:t>
Lo mejor de celebrar el #DíaDelTrabajador es que hoy se trabaja en uno mismo. ¡Feliz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2134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HSBC Argentina - 2017-04-24 17:00:09</a:t>
                      </a:r>
                      <a:r>
                        <a:rPr kumimoji="0" lang="es-ES" sz="1000" b="0" i="0" u="none" strike="noStrike" kern="1200" cap="none" spc="0" normalizeH="0" baseline="0" noProof="0">
                          <a:ln>
                            <a:noFill/>
                          </a:ln>
                          <a:solidFill>
                            <a:prstClr val="black"/>
                          </a:solidFill>
                          <a:effectLst/>
                          <a:uLnTx/>
                          <a:uFillTx/>
                          <a:latin typeface="+mn-lt"/>
                          <a:ea typeface="+mn-ea"/>
                          <a:cs typeface="+mn-cs"/>
                        </a:rPr>
                        <a:t>
Falta poco para Feria Masticar. Tenés 20% de descuento en entradas y billetes Masticar con Tarjetas HSBC. Si sos cliente HSBC Premier, el ingreso es sin cargo. #MasticarHSBC. Conocé más en: http://bit.ly/1VS3Us4.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970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Galicia - 2017-04-17 18:00:00</a:t>
                      </a:r>
                      <a:r>
                        <a:rPr kumimoji="0" lang="es-ES" sz="1000" b="0" i="0" u="none" strike="noStrike" kern="1200" cap="none" spc="0" normalizeH="0" baseline="0" noProof="0">
                          <a:ln>
                            <a:noFill/>
                          </a:ln>
                          <a:solidFill>
                            <a:prstClr val="black"/>
                          </a:solidFill>
                          <a:effectLst/>
                          <a:uLnTx/>
                          <a:uFillTx/>
                          <a:latin typeface="+mn-lt"/>
                          <a:ea typeface="+mn-ea"/>
                          <a:cs typeface="+mn-cs"/>
                        </a:rPr>
                        <a:t>
¿Estás pensando cruzar el charco en Buquebus? Zarpá con esta promo: http://bit.ly/2oiCrDu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85602166"/>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1332591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63217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681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51280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4294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1335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200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51549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25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23261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459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21452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5431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4746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1637107"/>
                    </a:ext>
                  </a:extLst>
                </a:gridCol>
                <a:gridCol w="2468880">
                  <a:extLst>
                    <a:ext uri="{9D8B030D-6E8A-4147-A177-3AD203B41FA5}">
                      <a16:colId xmlns:a16="http://schemas.microsoft.com/office/drawing/2014/main" val="390873521"/>
                    </a:ext>
                  </a:extLst>
                </a:gridCol>
                <a:gridCol w="822960">
                  <a:extLst>
                    <a:ext uri="{9D8B030D-6E8A-4147-A177-3AD203B41FA5}">
                      <a16:colId xmlns:a16="http://schemas.microsoft.com/office/drawing/2014/main" val="3894170048"/>
                    </a:ext>
                  </a:extLst>
                </a:gridCol>
                <a:gridCol w="822960">
                  <a:extLst>
                    <a:ext uri="{9D8B030D-6E8A-4147-A177-3AD203B41FA5}">
                      <a16:colId xmlns:a16="http://schemas.microsoft.com/office/drawing/2014/main" val="1886330358"/>
                    </a:ext>
                  </a:extLst>
                </a:gridCol>
                <a:gridCol w="822960">
                  <a:extLst>
                    <a:ext uri="{9D8B030D-6E8A-4147-A177-3AD203B41FA5}">
                      <a16:colId xmlns:a16="http://schemas.microsoft.com/office/drawing/2014/main" val="283881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79933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Romina Valencia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4231415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Nicolas Pollio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BBVA Francés (2), Banco Provincia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6315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Camila Mansilla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69376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Maigua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Hipotecario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411890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Ines Perez Wolber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89305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Lucía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05566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Margarita Cepeda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85482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Tilli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85786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Lucila Rossi Cai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Hipotecario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109232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Kasselian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HSBC Argentina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948948442"/>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1152217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95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3818114"/>
                    </a:ext>
                  </a:extLst>
                </a:gridCol>
                <a:gridCol w="2468880">
                  <a:extLst>
                    <a:ext uri="{9D8B030D-6E8A-4147-A177-3AD203B41FA5}">
                      <a16:colId xmlns:a16="http://schemas.microsoft.com/office/drawing/2014/main" val="1531587847"/>
                    </a:ext>
                  </a:extLst>
                </a:gridCol>
                <a:gridCol w="822960">
                  <a:extLst>
                    <a:ext uri="{9D8B030D-6E8A-4147-A177-3AD203B41FA5}">
                      <a16:colId xmlns:a16="http://schemas.microsoft.com/office/drawing/2014/main" val="1024736375"/>
                    </a:ext>
                  </a:extLst>
                </a:gridCol>
                <a:gridCol w="822960">
                  <a:extLst>
                    <a:ext uri="{9D8B030D-6E8A-4147-A177-3AD203B41FA5}">
                      <a16:colId xmlns:a16="http://schemas.microsoft.com/office/drawing/2014/main" val="1002045835"/>
                    </a:ext>
                  </a:extLst>
                </a:gridCol>
                <a:gridCol w="822960">
                  <a:extLst>
                    <a:ext uri="{9D8B030D-6E8A-4147-A177-3AD203B41FA5}">
                      <a16:colId xmlns:a16="http://schemas.microsoft.com/office/drawing/2014/main" val="576101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0343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 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ICBC Argentina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72912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 Woh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43360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Alejandra Didolich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7245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Catalina Ruiz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Santander Río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4014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Roxana Calderon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Provincia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00234279"/>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1909263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- 1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46695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35821878"/>
                    </a:ext>
                  </a:extLst>
                </a:gridCol>
                <a:gridCol w="822960">
                  <a:extLst>
                    <a:ext uri="{9D8B030D-6E8A-4147-A177-3AD203B41FA5}">
                      <a16:colId xmlns:a16="http://schemas.microsoft.com/office/drawing/2014/main" val="3033313334"/>
                    </a:ext>
                  </a:extLst>
                </a:gridCol>
                <a:gridCol w="822960">
                  <a:extLst>
                    <a:ext uri="{9D8B030D-6E8A-4147-A177-3AD203B41FA5}">
                      <a16:colId xmlns:a16="http://schemas.microsoft.com/office/drawing/2014/main" val="1438170594"/>
                    </a:ext>
                  </a:extLst>
                </a:gridCol>
                <a:gridCol w="822960">
                  <a:extLst>
                    <a:ext uri="{9D8B030D-6E8A-4147-A177-3AD203B41FA5}">
                      <a16:colId xmlns:a16="http://schemas.microsoft.com/office/drawing/2014/main" val="1787954193"/>
                    </a:ext>
                  </a:extLst>
                </a:gridCol>
                <a:gridCol w="822960">
                  <a:extLst>
                    <a:ext uri="{9D8B030D-6E8A-4147-A177-3AD203B41FA5}">
                      <a16:colId xmlns:a16="http://schemas.microsoft.com/office/drawing/2014/main" val="732030466"/>
                    </a:ext>
                  </a:extLst>
                </a:gridCol>
                <a:gridCol w="822960">
                  <a:extLst>
                    <a:ext uri="{9D8B030D-6E8A-4147-A177-3AD203B41FA5}">
                      <a16:colId xmlns:a16="http://schemas.microsoft.com/office/drawing/2014/main" val="3129285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0697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Pablo Ponce - 2017-05-10 23:11:57</a:t>
                      </a:r>
                      <a:r>
                        <a:rPr kumimoji="0" lang="es-ES" sz="1000" b="0" i="0" u="none" strike="noStrike" kern="1200" cap="none" spc="0" normalizeH="0" baseline="0" noProof="0">
                          <a:ln>
                            <a:noFill/>
                          </a:ln>
                          <a:solidFill>
                            <a:prstClr val="black"/>
                          </a:solidFill>
                          <a:effectLst/>
                          <a:uLnTx/>
                          <a:uFillTx/>
                          <a:latin typeface="+mn-lt"/>
                          <a:ea typeface="+mn-ea"/>
                          <a:cs typeface="+mn-cs"/>
                        </a:rPr>
                        <a:t>
buenas noches, quisiera saber de que se trata este error . BUSINESS_LINK_LINKWSPagoServicios_59. lo tengo de hace 2 dias y aun no lo puedo solucionar. Muchas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09:58:42</a:t>
                      </a:r>
                    </a:p>
                  </a:txBody>
                  <a:tcPr/>
                </a:tc>
                <a:extLst>
                  <a:ext uri="{0D108BD9-81ED-4DB2-BD59-A6C34878D82A}">
                    <a16:rowId xmlns:a16="http://schemas.microsoft.com/office/drawing/2014/main" val="82435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Hipotecario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Jose Antonio Cruz - 2017-05-10 20:35:01</a:t>
                      </a:r>
                      <a:r>
                        <a:rPr kumimoji="0" lang="en-US" sz="1000" b="0" i="0" u="none" strike="noStrike" kern="1200" cap="none" spc="0" normalizeH="0" baseline="0" noProof="0">
                          <a:ln>
                            <a:noFill/>
                          </a:ln>
                          <a:solidFill>
                            <a:prstClr val="black"/>
                          </a:solidFill>
                          <a:effectLst/>
                          <a:uLnTx/>
                          <a:uFillTx/>
                          <a:latin typeface="+mn-lt"/>
                          <a:ea typeface="+mn-ea"/>
                          <a:cs typeface="+mn-cs"/>
                        </a:rPr>
                        <a:t>
Que ofrece?...enviar productod. Atte José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09:02:12</a:t>
                      </a:r>
                    </a:p>
                  </a:txBody>
                  <a:tcPr/>
                </a:tc>
                <a:extLst>
                  <a:ext uri="{0D108BD9-81ED-4DB2-BD59-A6C34878D82A}">
                    <a16:rowId xmlns:a16="http://schemas.microsoft.com/office/drawing/2014/main" val="187760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Adriana Vigil - 2017-05-10 19:57:04</a:t>
                      </a:r>
                      <a:r>
                        <a:rPr kumimoji="0" lang="es-ES" sz="1000" b="0" i="0" u="none" strike="noStrike" kern="1200" cap="none" spc="0" normalizeH="0" baseline="0" noProof="0">
                          <a:ln>
                            <a:noFill/>
                          </a:ln>
                          <a:solidFill>
                            <a:prstClr val="black"/>
                          </a:solidFill>
                          <a:effectLst/>
                          <a:uLnTx/>
                          <a:uFillTx/>
                          <a:latin typeface="+mn-lt"/>
                          <a:ea typeface="+mn-ea"/>
                          <a:cs typeface="+mn-cs"/>
                        </a:rPr>
                        <a:t>
las paginas digitales de los supermercados de cencosud funcionan malisimas..  vuelvan con coto!!!!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10:48:23</a:t>
                      </a:r>
                    </a:p>
                  </a:txBody>
                  <a:tcPr/>
                </a:tc>
                <a:extLst>
                  <a:ext uri="{0D108BD9-81ED-4DB2-BD59-A6C34878D82A}">
                    <a16:rowId xmlns:a16="http://schemas.microsoft.com/office/drawing/2014/main" val="213601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Lucia Conca - 2017-05-10 19:49:01</a:t>
                      </a:r>
                      <a:r>
                        <a:rPr kumimoji="0" lang="es-ES" sz="1000" b="0" i="0" u="none" strike="noStrike" kern="1200" cap="none" spc="0" normalizeH="0" baseline="0" noProof="0">
                          <a:ln>
                            <a:noFill/>
                          </a:ln>
                          <a:solidFill>
                            <a:prstClr val="black"/>
                          </a:solidFill>
                          <a:effectLst/>
                          <a:uLnTx/>
                          <a:uFillTx/>
                          <a:latin typeface="+mn-lt"/>
                          <a:ea typeface="+mn-ea"/>
                          <a:cs typeface="+mn-cs"/>
                        </a:rPr>
                        <a:t>
Un supuesto estudio de abogados segovia y asociados llama en su nombre con datos certeros . Queriendo cobrar . Insisten en qué me van ampliar lo que ya estoy pagando por mi deuda. Alegan que los representan y que por un tema de intereses me van a descontar más plata. El número de teléfono es de corrientes.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20:15:32</a:t>
                      </a:r>
                    </a:p>
                  </a:txBody>
                  <a:tcPr/>
                </a:tc>
                <a:extLst>
                  <a:ext uri="{0D108BD9-81ED-4DB2-BD59-A6C34878D82A}">
                    <a16:rowId xmlns:a16="http://schemas.microsoft.com/office/drawing/2014/main" val="939166413"/>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538756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- 2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0269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70889807"/>
                    </a:ext>
                  </a:extLst>
                </a:gridCol>
                <a:gridCol w="822960">
                  <a:extLst>
                    <a:ext uri="{9D8B030D-6E8A-4147-A177-3AD203B41FA5}">
                      <a16:colId xmlns:a16="http://schemas.microsoft.com/office/drawing/2014/main" val="1400350304"/>
                    </a:ext>
                  </a:extLst>
                </a:gridCol>
                <a:gridCol w="822960">
                  <a:extLst>
                    <a:ext uri="{9D8B030D-6E8A-4147-A177-3AD203B41FA5}">
                      <a16:colId xmlns:a16="http://schemas.microsoft.com/office/drawing/2014/main" val="3218839804"/>
                    </a:ext>
                  </a:extLst>
                </a:gridCol>
                <a:gridCol w="822960">
                  <a:extLst>
                    <a:ext uri="{9D8B030D-6E8A-4147-A177-3AD203B41FA5}">
                      <a16:colId xmlns:a16="http://schemas.microsoft.com/office/drawing/2014/main" val="1972849905"/>
                    </a:ext>
                  </a:extLst>
                </a:gridCol>
                <a:gridCol w="822960">
                  <a:extLst>
                    <a:ext uri="{9D8B030D-6E8A-4147-A177-3AD203B41FA5}">
                      <a16:colId xmlns:a16="http://schemas.microsoft.com/office/drawing/2014/main" val="2271774524"/>
                    </a:ext>
                  </a:extLst>
                </a:gridCol>
                <a:gridCol w="822960">
                  <a:extLst>
                    <a:ext uri="{9D8B030D-6E8A-4147-A177-3AD203B41FA5}">
                      <a16:colId xmlns:a16="http://schemas.microsoft.com/office/drawing/2014/main" val="1134063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477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Gustavo E Del Vecchio-Coach de Negocios - 2017-05-10 17:14:16</a:t>
                      </a:r>
                      <a:r>
                        <a:rPr kumimoji="0" lang="es-ES" sz="1000" b="0" i="0" u="none" strike="noStrike" kern="1200" cap="none" spc="0" normalizeH="0" baseline="0" noProof="0">
                          <a:ln>
                            <a:noFill/>
                          </a:ln>
                          <a:solidFill>
                            <a:prstClr val="black"/>
                          </a:solidFill>
                          <a:effectLst/>
                          <a:uLnTx/>
                          <a:uFillTx/>
                          <a:latin typeface="+mn-lt"/>
                          <a:ea typeface="+mn-ea"/>
                          <a:cs typeface="+mn-cs"/>
                        </a:rPr>
                        <a:t>
El próximo miércoles 17 de mayo dictaré un seminario para emprendedores, empresarios, profesionales y dueños de negocios 
- 5 Caminos para aumentar las ganancias de tu empresa
Inscripción previa. Cupos limitados. Sin cargo
Todavía hay entradas disponibles. Excelente oportunidad
Inscribite en https://www.eventbrite.com.ar/e/5-caminos-para-aumentar-las-ganancias-de-tu-empresa-tickets-34073279095
o comentale a quien pueda estar interesado
Muchas gracias por tu atención.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25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Gret Marti - 2017-05-10 16:37:02</a:t>
                      </a:r>
                      <a:r>
                        <a:rPr kumimoji="0" lang="es-ES" sz="1000" b="0" i="0" u="none" strike="noStrike" kern="1200" cap="none" spc="0" normalizeH="0" baseline="0" noProof="0">
                          <a:ln>
                            <a:noFill/>
                          </a:ln>
                          <a:solidFill>
                            <a:prstClr val="black"/>
                          </a:solidFill>
                          <a:effectLst/>
                          <a:uLnTx/>
                          <a:uFillTx/>
                          <a:latin typeface="+mn-lt"/>
                          <a:ea typeface="+mn-ea"/>
                          <a:cs typeface="+mn-cs"/>
                        </a:rPr>
                        <a:t>
Hola,  me gane una giftcard de vuestro banco, luego de una hora de espera,  la retire ayer en la sucursal de Florida 99. Hoy trate de usarla y me dicen que el saldo es cero. NO TENGO CLAVE TELEFÓNICA porque solo mantengo la tarjeta de crédito.  Quiero que alguien me solucione esto.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10:49:14</a:t>
                      </a:r>
                    </a:p>
                  </a:txBody>
                  <a:tcPr/>
                </a:tc>
                <a:extLst>
                  <a:ext uri="{0D108BD9-81ED-4DB2-BD59-A6C34878D82A}">
                    <a16:rowId xmlns:a16="http://schemas.microsoft.com/office/drawing/2014/main" val="161052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Omar Lapeyre - 2017-05-10 15:58:22</a:t>
                      </a:r>
                      <a:r>
                        <a:rPr kumimoji="0" lang="es-ES" sz="1000" b="0" i="0" u="none" strike="noStrike" kern="1200" cap="none" spc="0" normalizeH="0" baseline="0" noProof="0">
                          <a:ln>
                            <a:noFill/>
                          </a:ln>
                          <a:solidFill>
                            <a:prstClr val="black"/>
                          </a:solidFill>
                          <a:effectLst/>
                          <a:uLnTx/>
                          <a:uFillTx/>
                          <a:latin typeface="+mn-lt"/>
                          <a:ea typeface="+mn-ea"/>
                          <a:cs typeface="+mn-cs"/>
                        </a:rPr>
                        <a:t>
Todas las sucursales cierran la linea de cajeros automáticos Hasta las 17 30 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15:10:17</a:t>
                      </a:r>
                    </a:p>
                  </a:txBody>
                  <a:tcPr/>
                </a:tc>
                <a:extLst>
                  <a:ext uri="{0D108BD9-81ED-4DB2-BD59-A6C34878D82A}">
                    <a16:rowId xmlns:a16="http://schemas.microsoft.com/office/drawing/2014/main" val="1944692661"/>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795907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- 3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62883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38672451"/>
                    </a:ext>
                  </a:extLst>
                </a:gridCol>
                <a:gridCol w="822960">
                  <a:extLst>
                    <a:ext uri="{9D8B030D-6E8A-4147-A177-3AD203B41FA5}">
                      <a16:colId xmlns:a16="http://schemas.microsoft.com/office/drawing/2014/main" val="3036707092"/>
                    </a:ext>
                  </a:extLst>
                </a:gridCol>
                <a:gridCol w="822960">
                  <a:extLst>
                    <a:ext uri="{9D8B030D-6E8A-4147-A177-3AD203B41FA5}">
                      <a16:colId xmlns:a16="http://schemas.microsoft.com/office/drawing/2014/main" val="4056913493"/>
                    </a:ext>
                  </a:extLst>
                </a:gridCol>
                <a:gridCol w="822960">
                  <a:extLst>
                    <a:ext uri="{9D8B030D-6E8A-4147-A177-3AD203B41FA5}">
                      <a16:colId xmlns:a16="http://schemas.microsoft.com/office/drawing/2014/main" val="333364428"/>
                    </a:ext>
                  </a:extLst>
                </a:gridCol>
                <a:gridCol w="822960">
                  <a:extLst>
                    <a:ext uri="{9D8B030D-6E8A-4147-A177-3AD203B41FA5}">
                      <a16:colId xmlns:a16="http://schemas.microsoft.com/office/drawing/2014/main" val="1858370760"/>
                    </a:ext>
                  </a:extLst>
                </a:gridCol>
                <a:gridCol w="822960">
                  <a:extLst>
                    <a:ext uri="{9D8B030D-6E8A-4147-A177-3AD203B41FA5}">
                      <a16:colId xmlns:a16="http://schemas.microsoft.com/office/drawing/2014/main" val="336690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65407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Gabriel Eduardo Fernandez - 2017-05-10 15:36:40</a:t>
                      </a:r>
                      <a:r>
                        <a:rPr kumimoji="0" lang="es-ES" sz="1000" b="0" i="0" u="none" strike="noStrike" kern="1200" cap="none" spc="0" normalizeH="0" baseline="0" noProof="0">
                          <a:ln>
                            <a:noFill/>
                          </a:ln>
                          <a:solidFill>
                            <a:prstClr val="black"/>
                          </a:solidFill>
                          <a:effectLst/>
                          <a:uLnTx/>
                          <a:uFillTx/>
                          <a:latin typeface="+mn-lt"/>
                          <a:ea typeface="+mn-ea"/>
                          <a:cs typeface="+mn-cs"/>
                        </a:rPr>
                        <a:t>
Cómo hago para sacar un Alias de CBU?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15:55:15</a:t>
                      </a:r>
                    </a:p>
                  </a:txBody>
                  <a:tcPr/>
                </a:tc>
                <a:extLst>
                  <a:ext uri="{0D108BD9-81ED-4DB2-BD59-A6C34878D82A}">
                    <a16:rowId xmlns:a16="http://schemas.microsoft.com/office/drawing/2014/main" val="256401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Marta Kern - 2017-05-10 13:58:04</a:t>
                      </a:r>
                      <a:r>
                        <a:rPr kumimoji="0" lang="es-ES" sz="1000" b="0" i="0" u="none" strike="noStrike" kern="1200" cap="none" spc="0" normalizeH="0" baseline="0" noProof="0">
                          <a:ln>
                            <a:noFill/>
                          </a:ln>
                          <a:solidFill>
                            <a:prstClr val="black"/>
                          </a:solidFill>
                          <a:effectLst/>
                          <a:uLnTx/>
                          <a:uFillTx/>
                          <a:latin typeface="+mn-lt"/>
                          <a:ea typeface="+mn-ea"/>
                          <a:cs typeface="+mn-cs"/>
                        </a:rPr>
                        <a:t>
Hola, hace 10 años que estoy pagando un crédito y hace dos meses me enteré que el escribano del Hipotecario hizo mal la escritura y mi departamento es el de al lado. Un desastre. Como consecuencia tengo que hacer una permuta y una sustitución de garantía. Ya elevé el tema a sucursal Buenos Aires porque me dicen que la central no atiende al público. Estoy esperando respuesta del banco en el que confié hace10 años atrás. Esto recién empieza.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16:41:03</a:t>
                      </a:r>
                    </a:p>
                  </a:txBody>
                  <a:tcPr/>
                </a:tc>
                <a:extLst>
                  <a:ext uri="{0D108BD9-81ED-4DB2-BD59-A6C34878D82A}">
                    <a16:rowId xmlns:a16="http://schemas.microsoft.com/office/drawing/2014/main" val="122922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El Rubén - 2017-05-10 12:37:31</a:t>
                      </a:r>
                      <a:r>
                        <a:rPr kumimoji="0" lang="en-US" sz="1000" b="0" i="0" u="none" strike="noStrike" kern="1200" cap="none" spc="0" normalizeH="0" baseline="0" noProof="0">
                          <a:ln>
                            <a:noFill/>
                          </a:ln>
                          <a:solidFill>
                            <a:prstClr val="black"/>
                          </a:solidFill>
                          <a:effectLst/>
                          <a:uLnTx/>
                          <a:uFillTx/>
                          <a:latin typeface="+mn-lt"/>
                          <a:ea typeface="+mn-ea"/>
                          <a:cs typeface="+mn-cs"/>
                        </a:rPr>
                        <a:t>
Te envié un mensaje !! cri cri,cri cri!!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15:21:13</a:t>
                      </a:r>
                    </a:p>
                  </a:txBody>
                  <a:tcPr/>
                </a:tc>
                <a:extLst>
                  <a:ext uri="{0D108BD9-81ED-4DB2-BD59-A6C34878D82A}">
                    <a16:rowId xmlns:a16="http://schemas.microsoft.com/office/drawing/2014/main" val="414309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Vale Mayr - 2017-05-10 12:05:27</a:t>
                      </a:r>
                      <a:r>
                        <a:rPr kumimoji="0" lang="es-ES" sz="1000" b="0" i="0" u="none" strike="noStrike" kern="1200" cap="none" spc="0" normalizeH="0" baseline="0" noProof="0">
                          <a:ln>
                            <a:noFill/>
                          </a:ln>
                          <a:solidFill>
                            <a:prstClr val="black"/>
                          </a:solidFill>
                          <a:effectLst/>
                          <a:uLnTx/>
                          <a:uFillTx/>
                          <a:latin typeface="+mn-lt"/>
                          <a:ea typeface="+mn-ea"/>
                          <a:cs typeface="+mn-cs"/>
                        </a:rPr>
                        <a:t>
Hoy me llegó un mail. Bienvenido a Santander Rio Priority. Atención personalizada, prioridad en las cajas, bla,bla, bla. Decido probarlo y voy a hacer un depósito.  Llegue y había 3 personas antes que yo. A cuantas antendieron antes que a mi? A 5!!! Y la prioridad donde esta? Yo tenía letra M. Paso un J un H un L un O y un solo M antes que yo. Expliquenme por favor donde está la prioridas si tenía 3 personas antes y pasaron 5???? #VolveCitiPorFavor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12:17:32</a:t>
                      </a:r>
                    </a:p>
                  </a:txBody>
                  <a:tcPr/>
                </a:tc>
                <a:extLst>
                  <a:ext uri="{0D108BD9-81ED-4DB2-BD59-A6C34878D82A}">
                    <a16:rowId xmlns:a16="http://schemas.microsoft.com/office/drawing/2014/main" val="2014655476"/>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8632858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- 4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0824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73803176"/>
                    </a:ext>
                  </a:extLst>
                </a:gridCol>
                <a:gridCol w="822960">
                  <a:extLst>
                    <a:ext uri="{9D8B030D-6E8A-4147-A177-3AD203B41FA5}">
                      <a16:colId xmlns:a16="http://schemas.microsoft.com/office/drawing/2014/main" val="1104367292"/>
                    </a:ext>
                  </a:extLst>
                </a:gridCol>
                <a:gridCol w="822960">
                  <a:extLst>
                    <a:ext uri="{9D8B030D-6E8A-4147-A177-3AD203B41FA5}">
                      <a16:colId xmlns:a16="http://schemas.microsoft.com/office/drawing/2014/main" val="1425957157"/>
                    </a:ext>
                  </a:extLst>
                </a:gridCol>
                <a:gridCol w="822960">
                  <a:extLst>
                    <a:ext uri="{9D8B030D-6E8A-4147-A177-3AD203B41FA5}">
                      <a16:colId xmlns:a16="http://schemas.microsoft.com/office/drawing/2014/main" val="3487404366"/>
                    </a:ext>
                  </a:extLst>
                </a:gridCol>
                <a:gridCol w="822960">
                  <a:extLst>
                    <a:ext uri="{9D8B030D-6E8A-4147-A177-3AD203B41FA5}">
                      <a16:colId xmlns:a16="http://schemas.microsoft.com/office/drawing/2014/main" val="2945465592"/>
                    </a:ext>
                  </a:extLst>
                </a:gridCol>
                <a:gridCol w="822960">
                  <a:extLst>
                    <a:ext uri="{9D8B030D-6E8A-4147-A177-3AD203B41FA5}">
                      <a16:colId xmlns:a16="http://schemas.microsoft.com/office/drawing/2014/main" val="2053532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8263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Ricardo Ariel Meza - 2017-05-10 10:10:58</a:t>
                      </a:r>
                      <a:r>
                        <a:rPr kumimoji="0" lang="es-ES" sz="1000" b="0" i="0" u="none" strike="noStrike" kern="1200" cap="none" spc="0" normalizeH="0" baseline="0" noProof="0">
                          <a:ln>
                            <a:noFill/>
                          </a:ln>
                          <a:solidFill>
                            <a:prstClr val="black"/>
                          </a:solidFill>
                          <a:effectLst/>
                          <a:uLnTx/>
                          <a:uFillTx/>
                          <a:latin typeface="+mn-lt"/>
                          <a:ea typeface="+mn-ea"/>
                          <a:cs typeface="+mn-cs"/>
                        </a:rPr>
                        <a:t>
LA VERDAD UN.... DE   SAS   TRE    EL SANTANDER DE POSADAS MALA ATENCION, PARECE QUE VAS A PEDIR UN FAVOR NO QUE SOS CLIENTE Y TODOS LOS MESES TE ESTAN COBRANDO POR TODO, TENES QUE IR 10 VECES POR UN TRAMITE NO CUIDAN A SUS CLIENTES, HACE UN MES Y MEDIO RENOVE LAS TARJETAS Y TODAVIA NO LAS TENGO, LOS  OFICIALES DE CUENTAS NUNCA TE LLAMAN, NO ATIENDEN LOS TELEFONOS, UNA DESATENCION,  LA VERDAD DECEPCIONADO DE ESTE BANCO CUANDO TERMINE DE PAGAR MIS OBLIGACIONES ME CAMBIARE DE BANCO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10:19:29</a:t>
                      </a:r>
                    </a:p>
                  </a:txBody>
                  <a:tcPr/>
                </a:tc>
                <a:extLst>
                  <a:ext uri="{0D108BD9-81ED-4DB2-BD59-A6C34878D82A}">
                    <a16:rowId xmlns:a16="http://schemas.microsoft.com/office/drawing/2014/main" val="221201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Isabel Benedit - 2017-05-10 08:37:55</a:t>
                      </a:r>
                      <a:r>
                        <a:rPr kumimoji="0" lang="es-ES" sz="1000" b="0" i="0" u="none" strike="noStrike" kern="1200" cap="none" spc="0" normalizeH="0" baseline="0" noProof="0">
                          <a:ln>
                            <a:noFill/>
                          </a:ln>
                          <a:solidFill>
                            <a:prstClr val="black"/>
                          </a:solidFill>
                          <a:effectLst/>
                          <a:uLnTx/>
                          <a:uFillTx/>
                          <a:latin typeface="+mn-lt"/>
                          <a:ea typeface="+mn-ea"/>
                          <a:cs typeface="+mn-cs"/>
                        </a:rPr>
                        <a:t>
Buen dia, que significa esto? Banco Santander Rio informa que no se encuentra disponible el sistema de determinación de concentración máxima de productos para perfiles. Desea continuar?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09:50:45</a:t>
                      </a:r>
                    </a:p>
                  </a:txBody>
                  <a:tcPr/>
                </a:tc>
                <a:extLst>
                  <a:ext uri="{0D108BD9-81ED-4DB2-BD59-A6C34878D82A}">
                    <a16:rowId xmlns:a16="http://schemas.microsoft.com/office/drawing/2014/main" val="376502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Elii Garciia - 2017-05-10 06:44:35</a:t>
                      </a:r>
                      <a:r>
                        <a:rPr kumimoji="0" lang="es-ES" sz="1000" b="0" i="0" u="none" strike="noStrike" kern="1200" cap="none" spc="0" normalizeH="0" baseline="0" noProof="0">
                          <a:ln>
                            <a:noFill/>
                          </a:ln>
                          <a:solidFill>
                            <a:prstClr val="black"/>
                          </a:solidFill>
                          <a:effectLst/>
                          <a:uLnTx/>
                          <a:uFillTx/>
                          <a:latin typeface="+mn-lt"/>
                          <a:ea typeface="+mn-ea"/>
                          <a:cs typeface="+mn-cs"/>
                        </a:rPr>
                        <a:t>
A ver, hace un dia q estoy esperando q me contesten. Malísimo el servicio q brindan!!!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10:30:36</a:t>
                      </a:r>
                    </a:p>
                  </a:txBody>
                  <a:tcPr/>
                </a:tc>
                <a:extLst>
                  <a:ext uri="{0D108BD9-81ED-4DB2-BD59-A6C34878D82A}">
                    <a16:rowId xmlns:a16="http://schemas.microsoft.com/office/drawing/2014/main" val="351340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Ignacio Gimenez - 2017-05-09 23:59:44</a:t>
                      </a:r>
                      <a:r>
                        <a:rPr kumimoji="0" lang="es-ES" sz="1000" b="0" i="0" u="none" strike="noStrike" kern="1200" cap="none" spc="0" normalizeH="0" baseline="0" noProof="0">
                          <a:ln>
                            <a:noFill/>
                          </a:ln>
                          <a:solidFill>
                            <a:prstClr val="black"/>
                          </a:solidFill>
                          <a:effectLst/>
                          <a:uLnTx/>
                          <a:uFillTx/>
                          <a:latin typeface="+mn-lt"/>
                          <a:ea typeface="+mn-ea"/>
                          <a:cs typeface="+mn-cs"/>
                        </a:rPr>
                        <a:t>
Como va?? Quería consultar por que no puedo realizar el pago a netflix con mi tarjeta??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09:27:04</a:t>
                      </a:r>
                    </a:p>
                  </a:txBody>
                  <a:tcPr/>
                </a:tc>
                <a:extLst>
                  <a:ext uri="{0D108BD9-81ED-4DB2-BD59-A6C34878D82A}">
                    <a16:rowId xmlns:a16="http://schemas.microsoft.com/office/drawing/2014/main" val="1854266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Ruiz - 2017-05-09 21:22:48</a:t>
                      </a:r>
                      <a:r>
                        <a:rPr kumimoji="0" lang="es-ES" sz="1000" b="0" i="0" u="none" strike="noStrike" kern="1200" cap="none" spc="0" normalizeH="0" baseline="0" noProof="0">
                          <a:ln>
                            <a:noFill/>
                          </a:ln>
                          <a:solidFill>
                            <a:prstClr val="black"/>
                          </a:solidFill>
                          <a:effectLst/>
                          <a:uLnTx/>
                          <a:uFillTx/>
                          <a:latin typeface="+mn-lt"/>
                          <a:ea typeface="+mn-ea"/>
                          <a:cs typeface="+mn-cs"/>
                        </a:rPr>
                        <a:t>
No recibí el resumen en mi correo, necesitaría por favor me lo hagan llegar, aguardo mensaje por privado.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09:05:36</a:t>
                      </a:r>
                    </a:p>
                  </a:txBody>
                  <a:tcPr/>
                </a:tc>
                <a:extLst>
                  <a:ext uri="{0D108BD9-81ED-4DB2-BD59-A6C34878D82A}">
                    <a16:rowId xmlns:a16="http://schemas.microsoft.com/office/drawing/2014/main" val="125874261"/>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7469706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- 5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81581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20909273"/>
                    </a:ext>
                  </a:extLst>
                </a:gridCol>
                <a:gridCol w="822960">
                  <a:extLst>
                    <a:ext uri="{9D8B030D-6E8A-4147-A177-3AD203B41FA5}">
                      <a16:colId xmlns:a16="http://schemas.microsoft.com/office/drawing/2014/main" val="1400840404"/>
                    </a:ext>
                  </a:extLst>
                </a:gridCol>
                <a:gridCol w="822960">
                  <a:extLst>
                    <a:ext uri="{9D8B030D-6E8A-4147-A177-3AD203B41FA5}">
                      <a16:colId xmlns:a16="http://schemas.microsoft.com/office/drawing/2014/main" val="1560660604"/>
                    </a:ext>
                  </a:extLst>
                </a:gridCol>
                <a:gridCol w="822960">
                  <a:extLst>
                    <a:ext uri="{9D8B030D-6E8A-4147-A177-3AD203B41FA5}">
                      <a16:colId xmlns:a16="http://schemas.microsoft.com/office/drawing/2014/main" val="2066901783"/>
                    </a:ext>
                  </a:extLst>
                </a:gridCol>
                <a:gridCol w="822960">
                  <a:extLst>
                    <a:ext uri="{9D8B030D-6E8A-4147-A177-3AD203B41FA5}">
                      <a16:colId xmlns:a16="http://schemas.microsoft.com/office/drawing/2014/main" val="1579418263"/>
                    </a:ext>
                  </a:extLst>
                </a:gridCol>
                <a:gridCol w="822960">
                  <a:extLst>
                    <a:ext uri="{9D8B030D-6E8A-4147-A177-3AD203B41FA5}">
                      <a16:colId xmlns:a16="http://schemas.microsoft.com/office/drawing/2014/main" val="4059296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2709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Vicktor G. Armesto - 2017-05-09 20:34:09</a:t>
                      </a:r>
                      <a:r>
                        <a:rPr kumimoji="0" lang="es-ES" sz="1000" b="0" i="0" u="none" strike="noStrike" kern="1200" cap="none" spc="0" normalizeH="0" baseline="0" noProof="0">
                          <a:ln>
                            <a:noFill/>
                          </a:ln>
                          <a:solidFill>
                            <a:prstClr val="black"/>
                          </a:solidFill>
                          <a:effectLst/>
                          <a:uLnTx/>
                          <a:uFillTx/>
                          <a:latin typeface="+mn-lt"/>
                          <a:ea typeface="+mn-ea"/>
                          <a:cs typeface="+mn-cs"/>
                        </a:rPr>
                        <a:t>
Me acabo de quedar sin crédito llamándolos, el cajero del banco me trago plata, Link no se hace cargo de nada y uds son el peor banco con el que opere.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13:29:29</a:t>
                      </a:r>
                    </a:p>
                  </a:txBody>
                  <a:tcPr/>
                </a:tc>
                <a:extLst>
                  <a:ext uri="{0D108BD9-81ED-4DB2-BD59-A6C34878D82A}">
                    <a16:rowId xmlns:a16="http://schemas.microsoft.com/office/drawing/2014/main" val="289739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María Lucía - 2017-05-09 18:32:38</a:t>
                      </a:r>
                      <a:r>
                        <a:rPr kumimoji="0" lang="es-ES" sz="1000" b="0" i="0" u="none" strike="noStrike" kern="1200" cap="none" spc="0" normalizeH="0" baseline="0" noProof="0">
                          <a:ln>
                            <a:noFill/>
                          </a:ln>
                          <a:solidFill>
                            <a:prstClr val="black"/>
                          </a:solidFill>
                          <a:effectLst/>
                          <a:uLnTx/>
                          <a:uFillTx/>
                          <a:latin typeface="+mn-lt"/>
                          <a:ea typeface="+mn-ea"/>
                          <a:cs typeface="+mn-cs"/>
                        </a:rPr>
                        <a:t>
Hola. Tengo la tarjeta de débito bloqueada porque me pidió una clave alfabética en un cajero link. La ingrese mal y al segundo intento me bloqueo. Por teléfono necesito la clave hola, que la debería sacar en un cajero. Como se desprende de mi primera oración, no puedo entrar a un cajero. Necesito una solución urgente. No me mandes los formularios de queja porque la última vez tardaron un mes en responder. Dame una solución, respondan el privado que les mandé.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15:07:01</a:t>
                      </a:r>
                    </a:p>
                  </a:txBody>
                  <a:tcPr/>
                </a:tc>
                <a:extLst>
                  <a:ext uri="{0D108BD9-81ED-4DB2-BD59-A6C34878D82A}">
                    <a16:rowId xmlns:a16="http://schemas.microsoft.com/office/drawing/2014/main" val="3970947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Isabel Benedit - 2017-05-09 18:30:09</a:t>
                      </a:r>
                      <a:r>
                        <a:rPr kumimoji="0" lang="es-ES" sz="1000" b="0" i="0" u="none" strike="noStrike" kern="1200" cap="none" spc="0" normalizeH="0" baseline="0" noProof="0">
                          <a:ln>
                            <a:noFill/>
                          </a:ln>
                          <a:solidFill>
                            <a:prstClr val="black"/>
                          </a:solidFill>
                          <a:effectLst/>
                          <a:uLnTx/>
                          <a:uFillTx/>
                          <a:latin typeface="+mn-lt"/>
                          <a:ea typeface="+mn-ea"/>
                          <a:cs typeface="+mn-cs"/>
                        </a:rPr>
                        <a:t>
hola q tal. los otros dias estuve en la sucursal de uds depositando un cheque importante en mi caja de ahorros. me dijeron (le pregunte a TRES PERSONAS) que el unico debito q me iban a hacer era el del impuesto al cheque, sin embargo me debitaron algo q no corresponde. me dice mi contadora q es de ingresos brutos... cuando el ingreso q tuve fue por una desvinculacion de mi trabajo, por arreglo. quiero por favor que se revierta el debito, como asi tb q se tenga en cuenta que no me cobren ni creditos ni debitos.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18:37:04</a:t>
                      </a:r>
                    </a:p>
                  </a:txBody>
                  <a:tcPr/>
                </a:tc>
                <a:extLst>
                  <a:ext uri="{0D108BD9-81ED-4DB2-BD59-A6C34878D82A}">
                    <a16:rowId xmlns:a16="http://schemas.microsoft.com/office/drawing/2014/main" val="2169542528"/>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3251441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 - 6 of 6</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3050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50104043"/>
                    </a:ext>
                  </a:extLst>
                </a:gridCol>
                <a:gridCol w="822960">
                  <a:extLst>
                    <a:ext uri="{9D8B030D-6E8A-4147-A177-3AD203B41FA5}">
                      <a16:colId xmlns:a16="http://schemas.microsoft.com/office/drawing/2014/main" val="12596251"/>
                    </a:ext>
                  </a:extLst>
                </a:gridCol>
                <a:gridCol w="822960">
                  <a:extLst>
                    <a:ext uri="{9D8B030D-6E8A-4147-A177-3AD203B41FA5}">
                      <a16:colId xmlns:a16="http://schemas.microsoft.com/office/drawing/2014/main" val="900524892"/>
                    </a:ext>
                  </a:extLst>
                </a:gridCol>
                <a:gridCol w="822960">
                  <a:extLst>
                    <a:ext uri="{9D8B030D-6E8A-4147-A177-3AD203B41FA5}">
                      <a16:colId xmlns:a16="http://schemas.microsoft.com/office/drawing/2014/main" val="2184529759"/>
                    </a:ext>
                  </a:extLst>
                </a:gridCol>
                <a:gridCol w="822960">
                  <a:extLst>
                    <a:ext uri="{9D8B030D-6E8A-4147-A177-3AD203B41FA5}">
                      <a16:colId xmlns:a16="http://schemas.microsoft.com/office/drawing/2014/main" val="131236744"/>
                    </a:ext>
                  </a:extLst>
                </a:gridCol>
                <a:gridCol w="822960">
                  <a:extLst>
                    <a:ext uri="{9D8B030D-6E8A-4147-A177-3AD203B41FA5}">
                      <a16:colId xmlns:a16="http://schemas.microsoft.com/office/drawing/2014/main" val="350598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4618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Angie Sol - 2017-05-09 18:12:44</a:t>
                      </a:r>
                      <a:r>
                        <a:rPr kumimoji="0" lang="es-ES" sz="1000" b="0" i="0" u="none" strike="noStrike" kern="1200" cap="none" spc="0" normalizeH="0" baseline="0" noProof="0">
                          <a:ln>
                            <a:noFill/>
                          </a:ln>
                          <a:solidFill>
                            <a:prstClr val="black"/>
                          </a:solidFill>
                          <a:effectLst/>
                          <a:uLnTx/>
                          <a:uFillTx/>
                          <a:latin typeface="+mn-lt"/>
                          <a:ea typeface="+mn-ea"/>
                          <a:cs typeface="+mn-cs"/>
                        </a:rPr>
                        <a:t>
Envíe un mensaje privado ya que tienen tan mal servicio y estoy harta de quejarme públicamente, necesito que me respondan urgente porque como siempre se confundieron y me hicieron una caída de cuotaassss!!!!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18:17:14</a:t>
                      </a:r>
                    </a:p>
                  </a:txBody>
                  <a:tcPr/>
                </a:tc>
                <a:extLst>
                  <a:ext uri="{0D108BD9-81ED-4DB2-BD59-A6C34878D82A}">
                    <a16:rowId xmlns:a16="http://schemas.microsoft.com/office/drawing/2014/main" val="420124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Maria Haydée Firevicius de Nouzeilles - 2017-05-09 18:05:01</a:t>
                      </a:r>
                      <a:r>
                        <a:rPr kumimoji="0" lang="es-ES" sz="1000" b="0" i="0" u="none" strike="noStrike" kern="1200" cap="none" spc="0" normalizeH="0" baseline="0" noProof="0">
                          <a:ln>
                            <a:noFill/>
                          </a:ln>
                          <a:solidFill>
                            <a:prstClr val="black"/>
                          </a:solidFill>
                          <a:effectLst/>
                          <a:uLnTx/>
                          <a:uFillTx/>
                          <a:latin typeface="+mn-lt"/>
                          <a:ea typeface="+mn-ea"/>
                          <a:cs typeface="+mn-cs"/>
                        </a:rPr>
                        <a:t>
El Banco Provincia tiene habilitada la REDLINK para hacer pagos VEP por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12:53:05</a:t>
                      </a:r>
                    </a:p>
                  </a:txBody>
                  <a:tcPr/>
                </a:tc>
                <a:extLst>
                  <a:ext uri="{0D108BD9-81ED-4DB2-BD59-A6C34878D82A}">
                    <a16:rowId xmlns:a16="http://schemas.microsoft.com/office/drawing/2014/main" val="1771671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Mauro Beja - 2017-05-09 17:58:31</a:t>
                      </a:r>
                      <a:r>
                        <a:rPr kumimoji="0" lang="es-ES" sz="1000" b="0" i="0" u="none" strike="noStrike" kern="1200" cap="none" spc="0" normalizeH="0" baseline="0" noProof="0">
                          <a:ln>
                            <a:noFill/>
                          </a:ln>
                          <a:solidFill>
                            <a:prstClr val="black"/>
                          </a:solidFill>
                          <a:effectLst/>
                          <a:uLnTx/>
                          <a:uFillTx/>
                          <a:latin typeface="+mn-lt"/>
                          <a:ea typeface="+mn-ea"/>
                          <a:cs typeface="+mn-cs"/>
                        </a:rPr>
                        <a:t>
Que malo es el servicio de atención al cliente de SuperLinea! Si les interesa mi opinión, estoy a disposición.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18:03:10</a:t>
                      </a:r>
                    </a:p>
                  </a:txBody>
                  <a:tcPr/>
                </a:tc>
                <a:extLst>
                  <a:ext uri="{0D108BD9-81ED-4DB2-BD59-A6C34878D82A}">
                    <a16:rowId xmlns:a16="http://schemas.microsoft.com/office/drawing/2014/main" val="205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 Río</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Andres Passaro - 2017-05-09 17:33:27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698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Elii Garciia - 2017-05-09 17:11:11</a:t>
                      </a:r>
                      <a:r>
                        <a:rPr kumimoji="0" lang="es-ES" sz="1000" b="0" i="0" u="none" strike="noStrike" kern="1200" cap="none" spc="0" normalizeH="0" baseline="0" noProof="0">
                          <a:ln>
                            <a:noFill/>
                          </a:ln>
                          <a:solidFill>
                            <a:prstClr val="black"/>
                          </a:solidFill>
                          <a:effectLst/>
                          <a:uLnTx/>
                          <a:uFillTx/>
                          <a:latin typeface="+mn-lt"/>
                          <a:ea typeface="+mn-ea"/>
                          <a:cs typeface="+mn-cs"/>
                        </a:rPr>
                        <a:t>
A la mañana mande un mesaj privado y todavía estoy esperando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17:16:11</a:t>
                      </a:r>
                    </a:p>
                  </a:txBody>
                  <a:tcPr/>
                </a:tc>
                <a:extLst>
                  <a:ext uri="{0D108BD9-81ED-4DB2-BD59-A6C34878D82A}">
                    <a16:rowId xmlns:a16="http://schemas.microsoft.com/office/drawing/2014/main" val="254426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Javier Vulijscher - 2017-05-09 16:17:59</a:t>
                      </a:r>
                      <a:r>
                        <a:rPr kumimoji="0" lang="es-ES" sz="1000" b="0" i="0" u="none" strike="noStrike" kern="1200" cap="none" spc="0" normalizeH="0" baseline="0" noProof="0">
                          <a:ln>
                            <a:noFill/>
                          </a:ln>
                          <a:solidFill>
                            <a:prstClr val="black"/>
                          </a:solidFill>
                          <a:effectLst/>
                          <a:uLnTx/>
                          <a:uFillTx/>
                          <a:latin typeface="+mn-lt"/>
                          <a:ea typeface="+mn-ea"/>
                          <a:cs typeface="+mn-cs"/>
                        </a:rPr>
                        <a:t>
Es increíble lo ineptos que son. Hace días que intento retirar mi dinero de mi cuenta en Argentina desde España y no consigo.  Llamé al banco muchas veces y me dicen cada vez algo distinto pero no me dan solución. Mientras yo estoy aquí sin poder ni comer.
Que alguien me de una solución!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17:39:03</a:t>
                      </a:r>
                    </a:p>
                  </a:txBody>
                  <a:tcPr/>
                </a:tc>
                <a:extLst>
                  <a:ext uri="{0D108BD9-81ED-4DB2-BD59-A6C34878D82A}">
                    <a16:rowId xmlns:a16="http://schemas.microsoft.com/office/drawing/2014/main" val="2174793457"/>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30634106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77558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18713148"/>
                    </a:ext>
                  </a:extLst>
                </a:gridCol>
                <a:gridCol w="1645920">
                  <a:extLst>
                    <a:ext uri="{9D8B030D-6E8A-4147-A177-3AD203B41FA5}">
                      <a16:colId xmlns:a16="http://schemas.microsoft.com/office/drawing/2014/main" val="1894886703"/>
                    </a:ext>
                  </a:extLst>
                </a:gridCol>
                <a:gridCol w="822960">
                  <a:extLst>
                    <a:ext uri="{9D8B030D-6E8A-4147-A177-3AD203B41FA5}">
                      <a16:colId xmlns:a16="http://schemas.microsoft.com/office/drawing/2014/main" val="1796836871"/>
                    </a:ext>
                  </a:extLst>
                </a:gridCol>
                <a:gridCol w="822960">
                  <a:extLst>
                    <a:ext uri="{9D8B030D-6E8A-4147-A177-3AD203B41FA5}">
                      <a16:colId xmlns:a16="http://schemas.microsoft.com/office/drawing/2014/main" val="2126396507"/>
                    </a:ext>
                  </a:extLst>
                </a:gridCol>
                <a:gridCol w="822960">
                  <a:extLst>
                    <a:ext uri="{9D8B030D-6E8A-4147-A177-3AD203B41FA5}">
                      <a16:colId xmlns:a16="http://schemas.microsoft.com/office/drawing/2014/main" val="3994078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6452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Hipotecario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Jose Antonio Cruz - 2017-05-10 20:35:01</a:t>
                      </a:r>
                      <a:r>
                        <a:rPr kumimoji="0" lang="es-ES" sz="1000" b="0" i="0" u="none" strike="noStrike" kern="1200" cap="none" spc="0" normalizeH="0" baseline="0" noProof="0">
                          <a:ln>
                            <a:noFill/>
                          </a:ln>
                          <a:solidFill>
                            <a:prstClr val="black"/>
                          </a:solidFill>
                          <a:effectLst/>
                          <a:uLnTx/>
                          <a:uFillTx/>
                          <a:latin typeface="+mn-lt"/>
                          <a:ea typeface="+mn-ea"/>
                          <a:cs typeface="+mn-cs"/>
                        </a:rPr>
                        <a:t>
Que ofrece?...enviar productod. Atte José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09:02:12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021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ICBC Argentina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Omar Lapeyre - 2017-05-10 15:58:22</a:t>
                      </a:r>
                      <a:r>
                        <a:rPr kumimoji="0" lang="es-ES" sz="1000" b="0" i="0" u="none" strike="noStrike" kern="1200" cap="none" spc="0" normalizeH="0" baseline="0" noProof="0">
                          <a:ln>
                            <a:noFill/>
                          </a:ln>
                          <a:solidFill>
                            <a:prstClr val="black"/>
                          </a:solidFill>
                          <a:effectLst/>
                          <a:uLnTx/>
                          <a:uFillTx/>
                          <a:latin typeface="+mn-lt"/>
                          <a:ea typeface="+mn-ea"/>
                          <a:cs typeface="+mn-cs"/>
                        </a:rPr>
                        <a:t>
Todas las sucursales cierran la linea de cajeros automáticos Hasta las 17 30 hs?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05/11/2017 15:10:17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330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Gabriel Eduardo Fernandez - 2017-05-10 15:36:40</a:t>
                      </a:r>
                      <a:r>
                        <a:rPr kumimoji="0" lang="es-ES" sz="1000" b="0" i="0" u="none" strike="noStrike" kern="1200" cap="none" spc="0" normalizeH="0" baseline="0" noProof="0">
                          <a:ln>
                            <a:noFill/>
                          </a:ln>
                          <a:solidFill>
                            <a:prstClr val="black"/>
                          </a:solidFill>
                          <a:effectLst/>
                          <a:uLnTx/>
                          <a:uFillTx/>
                          <a:latin typeface="+mn-lt"/>
                          <a:ea typeface="+mn-ea"/>
                          <a:cs typeface="+mn-cs"/>
                        </a:rPr>
                        <a:t>
Cómo hago para sacar un Alias de CBU?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15:55:15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60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Vale Mayr - 2017-05-10 12:05:27</a:t>
                      </a:r>
                      <a:r>
                        <a:rPr kumimoji="0" lang="es-ES" sz="1000" b="0" i="0" u="none" strike="noStrike" kern="1200" cap="none" spc="0" normalizeH="0" baseline="0" noProof="0">
                          <a:ln>
                            <a:noFill/>
                          </a:ln>
                          <a:solidFill>
                            <a:prstClr val="black"/>
                          </a:solidFill>
                          <a:effectLst/>
                          <a:uLnTx/>
                          <a:uFillTx/>
                          <a:latin typeface="+mn-lt"/>
                          <a:ea typeface="+mn-ea"/>
                          <a:cs typeface="+mn-cs"/>
                        </a:rPr>
                        <a:t>
Hoy me llegó un mail. Bienvenido a Santander Rio Priority. Atención personalizada, prioridad en las cajas, bla,bla, bla. Decido probarlo y voy a hacer un depósito.  Llegue y había 3 personas antes que yo. A cuantas antendieron antes que a mi? A 5!!! Y la prioridad donde esta? Yo tenía letra M. Paso un J un H un L un O y un solo M antes que yo. Expliquenme por favor donde está la prioridas si tenía 3 personas antes y pasaron 5???? #VolveCitiPorFavor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12:17:32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8401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Isabel Benedit - 2017-05-10 08:37:55</a:t>
                      </a:r>
                      <a:r>
                        <a:rPr kumimoji="0" lang="es-ES" sz="1000" b="0" i="0" u="none" strike="noStrike" kern="1200" cap="none" spc="0" normalizeH="0" baseline="0" noProof="0">
                          <a:ln>
                            <a:noFill/>
                          </a:ln>
                          <a:solidFill>
                            <a:prstClr val="black"/>
                          </a:solidFill>
                          <a:effectLst/>
                          <a:uLnTx/>
                          <a:uFillTx/>
                          <a:latin typeface="+mn-lt"/>
                          <a:ea typeface="+mn-ea"/>
                          <a:cs typeface="+mn-cs"/>
                        </a:rPr>
                        <a:t>
Buen dia, que significa esto? Banco Santander Rio informa que no se encuentra disponible el sistema de determinación de concentración máxima de productos para perfiles. Desea continuar?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09:50:45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248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Ignacio Gimenez - 2017-05-09 23:59:44</a:t>
                      </a:r>
                      <a:r>
                        <a:rPr kumimoji="0" lang="es-ES" sz="1000" b="0" i="0" u="none" strike="noStrike" kern="1200" cap="none" spc="0" normalizeH="0" baseline="0" noProof="0">
                          <a:ln>
                            <a:noFill/>
                          </a:ln>
                          <a:solidFill>
                            <a:prstClr val="black"/>
                          </a:solidFill>
                          <a:effectLst/>
                          <a:uLnTx/>
                          <a:uFillTx/>
                          <a:latin typeface="+mn-lt"/>
                          <a:ea typeface="+mn-ea"/>
                          <a:cs typeface="+mn-cs"/>
                        </a:rPr>
                        <a:t>
Como va?? Quería consultar por que no puedo realizar el pago a netflix con mi tarjeta??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05/10/2017 09:27:04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6501404"/>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3794181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14074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2377126"/>
                    </a:ext>
                  </a:extLst>
                </a:gridCol>
                <a:gridCol w="1645920">
                  <a:extLst>
                    <a:ext uri="{9D8B030D-6E8A-4147-A177-3AD203B41FA5}">
                      <a16:colId xmlns:a16="http://schemas.microsoft.com/office/drawing/2014/main" val="2366540908"/>
                    </a:ext>
                  </a:extLst>
                </a:gridCol>
                <a:gridCol w="822960">
                  <a:extLst>
                    <a:ext uri="{9D8B030D-6E8A-4147-A177-3AD203B41FA5}">
                      <a16:colId xmlns:a16="http://schemas.microsoft.com/office/drawing/2014/main" val="1718943044"/>
                    </a:ext>
                  </a:extLst>
                </a:gridCol>
                <a:gridCol w="822960">
                  <a:extLst>
                    <a:ext uri="{9D8B030D-6E8A-4147-A177-3AD203B41FA5}">
                      <a16:colId xmlns:a16="http://schemas.microsoft.com/office/drawing/2014/main" val="3408512339"/>
                    </a:ext>
                  </a:extLst>
                </a:gridCol>
                <a:gridCol w="822960">
                  <a:extLst>
                    <a:ext uri="{9D8B030D-6E8A-4147-A177-3AD203B41FA5}">
                      <a16:colId xmlns:a16="http://schemas.microsoft.com/office/drawing/2014/main" val="467148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6414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Maru Ps - 2017-05-09 15:14:56</a:t>
                      </a:r>
                      <a:r>
                        <a:rPr kumimoji="0" lang="es-ES" sz="1000" b="0" i="0" u="none" strike="noStrike" kern="1200" cap="none" spc="0" normalizeH="0" baseline="0" noProof="0">
                          <a:ln>
                            <a:noFill/>
                          </a:ln>
                          <a:solidFill>
                            <a:prstClr val="black"/>
                          </a:solidFill>
                          <a:effectLst/>
                          <a:uLnTx/>
                          <a:uFillTx/>
                          <a:latin typeface="+mn-lt"/>
                          <a:ea typeface="+mn-ea"/>
                          <a:cs typeface="+mn-cs"/>
                        </a:rPr>
                        <a:t>
Hola. ¿que pasa que no se pueden descargar los resumenes de las tarjetas de credito por el Homebanking? Ni Santander ni Visa Citi.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15:19:58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97286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Edu Beghe - 2017-05-09 13:37:07</a:t>
                      </a:r>
                      <a:r>
                        <a:rPr kumimoji="0" lang="es-ES" sz="1000" b="0" i="0" u="none" strike="noStrike" kern="1200" cap="none" spc="0" normalizeH="0" baseline="0" noProof="0">
                          <a:ln>
                            <a:noFill/>
                          </a:ln>
                          <a:solidFill>
                            <a:prstClr val="black"/>
                          </a:solidFill>
                          <a:effectLst/>
                          <a:uLnTx/>
                          <a:uFillTx/>
                          <a:latin typeface="+mn-lt"/>
                          <a:ea typeface="+mn-ea"/>
                          <a:cs typeface="+mn-cs"/>
                        </a:rPr>
                        <a:t>
Estoy pensando en el servicio pauperrimo que brindan a sus clientes y lo poco que les importa mi tiempo. La sucursal de pueyrredon y pacheco de melo no funciona, los 3 cajeros de la de uriburu y santa fe no funcionan. En la sucursal de congreso y cabildo no funciona el sistema de deposito de cheques con mi tarjeta santander, y como si fuera poco cuando hice toda la cola para el cajero de autoservicio y puse todos los datos "no puedo operar por que tengo que confirmar mi domicilio" HACEN 3 AÑOS OPERO CON USTEDES INFRADOTADOS, NO SE LES OCURRIO DECIRMELO 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13:40:27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969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Provincia</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Julieta Tito - 2017-05-09 13:09:29</a:t>
                      </a:r>
                      <a:r>
                        <a:rPr kumimoji="0" lang="es-ES" sz="1000" b="0" i="0" u="none" strike="noStrike" kern="1200" cap="none" spc="0" normalizeH="0" baseline="0" noProof="0">
                          <a:ln>
                            <a:noFill/>
                          </a:ln>
                          <a:solidFill>
                            <a:prstClr val="black"/>
                          </a:solidFill>
                          <a:effectLst/>
                          <a:uLnTx/>
                          <a:uFillTx/>
                          <a:latin typeface="+mn-lt"/>
                          <a:ea typeface="+mn-ea"/>
                          <a:cs typeface="+mn-cs"/>
                        </a:rPr>
                        <a:t>
Soy de mar del plata. En el petshop animalia estan promocionando que los martes hay 15% de descuento con tarjetas de debito y credito del provincia. Es asi? Me lo confirman?
Es por reintegro?
Hay tope?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6159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 Río</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Karina Larralde - 2017-05-09 12:26:15</a:t>
                      </a:r>
                      <a:r>
                        <a:rPr kumimoji="0" lang="es-ES" sz="1000" b="0" i="0" u="none" strike="noStrike" kern="1200" cap="none" spc="0" normalizeH="0" baseline="0" noProof="0">
                          <a:ln>
                            <a:noFill/>
                          </a:ln>
                          <a:solidFill>
                            <a:prstClr val="black"/>
                          </a:solidFill>
                          <a:effectLst/>
                          <a:uLnTx/>
                          <a:uFillTx/>
                          <a:latin typeface="+mn-lt"/>
                          <a:ea typeface="+mn-ea"/>
                          <a:cs typeface="+mn-cs"/>
                        </a:rPr>
                        <a:t>
Alguien que responda en SuperClub y no corte la llamada... hay?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05/09/2017 12:39:06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11986077"/>
                  </a:ext>
                </a:extLst>
              </a:tr>
            </a:tbl>
          </a:graphicData>
        </a:graphic>
      </p:graphicFrame>
      <p:sp>
        <p:nvSpPr>
          <p:cNvPr id="4" name="Text Placeholder 3"/>
          <p:cNvSpPr>
            <a:spLocks noGrp="1"/>
          </p:cNvSpPr>
          <p:nvPr>
            <p:ph type="body" sz="quarter" idx="14"/>
          </p:nvPr>
        </p:nvSpPr>
        <p:spPr/>
        <p:txBody>
          <a:bodyPr/>
          <a:lstStyle/>
          <a:p>
            <a:r>
              <a:rPr lang="en-US"/>
              <a:t>04/11/2017 - 05/10/2017</a:t>
            </a:r>
          </a:p>
        </p:txBody>
      </p:sp>
    </p:spTree>
    <p:extLst>
      <p:ext uri="{BB962C8B-B14F-4D97-AF65-F5344CB8AC3E}">
        <p14:creationId xmlns:p14="http://schemas.microsoft.com/office/powerpoint/2010/main" val="12081655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33436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04/11/2017 - 05/10/2017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801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1696</Words>
  <Application>Microsoft Office PowerPoint</Application>
  <PresentationFormat>On-screen Show (4:3)</PresentationFormat>
  <Paragraphs>774</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6</vt:lpstr>
      <vt:lpstr>Facebook User Posts Table - 2 of 6</vt:lpstr>
      <vt:lpstr>Facebook User Posts Table - 3 of 6</vt:lpstr>
      <vt:lpstr>Facebook User Posts Table - 4 of 6</vt:lpstr>
      <vt:lpstr>Facebook User Posts Table - 5 of 6</vt:lpstr>
      <vt:lpstr>Facebook User Posts Table - 6 of 6</vt:lpstr>
      <vt:lpstr>Facebook Questions Table - 1 of 2</vt:lpstr>
      <vt:lpstr>Facebook Questions Table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2017-05-12T16:46:07Z</dcterms:created>
  <dcterms:modified xsi:type="dcterms:W3CDTF">2017-05-12T16:47:20Z</dcterms:modified>
</cp:coreProperties>
</file>