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75-43DB-AD94-74BC6C4B8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2672968"/>
        <c:axId val="222670672"/>
      </c:radarChart>
      <c:catAx>
        <c:axId val="22267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670672"/>
        <c:crosses val="autoZero"/>
        <c:auto val="1"/>
        <c:lblAlgn val="ctr"/>
        <c:lblOffset val="100"/>
        <c:noMultiLvlLbl val="0"/>
      </c:catAx>
      <c:valAx>
        <c:axId val="22267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67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2238</c:v>
                </c:pt>
                <c:pt idx="1">
                  <c:v>2240</c:v>
                </c:pt>
                <c:pt idx="2">
                  <c:v>2242</c:v>
                </c:pt>
                <c:pt idx="3">
                  <c:v>2244</c:v>
                </c:pt>
                <c:pt idx="4">
                  <c:v>2243</c:v>
                </c:pt>
                <c:pt idx="5">
                  <c:v>2244</c:v>
                </c:pt>
                <c:pt idx="6">
                  <c:v>2244</c:v>
                </c:pt>
                <c:pt idx="7">
                  <c:v>2244</c:v>
                </c:pt>
                <c:pt idx="8">
                  <c:v>2246</c:v>
                </c:pt>
                <c:pt idx="9">
                  <c:v>2247</c:v>
                </c:pt>
                <c:pt idx="10">
                  <c:v>2248</c:v>
                </c:pt>
                <c:pt idx="11">
                  <c:v>2247</c:v>
                </c:pt>
                <c:pt idx="12">
                  <c:v>2250</c:v>
                </c:pt>
                <c:pt idx="13">
                  <c:v>2254</c:v>
                </c:pt>
                <c:pt idx="14">
                  <c:v>2254</c:v>
                </c:pt>
                <c:pt idx="15">
                  <c:v>2257</c:v>
                </c:pt>
                <c:pt idx="16">
                  <c:v>2257</c:v>
                </c:pt>
                <c:pt idx="17">
                  <c:v>2258</c:v>
                </c:pt>
                <c:pt idx="18">
                  <c:v>2257</c:v>
                </c:pt>
                <c:pt idx="19">
                  <c:v>2258</c:v>
                </c:pt>
                <c:pt idx="20">
                  <c:v>2258</c:v>
                </c:pt>
                <c:pt idx="21">
                  <c:v>2258</c:v>
                </c:pt>
                <c:pt idx="22">
                  <c:v>2259</c:v>
                </c:pt>
                <c:pt idx="23">
                  <c:v>2258</c:v>
                </c:pt>
                <c:pt idx="24">
                  <c:v>2258</c:v>
                </c:pt>
                <c:pt idx="25">
                  <c:v>2257</c:v>
                </c:pt>
                <c:pt idx="26">
                  <c:v>2257</c:v>
                </c:pt>
                <c:pt idx="27">
                  <c:v>2257</c:v>
                </c:pt>
                <c:pt idx="28">
                  <c:v>2258</c:v>
                </c:pt>
                <c:pt idx="29">
                  <c:v>2260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26-4577-B4C5-7111DE885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719960"/>
        <c:axId val="258720288"/>
      </c:lineChart>
      <c:dateAx>
        <c:axId val="25871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20288"/>
        <c:crosses val="autoZero"/>
        <c:auto val="1"/>
        <c:lblOffset val="100"/>
        <c:baseTimeUnit val="days"/>
      </c:dateAx>
      <c:valAx>
        <c:axId val="25872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1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5-44D2-A9D1-73BE96CE4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8722912"/>
        <c:axId val="258721272"/>
      </c:barChart>
      <c:catAx>
        <c:axId val="25872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21272"/>
        <c:crosses val="autoZero"/>
        <c:auto val="1"/>
        <c:lblAlgn val="ctr"/>
        <c:lblOffset val="100"/>
        <c:noMultiLvlLbl val="0"/>
      </c:catAx>
      <c:valAx>
        <c:axId val="25872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2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120</c:v>
                </c:pt>
                <c:pt idx="8">
                  <c:v>120</c:v>
                </c:pt>
                <c:pt idx="9">
                  <c:v>120</c:v>
                </c:pt>
                <c:pt idx="10">
                  <c:v>121</c:v>
                </c:pt>
                <c:pt idx="11">
                  <c:v>121</c:v>
                </c:pt>
                <c:pt idx="12">
                  <c:v>121</c:v>
                </c:pt>
                <c:pt idx="13">
                  <c:v>121</c:v>
                </c:pt>
                <c:pt idx="14">
                  <c:v>121</c:v>
                </c:pt>
                <c:pt idx="15">
                  <c:v>121</c:v>
                </c:pt>
                <c:pt idx="16">
                  <c:v>121</c:v>
                </c:pt>
                <c:pt idx="17">
                  <c:v>121</c:v>
                </c:pt>
                <c:pt idx="18">
                  <c:v>121</c:v>
                </c:pt>
                <c:pt idx="19">
                  <c:v>121</c:v>
                </c:pt>
                <c:pt idx="20">
                  <c:v>121</c:v>
                </c:pt>
                <c:pt idx="21">
                  <c:v>121</c:v>
                </c:pt>
                <c:pt idx="22">
                  <c:v>121</c:v>
                </c:pt>
                <c:pt idx="23">
                  <c:v>121</c:v>
                </c:pt>
                <c:pt idx="24">
                  <c:v>121</c:v>
                </c:pt>
                <c:pt idx="25">
                  <c:v>121</c:v>
                </c:pt>
                <c:pt idx="26">
                  <c:v>121</c:v>
                </c:pt>
                <c:pt idx="27">
                  <c:v>121</c:v>
                </c:pt>
                <c:pt idx="28">
                  <c:v>121</c:v>
                </c:pt>
                <c:pt idx="29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66-4EF4-B99A-77C6F14C9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99656"/>
        <c:axId val="265004248"/>
      </c:lineChart>
      <c:dateAx>
        <c:axId val="26499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004248"/>
        <c:crosses val="autoZero"/>
        <c:auto val="1"/>
        <c:lblOffset val="100"/>
        <c:baseTimeUnit val="days"/>
      </c:dateAx>
      <c:valAx>
        <c:axId val="26500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9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13042151</c:v>
                </c:pt>
                <c:pt idx="1">
                  <c:v>13042151</c:v>
                </c:pt>
                <c:pt idx="2">
                  <c:v>13043225</c:v>
                </c:pt>
                <c:pt idx="3">
                  <c:v>13045539</c:v>
                </c:pt>
                <c:pt idx="4">
                  <c:v>13046394</c:v>
                </c:pt>
                <c:pt idx="5">
                  <c:v>13046901</c:v>
                </c:pt>
                <c:pt idx="6">
                  <c:v>13047346</c:v>
                </c:pt>
                <c:pt idx="7">
                  <c:v>13047835</c:v>
                </c:pt>
                <c:pt idx="8">
                  <c:v>13048658</c:v>
                </c:pt>
                <c:pt idx="9">
                  <c:v>13049398</c:v>
                </c:pt>
                <c:pt idx="10">
                  <c:v>13050033</c:v>
                </c:pt>
                <c:pt idx="11">
                  <c:v>13050644</c:v>
                </c:pt>
                <c:pt idx="12">
                  <c:v>13051158</c:v>
                </c:pt>
                <c:pt idx="13">
                  <c:v>13051573</c:v>
                </c:pt>
                <c:pt idx="14">
                  <c:v>13051573</c:v>
                </c:pt>
                <c:pt idx="15">
                  <c:v>13051922</c:v>
                </c:pt>
                <c:pt idx="16">
                  <c:v>13053047</c:v>
                </c:pt>
                <c:pt idx="17">
                  <c:v>13053047</c:v>
                </c:pt>
                <c:pt idx="18">
                  <c:v>13054211</c:v>
                </c:pt>
                <c:pt idx="19">
                  <c:v>13054717</c:v>
                </c:pt>
                <c:pt idx="20">
                  <c:v>13055185</c:v>
                </c:pt>
                <c:pt idx="21">
                  <c:v>13055534</c:v>
                </c:pt>
                <c:pt idx="22">
                  <c:v>13055534</c:v>
                </c:pt>
                <c:pt idx="23">
                  <c:v>13056613</c:v>
                </c:pt>
                <c:pt idx="24">
                  <c:v>13057365</c:v>
                </c:pt>
                <c:pt idx="25">
                  <c:v>13058027</c:v>
                </c:pt>
                <c:pt idx="26">
                  <c:v>13058661</c:v>
                </c:pt>
                <c:pt idx="27">
                  <c:v>13059157</c:v>
                </c:pt>
                <c:pt idx="28">
                  <c:v>13059621</c:v>
                </c:pt>
                <c:pt idx="29">
                  <c:v>13060353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1-481B-98FA-94334310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478096"/>
        <c:axId val="265474488"/>
      </c:lineChart>
      <c:dateAx>
        <c:axId val="26547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74488"/>
        <c:crosses val="autoZero"/>
        <c:auto val="1"/>
        <c:lblOffset val="100"/>
        <c:baseTimeUnit val="days"/>
      </c:dateAx>
      <c:valAx>
        <c:axId val="26547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7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13039728</c:v>
                </c:pt>
                <c:pt idx="2">
                  <c:v>2195</c:v>
                </c:pt>
                <c:pt idx="3">
                  <c:v>916</c:v>
                </c:pt>
                <c:pt idx="4">
                  <c:v>584</c:v>
                </c:pt>
                <c:pt idx="5">
                  <c:v>473</c:v>
                </c:pt>
                <c:pt idx="6">
                  <c:v>424</c:v>
                </c:pt>
                <c:pt idx="7">
                  <c:v>824</c:v>
                </c:pt>
                <c:pt idx="8">
                  <c:v>717</c:v>
                </c:pt>
                <c:pt idx="9">
                  <c:v>674</c:v>
                </c:pt>
                <c:pt idx="10">
                  <c:v>595</c:v>
                </c:pt>
                <c:pt idx="11">
                  <c:v>565</c:v>
                </c:pt>
                <c:pt idx="12">
                  <c:v>381</c:v>
                </c:pt>
                <c:pt idx="13">
                  <c:v>355</c:v>
                </c:pt>
                <c:pt idx="14">
                  <c:v>535</c:v>
                </c:pt>
                <c:pt idx="15">
                  <c:v>528</c:v>
                </c:pt>
                <c:pt idx="16">
                  <c:v>600</c:v>
                </c:pt>
                <c:pt idx="17">
                  <c:v>586</c:v>
                </c:pt>
                <c:pt idx="18">
                  <c:v>527</c:v>
                </c:pt>
                <c:pt idx="19">
                  <c:v>461</c:v>
                </c:pt>
                <c:pt idx="20">
                  <c:v>387</c:v>
                </c:pt>
                <c:pt idx="21">
                  <c:v>379</c:v>
                </c:pt>
                <c:pt idx="22">
                  <c:v>624</c:v>
                </c:pt>
                <c:pt idx="23">
                  <c:v>685</c:v>
                </c:pt>
                <c:pt idx="24">
                  <c:v>719</c:v>
                </c:pt>
                <c:pt idx="25">
                  <c:v>669</c:v>
                </c:pt>
                <c:pt idx="26">
                  <c:v>510</c:v>
                </c:pt>
                <c:pt idx="27">
                  <c:v>456</c:v>
                </c:pt>
                <c:pt idx="28">
                  <c:v>655</c:v>
                </c:pt>
                <c:pt idx="29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61-458C-A7E7-FB0D0C2E3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442472"/>
        <c:axId val="265445424"/>
      </c:lineChart>
      <c:dateAx>
        <c:axId val="26544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45424"/>
        <c:crosses val="autoZero"/>
        <c:auto val="1"/>
        <c:lblOffset val="100"/>
        <c:baseTimeUnit val="days"/>
      </c:dateAx>
      <c:valAx>
        <c:axId val="26544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4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106014.0488</c:v>
                </c:pt>
                <c:pt idx="2">
                  <c:v>17.845500000000001</c:v>
                </c:pt>
                <c:pt idx="3">
                  <c:v>7.4471999999999996</c:v>
                </c:pt>
                <c:pt idx="4">
                  <c:v>4.7480000000000002</c:v>
                </c:pt>
                <c:pt idx="5">
                  <c:v>3.8454999999999999</c:v>
                </c:pt>
                <c:pt idx="6">
                  <c:v>3.4472</c:v>
                </c:pt>
                <c:pt idx="7">
                  <c:v>6.6992000000000003</c:v>
                </c:pt>
                <c:pt idx="8">
                  <c:v>5.8292999999999999</c:v>
                </c:pt>
                <c:pt idx="9">
                  <c:v>5.4797000000000002</c:v>
                </c:pt>
                <c:pt idx="10">
                  <c:v>4.8373999999999997</c:v>
                </c:pt>
                <c:pt idx="11">
                  <c:v>4.5934999999999997</c:v>
                </c:pt>
                <c:pt idx="12">
                  <c:v>3.0726</c:v>
                </c:pt>
                <c:pt idx="13">
                  <c:v>2.8628999999999998</c:v>
                </c:pt>
                <c:pt idx="14">
                  <c:v>4.3144999999999998</c:v>
                </c:pt>
                <c:pt idx="15">
                  <c:v>4.2580999999999998</c:v>
                </c:pt>
                <c:pt idx="16">
                  <c:v>4.8387000000000002</c:v>
                </c:pt>
                <c:pt idx="17">
                  <c:v>4.7257999999999996</c:v>
                </c:pt>
                <c:pt idx="18">
                  <c:v>4.25</c:v>
                </c:pt>
                <c:pt idx="19">
                  <c:v>3.7176999999999998</c:v>
                </c:pt>
                <c:pt idx="20">
                  <c:v>3.121</c:v>
                </c:pt>
                <c:pt idx="21">
                  <c:v>3.0565000000000002</c:v>
                </c:pt>
                <c:pt idx="22">
                  <c:v>5.0323000000000002</c:v>
                </c:pt>
                <c:pt idx="23">
                  <c:v>5.5242000000000004</c:v>
                </c:pt>
                <c:pt idx="24">
                  <c:v>5.7984</c:v>
                </c:pt>
                <c:pt idx="25">
                  <c:v>5.3952</c:v>
                </c:pt>
                <c:pt idx="26">
                  <c:v>4.1128999999999998</c:v>
                </c:pt>
                <c:pt idx="27">
                  <c:v>3.6774</c:v>
                </c:pt>
                <c:pt idx="28">
                  <c:v>5.2823000000000002</c:v>
                </c:pt>
                <c:pt idx="29">
                  <c:v>5.9596999999999998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0C-44DE-9A4E-9B69A749A3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441816"/>
        <c:axId val="265442800"/>
      </c:lineChart>
      <c:dateAx>
        <c:axId val="26544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42800"/>
        <c:crosses val="autoZero"/>
        <c:auto val="1"/>
        <c:lblOffset val="100"/>
        <c:baseTimeUnit val="days"/>
      </c:dateAx>
      <c:valAx>
        <c:axId val="26544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4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0.26797677534614001</c:v>
                </c:pt>
                <c:pt idx="2">
                  <c:v>4.4622936189200997E-2</c:v>
                </c:pt>
                <c:pt idx="3">
                  <c:v>8.9166295140437002E-2</c:v>
                </c:pt>
                <c:pt idx="4">
                  <c:v>0</c:v>
                </c:pt>
                <c:pt idx="5">
                  <c:v>0</c:v>
                </c:pt>
                <c:pt idx="6">
                  <c:v>-4.4563279857397997E-2</c:v>
                </c:pt>
                <c:pt idx="7">
                  <c:v>0</c:v>
                </c:pt>
                <c:pt idx="8">
                  <c:v>4.4543429844098002E-2</c:v>
                </c:pt>
                <c:pt idx="9">
                  <c:v>0.13357079252004</c:v>
                </c:pt>
                <c:pt idx="10">
                  <c:v>0</c:v>
                </c:pt>
                <c:pt idx="11">
                  <c:v>0.13351134846462001</c:v>
                </c:pt>
                <c:pt idx="12">
                  <c:v>0.13345195729536999</c:v>
                </c:pt>
                <c:pt idx="13">
                  <c:v>0</c:v>
                </c:pt>
                <c:pt idx="14">
                  <c:v>4.4365572315882999E-2</c:v>
                </c:pt>
                <c:pt idx="15">
                  <c:v>0</c:v>
                </c:pt>
                <c:pt idx="16">
                  <c:v>4.4306601683650998E-2</c:v>
                </c:pt>
                <c:pt idx="17">
                  <c:v>8.8613203367301996E-2</c:v>
                </c:pt>
                <c:pt idx="18">
                  <c:v>4.4306601683650998E-2</c:v>
                </c:pt>
                <c:pt idx="19">
                  <c:v>0</c:v>
                </c:pt>
                <c:pt idx="20">
                  <c:v>0</c:v>
                </c:pt>
                <c:pt idx="21">
                  <c:v>4.4286979627988998E-2</c:v>
                </c:pt>
                <c:pt idx="22">
                  <c:v>4.4286979627988998E-2</c:v>
                </c:pt>
                <c:pt idx="23">
                  <c:v>0</c:v>
                </c:pt>
                <c:pt idx="24">
                  <c:v>8.8573959255978996E-2</c:v>
                </c:pt>
                <c:pt idx="25">
                  <c:v>8.8613203367301996E-2</c:v>
                </c:pt>
                <c:pt idx="26">
                  <c:v>4.4306601683650998E-2</c:v>
                </c:pt>
                <c:pt idx="27">
                  <c:v>0</c:v>
                </c:pt>
                <c:pt idx="28">
                  <c:v>4.4306601683650998E-2</c:v>
                </c:pt>
                <c:pt idx="29">
                  <c:v>0.132802124834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1-4A14-A29A-657D9E995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412944"/>
        <c:axId val="262411632"/>
      </c:lineChart>
      <c:dateAx>
        <c:axId val="26241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11632"/>
        <c:crosses val="autoZero"/>
        <c:auto val="1"/>
        <c:lblOffset val="100"/>
        <c:baseTimeUnit val="days"/>
      </c:dateAx>
      <c:valAx>
        <c:axId val="26241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1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4.8800000000000003E-2</c:v>
                </c:pt>
                <c:pt idx="2">
                  <c:v>8.0999999999999996E-3</c:v>
                </c:pt>
                <c:pt idx="3">
                  <c:v>1.6299999999999999E-2</c:v>
                </c:pt>
                <c:pt idx="4">
                  <c:v>0</c:v>
                </c:pt>
                <c:pt idx="5">
                  <c:v>0</c:v>
                </c:pt>
                <c:pt idx="6">
                  <c:v>-8.0999999999999996E-3</c:v>
                </c:pt>
                <c:pt idx="7">
                  <c:v>0</c:v>
                </c:pt>
                <c:pt idx="8">
                  <c:v>8.0999999999999996E-3</c:v>
                </c:pt>
                <c:pt idx="9">
                  <c:v>2.4400000000000002E-2</c:v>
                </c:pt>
                <c:pt idx="10">
                  <c:v>0</c:v>
                </c:pt>
                <c:pt idx="11">
                  <c:v>2.4400000000000002E-2</c:v>
                </c:pt>
                <c:pt idx="12">
                  <c:v>2.4199999999999999E-2</c:v>
                </c:pt>
                <c:pt idx="13">
                  <c:v>0</c:v>
                </c:pt>
                <c:pt idx="14">
                  <c:v>8.0999999999999996E-3</c:v>
                </c:pt>
                <c:pt idx="15">
                  <c:v>0</c:v>
                </c:pt>
                <c:pt idx="16">
                  <c:v>8.0999999999999996E-3</c:v>
                </c:pt>
                <c:pt idx="17">
                  <c:v>1.61E-2</c:v>
                </c:pt>
                <c:pt idx="18">
                  <c:v>8.0999999999999996E-3</c:v>
                </c:pt>
                <c:pt idx="19">
                  <c:v>0</c:v>
                </c:pt>
                <c:pt idx="20">
                  <c:v>0</c:v>
                </c:pt>
                <c:pt idx="21">
                  <c:v>8.0999999999999996E-3</c:v>
                </c:pt>
                <c:pt idx="22">
                  <c:v>8.0999999999999996E-3</c:v>
                </c:pt>
                <c:pt idx="23">
                  <c:v>0</c:v>
                </c:pt>
                <c:pt idx="24">
                  <c:v>1.61E-2</c:v>
                </c:pt>
                <c:pt idx="25">
                  <c:v>1.61E-2</c:v>
                </c:pt>
                <c:pt idx="26">
                  <c:v>8.0999999999999996E-3</c:v>
                </c:pt>
                <c:pt idx="27">
                  <c:v>0</c:v>
                </c:pt>
                <c:pt idx="28">
                  <c:v>8.0999999999999996E-3</c:v>
                </c:pt>
                <c:pt idx="29">
                  <c:v>2.4199999999999999E-2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FF-4615-976E-6D7F1F8F8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409664"/>
        <c:axId val="262411304"/>
      </c:lineChart>
      <c:dateAx>
        <c:axId val="26240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11304"/>
        <c:crosses val="autoZero"/>
        <c:auto val="1"/>
        <c:lblOffset val="100"/>
        <c:baseTimeUnit val="days"/>
      </c:dateAx>
      <c:valAx>
        <c:axId val="26241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40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2285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893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7729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021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991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821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940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51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80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3830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044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21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738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145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4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100.1210%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5808.4924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2071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1097568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390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85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799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270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8559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349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7844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81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6213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2583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54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08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7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303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10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2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- 2017-04-21 10:49:54</a:t>
                      </a:r>
                      <a:r>
                        <a:rPr lang="es-ES" sz="1000"/>
                        <a:t>
Ciclo “Historias de vida” – Entrevista a Paloma Herrera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408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46978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3766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69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8652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46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7988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47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0037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155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630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658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150</Words>
  <Application>Microsoft Office PowerPoint</Application>
  <PresentationFormat>On-screen Show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2017-05-12T16:34:30Z</dcterms:created>
  <dcterms:modified xsi:type="dcterms:W3CDTF">2017-05-12T16:34:42Z</dcterms:modified>
</cp:coreProperties>
</file>