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58948</c:v>
                </c:pt>
                <c:pt idx="1">
                  <c:v>58961</c:v>
                </c:pt>
                <c:pt idx="2">
                  <c:v>58961</c:v>
                </c:pt>
                <c:pt idx="3">
                  <c:v>58965</c:v>
                </c:pt>
                <c:pt idx="4">
                  <c:v>58964</c:v>
                </c:pt>
                <c:pt idx="5">
                  <c:v>58964</c:v>
                </c:pt>
                <c:pt idx="6">
                  <c:v>58961</c:v>
                </c:pt>
                <c:pt idx="7">
                  <c:v>58961</c:v>
                </c:pt>
                <c:pt idx="8">
                  <c:v>58962</c:v>
                </c:pt>
                <c:pt idx="9">
                  <c:v>58962</c:v>
                </c:pt>
                <c:pt idx="10">
                  <c:v>58963</c:v>
                </c:pt>
                <c:pt idx="11">
                  <c:v>58969</c:v>
                </c:pt>
                <c:pt idx="12">
                  <c:v>58969</c:v>
                </c:pt>
                <c:pt idx="13">
                  <c:v>58974</c:v>
                </c:pt>
                <c:pt idx="14">
                  <c:v>58976</c:v>
                </c:pt>
                <c:pt idx="15">
                  <c:v>58983</c:v>
                </c:pt>
                <c:pt idx="16">
                  <c:v>58983</c:v>
                </c:pt>
                <c:pt idx="17">
                  <c:v>58998</c:v>
                </c:pt>
                <c:pt idx="18">
                  <c:v>59001</c:v>
                </c:pt>
                <c:pt idx="19">
                  <c:v>59004</c:v>
                </c:pt>
                <c:pt idx="20">
                  <c:v>58997</c:v>
                </c:pt>
                <c:pt idx="21">
                  <c:v>58998</c:v>
                </c:pt>
                <c:pt idx="22">
                  <c:v>58997</c:v>
                </c:pt>
                <c:pt idx="23">
                  <c:v>59001</c:v>
                </c:pt>
                <c:pt idx="24">
                  <c:v>58994</c:v>
                </c:pt>
                <c:pt idx="25">
                  <c:v>58994</c:v>
                </c:pt>
                <c:pt idx="26">
                  <c:v>58999</c:v>
                </c:pt>
                <c:pt idx="27">
                  <c:v>59001</c:v>
                </c:pt>
                <c:pt idx="28">
                  <c:v>59008</c:v>
                </c:pt>
                <c:pt idx="29">
                  <c:v>59011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C-44B7-B1E2-4F9EDCCB8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967240"/>
        <c:axId val="259966912"/>
      </c:lineChart>
      <c:dateAx>
        <c:axId val="25996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66912"/>
        <c:crosses val="autoZero"/>
        <c:auto val="1"/>
        <c:lblOffset val="100"/>
        <c:baseTimeUnit val="days"/>
      </c:dateAx>
      <c:valAx>
        <c:axId val="25996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6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7-468B-97C2-9A53806BF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791176"/>
        <c:axId val="225791832"/>
      </c:radarChart>
      <c:catAx>
        <c:axId val="22579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91832"/>
        <c:crosses val="autoZero"/>
        <c:auto val="1"/>
        <c:lblAlgn val="ctr"/>
        <c:lblOffset val="100"/>
        <c:noMultiLvlLbl val="0"/>
      </c:catAx>
      <c:valAx>
        <c:axId val="22579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9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13</c:v>
                </c:pt>
                <c:pt idx="2">
                  <c:v>0</c:v>
                </c:pt>
                <c:pt idx="3">
                  <c:v>4</c:v>
                </c:pt>
                <c:pt idx="4">
                  <c:v>-1</c:v>
                </c:pt>
                <c:pt idx="5">
                  <c:v>0</c:v>
                </c:pt>
                <c:pt idx="6">
                  <c:v>-3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6</c:v>
                </c:pt>
                <c:pt idx="12">
                  <c:v>0</c:v>
                </c:pt>
                <c:pt idx="13">
                  <c:v>5</c:v>
                </c:pt>
                <c:pt idx="14">
                  <c:v>2</c:v>
                </c:pt>
                <c:pt idx="15">
                  <c:v>7</c:v>
                </c:pt>
                <c:pt idx="16">
                  <c:v>0</c:v>
                </c:pt>
                <c:pt idx="17">
                  <c:v>15</c:v>
                </c:pt>
                <c:pt idx="18">
                  <c:v>3</c:v>
                </c:pt>
                <c:pt idx="19">
                  <c:v>3</c:v>
                </c:pt>
                <c:pt idx="20">
                  <c:v>-7</c:v>
                </c:pt>
                <c:pt idx="21">
                  <c:v>1</c:v>
                </c:pt>
                <c:pt idx="22">
                  <c:v>-1</c:v>
                </c:pt>
                <c:pt idx="23">
                  <c:v>4</c:v>
                </c:pt>
                <c:pt idx="24">
                  <c:v>-7</c:v>
                </c:pt>
                <c:pt idx="25">
                  <c:v>0</c:v>
                </c:pt>
                <c:pt idx="26">
                  <c:v>5</c:v>
                </c:pt>
                <c:pt idx="27">
                  <c:v>2</c:v>
                </c:pt>
                <c:pt idx="28">
                  <c:v>7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78-42F3-A38A-CA5CC3771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685864"/>
        <c:axId val="268691440"/>
      </c:lineChart>
      <c:dateAx>
        <c:axId val="26868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91440"/>
        <c:crosses val="autoZero"/>
        <c:auto val="1"/>
        <c:lblOffset val="100"/>
        <c:baseTimeUnit val="days"/>
      </c:dateAx>
      <c:valAx>
        <c:axId val="26869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8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B-4A71-A898-29CA82008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688816"/>
        <c:axId val="268681600"/>
      </c:barChart>
      <c:catAx>
        <c:axId val="26868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81600"/>
        <c:crosses val="autoZero"/>
        <c:auto val="1"/>
        <c:lblAlgn val="ctr"/>
        <c:lblOffset val="100"/>
        <c:noMultiLvlLbl val="0"/>
      </c:catAx>
      <c:valAx>
        <c:axId val="26868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8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4</c:v>
                </c:pt>
                <c:pt idx="15">
                  <c:v>6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F-482D-9EFD-63A13F593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694392"/>
        <c:axId val="268693080"/>
      </c:lineChart>
      <c:dateAx>
        <c:axId val="26869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93080"/>
        <c:crosses val="autoZero"/>
        <c:auto val="1"/>
        <c:lblOffset val="100"/>
        <c:baseTimeUnit val="days"/>
      </c:dateAx>
      <c:valAx>
        <c:axId val="26869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9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7-406B-A12B-EC3182BC0E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7-406B-A12B-EC3182BC0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5785600"/>
        <c:axId val="225791504"/>
      </c:barChart>
      <c:catAx>
        <c:axId val="22578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91504"/>
        <c:crosses val="autoZero"/>
        <c:auto val="1"/>
        <c:lblAlgn val="ctr"/>
        <c:lblOffset val="100"/>
        <c:noMultiLvlLbl val="0"/>
      </c:catAx>
      <c:valAx>
        <c:axId val="22579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8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16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FC-42A5-B420-C0A4D1837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788552"/>
        <c:axId val="225788880"/>
      </c:barChart>
      <c:catAx>
        <c:axId val="22578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88880"/>
        <c:crosses val="autoZero"/>
        <c:auto val="1"/>
        <c:lblAlgn val="ctr"/>
        <c:lblOffset val="100"/>
        <c:noMultiLvlLbl val="0"/>
      </c:catAx>
      <c:valAx>
        <c:axId val="22578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8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1.2504450736702999E-2</c:v>
                </c:pt>
                <c:pt idx="1">
                  <c:v>6.9704659473899004E-3</c:v>
                </c:pt>
                <c:pt idx="2">
                  <c:v>1.8968615948049002E-2</c:v>
                </c:pt>
                <c:pt idx="3">
                  <c:v>3.8512497184228001E-2</c:v>
                </c:pt>
                <c:pt idx="4">
                  <c:v>5.0865562318791E-3</c:v>
                </c:pt>
                <c:pt idx="5">
                  <c:v>3.3910374879194002E-3</c:v>
                </c:pt>
                <c:pt idx="6">
                  <c:v>1.4411909323658E-2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E-468F-93C7-F25769100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648520"/>
        <c:axId val="220722736"/>
      </c:barChart>
      <c:catAx>
        <c:axId val="22564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722736"/>
        <c:crosses val="autoZero"/>
        <c:auto val="1"/>
        <c:lblAlgn val="ctr"/>
        <c:lblOffset val="100"/>
        <c:noMultiLvlLbl val="0"/>
      </c:catAx>
      <c:valAx>
        <c:axId val="22072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4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7</c:v>
                </c:pt>
                <c:pt idx="11">
                  <c:v>10</c:v>
                </c:pt>
                <c:pt idx="12">
                  <c:v>9</c:v>
                </c:pt>
                <c:pt idx="13">
                  <c:v>3</c:v>
                </c:pt>
                <c:pt idx="14">
                  <c:v>6</c:v>
                </c:pt>
                <c:pt idx="15">
                  <c:v>5</c:v>
                </c:pt>
                <c:pt idx="16">
                  <c:v>6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4-402D-A021-B22B34C8F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602848"/>
        <c:axId val="225604816"/>
      </c:lineChart>
      <c:catAx>
        <c:axId val="22560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04816"/>
        <c:crosses val="autoZero"/>
        <c:auto val="1"/>
        <c:lblAlgn val="ctr"/>
        <c:lblOffset val="100"/>
        <c:noMultiLvlLbl val="0"/>
      </c:catAx>
      <c:valAx>
        <c:axId val="22560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0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5.0865562318791E-3</c:v>
                </c:pt>
                <c:pt idx="9">
                  <c:v>6.7820749758389001E-3</c:v>
                </c:pt>
                <c:pt idx="10">
                  <c:v>7.5087258661073004E-3</c:v>
                </c:pt>
                <c:pt idx="11">
                  <c:v>5.7647637294630004E-3</c:v>
                </c:pt>
                <c:pt idx="12">
                  <c:v>1.4129322866331E-2</c:v>
                </c:pt>
                <c:pt idx="13">
                  <c:v>5.9908328953243002E-2</c:v>
                </c:pt>
                <c:pt idx="14">
                  <c:v>1.0173112463758001E-2</c:v>
                </c:pt>
                <c:pt idx="15">
                  <c:v>4.4083487342953002E-3</c:v>
                </c:pt>
                <c:pt idx="16">
                  <c:v>6.2169020611855998E-3</c:v>
                </c:pt>
                <c:pt idx="17">
                  <c:v>8.5341110112638993E-2</c:v>
                </c:pt>
                <c:pt idx="18">
                  <c:v>0</c:v>
                </c:pt>
                <c:pt idx="19">
                  <c:v>0</c:v>
                </c:pt>
                <c:pt idx="20">
                  <c:v>6.7820749758389001E-3</c:v>
                </c:pt>
                <c:pt idx="21">
                  <c:v>0</c:v>
                </c:pt>
                <c:pt idx="22">
                  <c:v>0</c:v>
                </c:pt>
                <c:pt idx="23">
                  <c:v>5.0865562318791E-3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3E-4663-832D-3BEC6710C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603504"/>
        <c:axId val="225594648"/>
      </c:lineChart>
      <c:catAx>
        <c:axId val="22560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94648"/>
        <c:crosses val="autoZero"/>
        <c:auto val="1"/>
        <c:lblAlgn val="ctr"/>
        <c:lblOffset val="100"/>
        <c:noMultiLvlLbl val="0"/>
      </c:catAx>
      <c:valAx>
        <c:axId val="22559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0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19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9</c:v>
                </c:pt>
                <c:pt idx="7">
                  <c:v>8</c:v>
                </c:pt>
                <c:pt idx="8">
                  <c:v>6</c:v>
                </c:pt>
                <c:pt idx="9">
                  <c:v>15</c:v>
                </c:pt>
                <c:pt idx="10">
                  <c:v>16</c:v>
                </c:pt>
                <c:pt idx="11">
                  <c:v>7</c:v>
                </c:pt>
                <c:pt idx="12">
                  <c:v>5</c:v>
                </c:pt>
                <c:pt idx="13">
                  <c:v>18</c:v>
                </c:pt>
                <c:pt idx="14">
                  <c:v>14</c:v>
                </c:pt>
                <c:pt idx="15">
                  <c:v>6</c:v>
                </c:pt>
                <c:pt idx="16">
                  <c:v>16</c:v>
                </c:pt>
                <c:pt idx="17">
                  <c:v>11</c:v>
                </c:pt>
                <c:pt idx="18">
                  <c:v>5</c:v>
                </c:pt>
                <c:pt idx="19">
                  <c:v>1</c:v>
                </c:pt>
                <c:pt idx="20">
                  <c:v>2</c:v>
                </c:pt>
                <c:pt idx="21">
                  <c:v>25</c:v>
                </c:pt>
                <c:pt idx="22">
                  <c:v>8</c:v>
                </c:pt>
                <c:pt idx="23">
                  <c:v>20</c:v>
                </c:pt>
                <c:pt idx="24">
                  <c:v>26</c:v>
                </c:pt>
                <c:pt idx="25">
                  <c:v>5</c:v>
                </c:pt>
                <c:pt idx="26">
                  <c:v>18</c:v>
                </c:pt>
                <c:pt idx="27">
                  <c:v>32</c:v>
                </c:pt>
                <c:pt idx="28">
                  <c:v>42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45-4554-BD80-50AFD6DD0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811736"/>
        <c:axId val="332929848"/>
      </c:lineChart>
      <c:dateAx>
        <c:axId val="35181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29848"/>
        <c:crosses val="autoZero"/>
        <c:auto val="1"/>
        <c:lblOffset val="100"/>
        <c:baseTimeUnit val="days"/>
      </c:dateAx>
      <c:valAx>
        <c:axId val="33292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1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0-4C8D-907A-472808303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698200"/>
        <c:axId val="381698856"/>
      </c:barChart>
      <c:catAx>
        <c:axId val="38169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98856"/>
        <c:crosses val="autoZero"/>
        <c:auto val="1"/>
        <c:lblAlgn val="ctr"/>
        <c:lblOffset val="100"/>
        <c:noMultiLvlLbl val="0"/>
      </c:catAx>
      <c:valAx>
        <c:axId val="38169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9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8880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353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5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71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473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009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398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949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96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147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95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923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6684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631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294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389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7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16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2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209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890484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5629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874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548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2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2050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047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1421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7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163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4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137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93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492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875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643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29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2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854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702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40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821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771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304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872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0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- 2017-04-27 17:03:40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Hinchas de @CAHuracan! ⚽📣Tenemos entradas para el sábado! Pasen por nuestro Facebook para saber cómo llevarse las suyas!😁 #AlentáAlGlobo🎈 https://t.co/MEsq9VV8nP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3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- 2017-04-12 13:09:17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📣Hinchas de @CAHuracan, tenemos entradas para el partido del viernes! ⚽ Conocé como conseguirlas y #AlentáAlGlobo 👉 https://t.co/THaKo4gcCl https://t.co/1XZDyrHGYG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3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- 2017-04-26 12:38:21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🛠️ #BúsquedaLaboral
Sos técnico de Sist de Aire Acondicionado? Postulate para sumarte al área de Mantenimiento! ➡️ https://t.co/0tQPWgiVVO https://t.co/B2yxIFFPGs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39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- 2017-05-03 10:41:07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💻🔐 Te estamos buscando para sumarte al área de #SeguridadInformática. Conocé más y postulate acá ➡️ https://t.co/daOy0kKVhq https://t.co/l2x0er3jrt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2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- 2017-05-01 12:05:04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que hacemos Banco Ciudad te deseamos un muy #FelizDíaDelTrabajador! https://t.co/WmVOwVGwOq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801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32568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760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9274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714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34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45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378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505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8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- 2017-04-11 12:11:10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Invertí en tu futuro. Sumate al Ciudad ➡ https://t.co/takACVp219 
#ProgramaJóvenesGraduados2017 #BúsquedaLaboral https://t.co/GtlKMSMgsF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1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- 2017-04-20 10:16:37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@SanLorenzo Tenemos entradas para mañana! ⚽ #AlentáAlCiclón ⚠👉 https://t.co/401UEda9Bb https://t.co/dKFjX8xCCm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62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- 2017-04-25 10:06:02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😁🛍🎉Vuelven los especiales de shoppings y no te los podés perder! 
Conocé detalles y locales adheridos ⏩ https://t.co/02e3jVOXXl https://t.co/k8U4wVmtEw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34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- 2017-04-19 14:08:25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día, gracias por tanto 🚴❤️
#DíaMundialDeLaBicicleta https://t.co/iCxi9AoOIO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29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- 2017-04-19 11:29:50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🎓 Te estamos buscando! Invertí en tu futuro. Sumate al Ciudad ➡ https://t.co/takACVp219 #ProgramaJóvenesGraduados2017 #BúsquedaLaboral https://t.co/ueNnvVhAbX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7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- 2017-04-17 15:24:27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sos hincha de @Independiente, no te lo podés perder! ❤⚽🏃👉 https://t.co/k8mcGTGmba
#AlentáAlRojo #JugáEnElLibertadores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232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55834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474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03407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316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71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53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877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878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2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- 2017-04-17 14:30:03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#Subastas de #Inmuebles y #Terrenos. Consultá programación y catálogos aquí ⏩ https://t.co/OriLPEvSxG https://t.co/TqJgBR7Mt7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1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- 2017-04-25 17:54:22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📽️ Compartimos la entrevista a #PalomaHerrera, flamante Directora de la Escuela de Ballet del @TeatroColon 💃 https://t.co/177mJb4fDs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45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- 2017-05-07 12:10:01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Cuervo, esta tarde cuando vengas a la cancha a ver a @SanLorenzo te invitamos a jugar en nuestro espacio 💙❤️⚽🏃 Venite y #AlentáAlCiclón! https://t.co/C1CdTN4Xhx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0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- 2017-05-04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finde + tarjeta de débito + @COTO_Ar + tu listita = 20% sin tope = compra perfecta! Nos vemos en el súper 😊🍎💡💳 https://t.co/UZPvbWmdQo https://t.co/3RK0dWAGHA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28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- 2017-04-28 11:42:06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🎉¡Atención hincha de @Independiente! Vení temprano a la cancha y disfrutá la previa del partido. Te esperamos! ♥️⚽ #AlentáAlRojo https://t.co/oiPCjht52e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8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- 2017-05-08 16:19:46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📚¿Querés ir a la @ferialibro? Tenemos entradas para vos! 😁📗 Conocé más acá ➡️ https://t.co/Q3RlBDqfEO https://t.co/Yr72RsKJKw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963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57711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495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23716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759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308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770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62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825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27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- 2017-04-24 16:00:34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#Subasta de #Aduana! Conocé qué vino en barco, avión o camioncito y mucho más acá 🛥️✈️🚛➡️ https://t.co/kKVGUPMG67 https://t.co/YxSboghfF7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4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- 2017-05-04 11:05:04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#subasta de bienes de #Aduana ✈️⛴️📦 Filmadoras, autoestéreos, parlantes... Mirá el catálogo y conocé más acá 👉 https://t.co/ZxhtyEbErQ https://t.co/VOzb3rTuDC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73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- 2017-04-26 16:29:05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edición de la @ferialibro y te damos una razón más para ir! 📚😍🤓📖 https://t.co/p6LQdJd5ZT https://t.co/6ETWJ7vaim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5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- 2017-04-14 11:00:06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Invertí en tu futuro. Sumate al Ciudad ➡ https://t.co/takACV7qCz  
#ProgramaJóvenesGraduados2017 #BúsquedaLaboral https://t.co/HWKHOuhikB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5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- 2017-05-03 14:18:42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la preferida de muchos 😍🍴 Festejalo con ella el viernes ➡️ resto + crédito, o el domingo ➡️ resto + débito 💳 #DíaDeLaMilanesa https://t.co/CZW32ibrDn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614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477461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83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49758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277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538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461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47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565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2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- 2017-05-05 11:21:09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Feliz viernes hinchas de @SanLorenzo 💙❤ Tenemos entradas para el partido de mañana! ⚠Vean como llevarse un par 😉➡️https://t.co/CgIx2spdtf https://t.co/JsleDfCgeL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4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- 2017-05-05 12:47:18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🚴Te invitamos a participar de la #subasta Arte en Dos Ruedas.🚲
Conocé más y mirá las #bicis increíbles que habrá ➡️https://t.co/6HJZAgZ32r https://t.co/txbFNKK37S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22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- 2017-04-12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3 de mayo hay una #Subasta de #Inmuebles y estás invitado 🏡 Mirá dónde quedan y consultá todos los detalles acá 👉 https://t.co/XKLeqTp0PI https://t.co/53bliPPQf1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6457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82485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596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43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635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89351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519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688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056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75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@MissCasata - 2017-05-04 16:21:24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sorete llamado Damián Loketek mató a Suhene, la hermana de mi amiga Sarah. @BancoCiudad la echó cuando volvió de… https://t.co/dO8hyN5IfV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944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 - 2017-05-09 14:25:03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@remilehmann @dzapatillas @BancoCiudad La apertura de una caja de ahorros en pesos no podrá estar condicionada a la… https://t.co/v3t38N2JKj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5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- 2017-05-07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🔵🔴🔵 En el ingreso a la Platea Norte, los Cuervos pueden jugar y ganar premios en el stand del @BancoCiudad 👌 https://t.co/rz9WyvPrOY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7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@aracalacana - 2017-04-20 18:42:24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Sería piola que el @BancoCiudad invierta el 1% de lo que gasta en publicidad p/dotar a sus sucursales de personal de atención al público.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5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@julian_dangelo - 2017-04-21 20:43:29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tarde en @BancoCiudad dando una charla a estudiantes, docentes y directivos de la @UPMexico invitado por… https://t.co/1JvVTJXmF9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6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@francomoccia - 2017-05-07 12:11:50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@ncariola @fedelowe @diegocabot @gcba 1200 viviendas que serán entregadas vía @BancoCiudad mediante créditos blando… https://t.co/hHetViGSsc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9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@MinFinanzas - 2017-05-05 14:26:14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Caputo participó en la firma del primer crédito hipotecario a 30 años otorgado por el @BancoCiudad https://t.co/efvJsjDsFU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8878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472090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876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029646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8363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215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776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27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@pletrabajadoras - 2017-05-04 19:28:56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Sarah Carvalhaes denunciando al @BancoCiudad por su despido junto al legislador porteño @marceloramal https://t.co/XjDfj8aSsv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50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@pletrabajadoras - 2017-05-04 18:47:06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Basta de despidos y violencia en @bancociudad! @marceloramal  exigio hoy en la Legislatura que se respeten los dere… https://t.co/obEWlUpUt1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5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@aracalacana - 2017-04-20 18:44:08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entre las 12:30 y las 14 había un (1) empleado para atención al público en @BancoCiudad sucursal Boedo (56).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8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@NegroYoma - 2017-04-24 10:50:55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 macanas que el @BancoCiudad te quiere ver crecer 
Nadie te da bola por teléfono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75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@DiegoPaulich - 2017-05-07 18:05:14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Stand de @BancoCiudad en la Platea Norte con juegos interactivos para los hinchas de #SanLorenzo https://t.co/HzSCxXnigv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3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@pletrabajadoras - 2017-05-03 15:09:01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Entrevista a Sara, despedida del @BancoCiudad por hacer uso de la licencia médica tras el femicidio de su hermana.
https://t.co/afOa5a0cFV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36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@MinFinanzas - 2017-05-05 13:01:38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Caputo y el titular del @BancoCiudad Javier Ortiz Batalla participaron d la firma del primer crédito hipotecario a… https://t.co/gI8kIPyO2E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2943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337775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392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1926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5435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911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545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7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 - 2017-04-27 23:12:33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Jornadas de Inclusión Financiera del @BancoCiudad, en esta oportunidad, Recuperadores Urbanos del Oeste. Fotos... https://t.co/lfiwMNxD73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0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@erphilipp - 2017-04-21 11:13:19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@aracalacana @elbosnio @BancoCiudad Mmmmm. Me parece que la mayoría está 'presa' de las cuentas sueldo, tarjetas, e… https://t.co/Fw5t0QoXLD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8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 - 2017-04-24 13:45:14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Informe económico semanal del @BancoCiudad  https://t.co/xSdkv0l1OD https://t.co/gvUTIWffJr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1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@PalabrasRevist - 2017-05-04 15:52:57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nueva edición del concurso fotográfico "Gente de mi ciudad" organizado por @BancoCiudad Revista Palabras https://t.co/4p8bvO3uq4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43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@DireccionUPmx - 2017-04-21 20:35:36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Alumnos de B&amp;amp;M se encuentran en Argentina 🇦🇷. Hoy estuvieron en @BancoCiudad donde tuvieron una plática de Responsa… https://t.co/gcHFhC4A2T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7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@darioariel67 - 2017-04-27 22:10:49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@CAHuracan Para cuándo la tarjeta de crédito de Huracán?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002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048451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276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16205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137320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537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58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12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5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2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@hpititiminisky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4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@alfonso_bust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0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@aracalacana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2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@angiecarnevali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5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1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@elbosnio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4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5703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398481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963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216049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43818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7317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5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@marieclopez77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37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@heleborina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93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@Coyoldm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7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@patoagitadora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5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@leila_Nocturna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67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@Marcela66485933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11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@MatiasBacalhau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9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@Margoltin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@sandrarulosa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05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@pletrabajadoras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028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445020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06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18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232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732021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7354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947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0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4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@nanakitsch - 2017-05-09 18:46:06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Hola! Ya funciona la sucursal de Santa Fé y Anchorena?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1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@MatiasBacalhau - 2017-05-09 10:32:47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buenaa tardes. Los descuentos en librerías también se aplican en la feria del libro?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6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@mvero115 - 2017-05-08 23:09:39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Hay alguna opción donde te atienda un humano? Hace una semana que trato de habilitar mi tarjeta de débito.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54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@DanoVerlotta - 2017-05-08 21:13:13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Podrian pasarme el link donde figuran cuando y donde son los descuentos por el cumpleaños del banco?.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3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@LeiAisen - 2017-05-08 17:40:00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Buenas tardes. En home banking está bien mi dirección pero en el resumen no. De hecho nunca llega a mi casa. Cómo hago?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9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@tossounian97 - 2017-05-08 13:30:32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Me enteré que me que tengo una tarjeta aprobada.
¿que beneficios tienen?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@pelucadepelado - 2017-05-08 09:03:36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como puedo conseguir los resumenes de mi tarjeta de credito se meses pasados?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19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490218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11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0005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38498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430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311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6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@SilvinaS - 2017-05-05 11:02:59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Qué paso con el home banking? no funciona la pagina?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13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@javigecik1414 - 2017-05-04 11:38:14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buenas puedo hacerles una consulta '?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71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@angieangie78 - 2017-05-04 10:45:17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tienen alguna línea de crédito que sea para vivienda no única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9293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565793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1276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2017-05-12T15:47:30Z</dcterms:created>
  <dcterms:modified xsi:type="dcterms:W3CDTF">2017-05-12T15:48:24Z</dcterms:modified>
</cp:coreProperties>
</file>