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446793</c:v>
                </c:pt>
                <c:pt idx="1">
                  <c:v>446786</c:v>
                </c:pt>
                <c:pt idx="2">
                  <c:v>446802</c:v>
                </c:pt>
                <c:pt idx="3">
                  <c:v>446805</c:v>
                </c:pt>
                <c:pt idx="4">
                  <c:v>446805</c:v>
                </c:pt>
                <c:pt idx="5">
                  <c:v>446802</c:v>
                </c:pt>
                <c:pt idx="6">
                  <c:v>446779</c:v>
                </c:pt>
                <c:pt idx="7">
                  <c:v>446775</c:v>
                </c:pt>
                <c:pt idx="8">
                  <c:v>446769</c:v>
                </c:pt>
                <c:pt idx="9">
                  <c:v>446790</c:v>
                </c:pt>
                <c:pt idx="10">
                  <c:v>446971</c:v>
                </c:pt>
                <c:pt idx="11">
                  <c:v>447096</c:v>
                </c:pt>
                <c:pt idx="12">
                  <c:v>447188</c:v>
                </c:pt>
                <c:pt idx="13">
                  <c:v>447289</c:v>
                </c:pt>
                <c:pt idx="14">
                  <c:v>447408</c:v>
                </c:pt>
                <c:pt idx="15">
                  <c:v>447500</c:v>
                </c:pt>
                <c:pt idx="16">
                  <c:v>447535</c:v>
                </c:pt>
                <c:pt idx="17">
                  <c:v>447547</c:v>
                </c:pt>
                <c:pt idx="18">
                  <c:v>447556</c:v>
                </c:pt>
                <c:pt idx="19">
                  <c:v>447570</c:v>
                </c:pt>
                <c:pt idx="20">
                  <c:v>447558</c:v>
                </c:pt>
                <c:pt idx="21">
                  <c:v>447559</c:v>
                </c:pt>
                <c:pt idx="22">
                  <c:v>447553</c:v>
                </c:pt>
                <c:pt idx="23">
                  <c:v>447570</c:v>
                </c:pt>
                <c:pt idx="24">
                  <c:v>447611</c:v>
                </c:pt>
                <c:pt idx="25">
                  <c:v>447636</c:v>
                </c:pt>
                <c:pt idx="26">
                  <c:v>447634</c:v>
                </c:pt>
                <c:pt idx="27">
                  <c:v>447637</c:v>
                </c:pt>
                <c:pt idx="28">
                  <c:v>447637</c:v>
                </c:pt>
                <c:pt idx="29">
                  <c:v>447647</c:v>
                </c:pt>
                <c:pt idx="30">
                  <c:v>447630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19-4BBF-9447-92DE058576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58951</c:v>
                </c:pt>
                <c:pt idx="1">
                  <c:v>58949</c:v>
                </c:pt>
                <c:pt idx="2">
                  <c:v>58948</c:v>
                </c:pt>
                <c:pt idx="3">
                  <c:v>58961</c:v>
                </c:pt>
                <c:pt idx="4">
                  <c:v>58961</c:v>
                </c:pt>
                <c:pt idx="5">
                  <c:v>58965</c:v>
                </c:pt>
                <c:pt idx="6">
                  <c:v>58964</c:v>
                </c:pt>
                <c:pt idx="7">
                  <c:v>58964</c:v>
                </c:pt>
                <c:pt idx="8">
                  <c:v>58961</c:v>
                </c:pt>
                <c:pt idx="9">
                  <c:v>58961</c:v>
                </c:pt>
                <c:pt idx="10">
                  <c:v>58962</c:v>
                </c:pt>
                <c:pt idx="11">
                  <c:v>58962</c:v>
                </c:pt>
                <c:pt idx="12">
                  <c:v>58963</c:v>
                </c:pt>
                <c:pt idx="13">
                  <c:v>58969</c:v>
                </c:pt>
                <c:pt idx="14">
                  <c:v>58969</c:v>
                </c:pt>
                <c:pt idx="15">
                  <c:v>58974</c:v>
                </c:pt>
                <c:pt idx="16">
                  <c:v>58976</c:v>
                </c:pt>
                <c:pt idx="17">
                  <c:v>58983</c:v>
                </c:pt>
                <c:pt idx="18">
                  <c:v>58983</c:v>
                </c:pt>
                <c:pt idx="19">
                  <c:v>58998</c:v>
                </c:pt>
                <c:pt idx="20">
                  <c:v>59001</c:v>
                </c:pt>
                <c:pt idx="21">
                  <c:v>59004</c:v>
                </c:pt>
                <c:pt idx="22">
                  <c:v>58997</c:v>
                </c:pt>
                <c:pt idx="23">
                  <c:v>58998</c:v>
                </c:pt>
                <c:pt idx="24">
                  <c:v>58997</c:v>
                </c:pt>
                <c:pt idx="25">
                  <c:v>59001</c:v>
                </c:pt>
                <c:pt idx="26">
                  <c:v>58994</c:v>
                </c:pt>
                <c:pt idx="27">
                  <c:v>58994</c:v>
                </c:pt>
                <c:pt idx="28">
                  <c:v>58999</c:v>
                </c:pt>
                <c:pt idx="29">
                  <c:v>59001</c:v>
                </c:pt>
                <c:pt idx="30">
                  <c:v>59008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19-4BBF-9447-92DE058576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2235</c:v>
                </c:pt>
                <c:pt idx="1">
                  <c:v>2236</c:v>
                </c:pt>
                <c:pt idx="2">
                  <c:v>2238</c:v>
                </c:pt>
                <c:pt idx="3">
                  <c:v>2240</c:v>
                </c:pt>
                <c:pt idx="4">
                  <c:v>2242</c:v>
                </c:pt>
                <c:pt idx="5">
                  <c:v>2244</c:v>
                </c:pt>
                <c:pt idx="6">
                  <c:v>2243</c:v>
                </c:pt>
                <c:pt idx="7">
                  <c:v>2244</c:v>
                </c:pt>
                <c:pt idx="8">
                  <c:v>2244</c:v>
                </c:pt>
                <c:pt idx="9">
                  <c:v>2244</c:v>
                </c:pt>
                <c:pt idx="10">
                  <c:v>2246</c:v>
                </c:pt>
                <c:pt idx="11">
                  <c:v>2247</c:v>
                </c:pt>
                <c:pt idx="12">
                  <c:v>2248</c:v>
                </c:pt>
                <c:pt idx="13">
                  <c:v>2247</c:v>
                </c:pt>
                <c:pt idx="14">
                  <c:v>2250</c:v>
                </c:pt>
                <c:pt idx="15">
                  <c:v>2254</c:v>
                </c:pt>
                <c:pt idx="16">
                  <c:v>2254</c:v>
                </c:pt>
                <c:pt idx="17">
                  <c:v>2257</c:v>
                </c:pt>
                <c:pt idx="18">
                  <c:v>2257</c:v>
                </c:pt>
                <c:pt idx="19">
                  <c:v>2258</c:v>
                </c:pt>
                <c:pt idx="20">
                  <c:v>2257</c:v>
                </c:pt>
                <c:pt idx="21">
                  <c:v>2258</c:v>
                </c:pt>
                <c:pt idx="22">
                  <c:v>2258</c:v>
                </c:pt>
                <c:pt idx="23">
                  <c:v>2258</c:v>
                </c:pt>
                <c:pt idx="24">
                  <c:v>2259</c:v>
                </c:pt>
                <c:pt idx="25">
                  <c:v>2258</c:v>
                </c:pt>
                <c:pt idx="26">
                  <c:v>2258</c:v>
                </c:pt>
                <c:pt idx="27">
                  <c:v>2257</c:v>
                </c:pt>
                <c:pt idx="28">
                  <c:v>2257</c:v>
                </c:pt>
                <c:pt idx="29">
                  <c:v>2257</c:v>
                </c:pt>
                <c:pt idx="30">
                  <c:v>2258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19-4BBF-9447-92DE058576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19-4BBF-9447-92DE058576B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319-4BBF-9447-92DE058576B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3802</c:v>
                </c:pt>
                <c:pt idx="1">
                  <c:v>3804</c:v>
                </c:pt>
                <c:pt idx="2">
                  <c:v>3806</c:v>
                </c:pt>
                <c:pt idx="3">
                  <c:v>3813</c:v>
                </c:pt>
                <c:pt idx="4">
                  <c:v>3815</c:v>
                </c:pt>
                <c:pt idx="5">
                  <c:v>3815</c:v>
                </c:pt>
                <c:pt idx="6">
                  <c:v>3814</c:v>
                </c:pt>
                <c:pt idx="7">
                  <c:v>3817</c:v>
                </c:pt>
                <c:pt idx="8">
                  <c:v>3818</c:v>
                </c:pt>
                <c:pt idx="9">
                  <c:v>3821</c:v>
                </c:pt>
                <c:pt idx="10">
                  <c:v>3824</c:v>
                </c:pt>
                <c:pt idx="11">
                  <c:v>3827</c:v>
                </c:pt>
                <c:pt idx="12">
                  <c:v>3831</c:v>
                </c:pt>
                <c:pt idx="13">
                  <c:v>3833</c:v>
                </c:pt>
                <c:pt idx="14">
                  <c:v>3836</c:v>
                </c:pt>
                <c:pt idx="15">
                  <c:v>3837</c:v>
                </c:pt>
                <c:pt idx="16">
                  <c:v>3837</c:v>
                </c:pt>
                <c:pt idx="17">
                  <c:v>3839</c:v>
                </c:pt>
                <c:pt idx="18">
                  <c:v>3844</c:v>
                </c:pt>
                <c:pt idx="19">
                  <c:v>3844</c:v>
                </c:pt>
                <c:pt idx="20">
                  <c:v>3842</c:v>
                </c:pt>
                <c:pt idx="21">
                  <c:v>3843</c:v>
                </c:pt>
                <c:pt idx="22">
                  <c:v>3844</c:v>
                </c:pt>
                <c:pt idx="23">
                  <c:v>3844</c:v>
                </c:pt>
                <c:pt idx="24">
                  <c:v>3846</c:v>
                </c:pt>
                <c:pt idx="25">
                  <c:v>3847</c:v>
                </c:pt>
                <c:pt idx="26">
                  <c:v>3852</c:v>
                </c:pt>
                <c:pt idx="27">
                  <c:v>3854</c:v>
                </c:pt>
                <c:pt idx="28">
                  <c:v>3853</c:v>
                </c:pt>
                <c:pt idx="29">
                  <c:v>3858</c:v>
                </c:pt>
                <c:pt idx="30">
                  <c:v>3860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319-4BBF-9447-92DE058576B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319-4BBF-9447-92DE05857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678744"/>
        <c:axId val="172983536"/>
      </c:lineChart>
      <c:dateAx>
        <c:axId val="233678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983536"/>
        <c:crosses val="autoZero"/>
        <c:auto val="1"/>
        <c:lblOffset val="100"/>
        <c:baseTimeUnit val="days"/>
      </c:dateAx>
      <c:valAx>
        <c:axId val="17298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7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-15</c:v>
                </c:pt>
                <c:pt idx="1">
                  <c:v>-7</c:v>
                </c:pt>
                <c:pt idx="2">
                  <c:v>16</c:v>
                </c:pt>
                <c:pt idx="3">
                  <c:v>3</c:v>
                </c:pt>
                <c:pt idx="4">
                  <c:v>0</c:v>
                </c:pt>
                <c:pt idx="5">
                  <c:v>-3</c:v>
                </c:pt>
                <c:pt idx="6">
                  <c:v>-23</c:v>
                </c:pt>
                <c:pt idx="7">
                  <c:v>-4</c:v>
                </c:pt>
                <c:pt idx="8">
                  <c:v>-6</c:v>
                </c:pt>
                <c:pt idx="9">
                  <c:v>21</c:v>
                </c:pt>
                <c:pt idx="10">
                  <c:v>181</c:v>
                </c:pt>
                <c:pt idx="11">
                  <c:v>125</c:v>
                </c:pt>
                <c:pt idx="12">
                  <c:v>92</c:v>
                </c:pt>
                <c:pt idx="13">
                  <c:v>101</c:v>
                </c:pt>
                <c:pt idx="14">
                  <c:v>119</c:v>
                </c:pt>
                <c:pt idx="15">
                  <c:v>92</c:v>
                </c:pt>
                <c:pt idx="16">
                  <c:v>35</c:v>
                </c:pt>
                <c:pt idx="17">
                  <c:v>12</c:v>
                </c:pt>
                <c:pt idx="18">
                  <c:v>9</c:v>
                </c:pt>
                <c:pt idx="19">
                  <c:v>14</c:v>
                </c:pt>
                <c:pt idx="20">
                  <c:v>-12</c:v>
                </c:pt>
                <c:pt idx="21">
                  <c:v>1</c:v>
                </c:pt>
                <c:pt idx="22">
                  <c:v>-6</c:v>
                </c:pt>
                <c:pt idx="23">
                  <c:v>17</c:v>
                </c:pt>
                <c:pt idx="24">
                  <c:v>41</c:v>
                </c:pt>
                <c:pt idx="25">
                  <c:v>25</c:v>
                </c:pt>
                <c:pt idx="26">
                  <c:v>-2</c:v>
                </c:pt>
                <c:pt idx="27">
                  <c:v>3</c:v>
                </c:pt>
                <c:pt idx="28">
                  <c:v>0</c:v>
                </c:pt>
                <c:pt idx="29">
                  <c:v>10</c:v>
                </c:pt>
                <c:pt idx="30">
                  <c:v>-17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89-4FD5-A4E5-CAD08E9909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-6</c:v>
                </c:pt>
                <c:pt idx="1">
                  <c:v>-2</c:v>
                </c:pt>
                <c:pt idx="2">
                  <c:v>-1</c:v>
                </c:pt>
                <c:pt idx="3">
                  <c:v>13</c:v>
                </c:pt>
                <c:pt idx="4">
                  <c:v>0</c:v>
                </c:pt>
                <c:pt idx="5">
                  <c:v>4</c:v>
                </c:pt>
                <c:pt idx="6">
                  <c:v>-1</c:v>
                </c:pt>
                <c:pt idx="7">
                  <c:v>0</c:v>
                </c:pt>
                <c:pt idx="8">
                  <c:v>-3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6</c:v>
                </c:pt>
                <c:pt idx="14">
                  <c:v>0</c:v>
                </c:pt>
                <c:pt idx="15">
                  <c:v>5</c:v>
                </c:pt>
                <c:pt idx="16">
                  <c:v>2</c:v>
                </c:pt>
                <c:pt idx="17">
                  <c:v>7</c:v>
                </c:pt>
                <c:pt idx="18">
                  <c:v>0</c:v>
                </c:pt>
                <c:pt idx="19">
                  <c:v>15</c:v>
                </c:pt>
                <c:pt idx="20">
                  <c:v>3</c:v>
                </c:pt>
                <c:pt idx="21">
                  <c:v>3</c:v>
                </c:pt>
                <c:pt idx="22">
                  <c:v>-7</c:v>
                </c:pt>
                <c:pt idx="23">
                  <c:v>1</c:v>
                </c:pt>
                <c:pt idx="24">
                  <c:v>-1</c:v>
                </c:pt>
                <c:pt idx="25">
                  <c:v>4</c:v>
                </c:pt>
                <c:pt idx="26">
                  <c:v>-7</c:v>
                </c:pt>
                <c:pt idx="27">
                  <c:v>0</c:v>
                </c:pt>
                <c:pt idx="28">
                  <c:v>5</c:v>
                </c:pt>
                <c:pt idx="29">
                  <c:v>2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89-4FD5-A4E5-CAD08E9909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-1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-1</c:v>
                </c:pt>
                <c:pt idx="14">
                  <c:v>3</c:v>
                </c:pt>
                <c:pt idx="15">
                  <c:v>4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-1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-1</c:v>
                </c:pt>
                <c:pt idx="26">
                  <c:v>0</c:v>
                </c:pt>
                <c:pt idx="27">
                  <c:v>-1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89-4FD5-A4E5-CAD08E9909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89-4FD5-A4E5-CAD08E99097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89-4FD5-A4E5-CAD08E99097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-1</c:v>
                </c:pt>
                <c:pt idx="1">
                  <c:v>2</c:v>
                </c:pt>
                <c:pt idx="2">
                  <c:v>2</c:v>
                </c:pt>
                <c:pt idx="3">
                  <c:v>7</c:v>
                </c:pt>
                <c:pt idx="4">
                  <c:v>2</c:v>
                </c:pt>
                <c:pt idx="5">
                  <c:v>0</c:v>
                </c:pt>
                <c:pt idx="6">
                  <c:v>-1</c:v>
                </c:pt>
                <c:pt idx="7">
                  <c:v>3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5</c:v>
                </c:pt>
                <c:pt idx="19">
                  <c:v>0</c:v>
                </c:pt>
                <c:pt idx="20">
                  <c:v>-2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5</c:v>
                </c:pt>
                <c:pt idx="27">
                  <c:v>2</c:v>
                </c:pt>
                <c:pt idx="28">
                  <c:v>-1</c:v>
                </c:pt>
                <c:pt idx="29">
                  <c:v>5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889-4FD5-A4E5-CAD08E99097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889-4FD5-A4E5-CAD08E990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879840"/>
        <c:axId val="235880168"/>
      </c:lineChart>
      <c:dateAx>
        <c:axId val="235879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80168"/>
        <c:crosses val="autoZero"/>
        <c:auto val="1"/>
        <c:lblOffset val="100"/>
        <c:baseTimeUnit val="days"/>
      </c:dateAx>
      <c:valAx>
        <c:axId val="23588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7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-3.3571466938818999E-3</c:v>
                </c:pt>
                <c:pt idx="1">
                  <c:v>-1.566721054269E-3</c:v>
                </c:pt>
                <c:pt idx="2">
                  <c:v>3.5811328018335001E-3</c:v>
                </c:pt>
                <c:pt idx="3">
                  <c:v>6.7143835524460999E-4</c:v>
                </c:pt>
                <c:pt idx="4">
                  <c:v>0</c:v>
                </c:pt>
                <c:pt idx="5">
                  <c:v>-6.7143384698023002E-4</c:v>
                </c:pt>
                <c:pt idx="6">
                  <c:v>-5.1476940568753E-3</c:v>
                </c:pt>
                <c:pt idx="7">
                  <c:v>-8.9529722748830996E-4</c:v>
                </c:pt>
                <c:pt idx="8">
                  <c:v>-1.3429578646970001E-3</c:v>
                </c:pt>
                <c:pt idx="9">
                  <c:v>4.7004156510410998E-3</c:v>
                </c:pt>
                <c:pt idx="10">
                  <c:v>4.0511202130755E-2</c:v>
                </c:pt>
                <c:pt idx="11">
                  <c:v>2.7966020166855999E-2</c:v>
                </c:pt>
                <c:pt idx="12">
                  <c:v>2.0577236208778001E-2</c:v>
                </c:pt>
                <c:pt idx="13">
                  <c:v>2.2585579219478E-2</c:v>
                </c:pt>
                <c:pt idx="14">
                  <c:v>2.6604723120846E-2</c:v>
                </c:pt>
                <c:pt idx="15">
                  <c:v>2.0562886671673001E-2</c:v>
                </c:pt>
                <c:pt idx="16">
                  <c:v>7.8212290502793005E-3</c:v>
                </c:pt>
                <c:pt idx="17">
                  <c:v>2.6813545309305E-3</c:v>
                </c:pt>
                <c:pt idx="18">
                  <c:v>2.0109619771778E-3</c:v>
                </c:pt>
                <c:pt idx="19">
                  <c:v>3.1281001707048998E-3</c:v>
                </c:pt>
                <c:pt idx="20">
                  <c:v>-2.6811448488505002E-3</c:v>
                </c:pt>
                <c:pt idx="21">
                  <c:v>2.2343472801291E-4</c:v>
                </c:pt>
                <c:pt idx="22">
                  <c:v>-1.3406053726995001E-3</c:v>
                </c:pt>
                <c:pt idx="23">
                  <c:v>3.7984328113095001E-3</c:v>
                </c:pt>
                <c:pt idx="24">
                  <c:v>9.1605782335724001E-3</c:v>
                </c:pt>
                <c:pt idx="25">
                  <c:v>5.5852067978668998E-3</c:v>
                </c:pt>
                <c:pt idx="26">
                  <c:v>-4.4679158959512E-4</c:v>
                </c:pt>
                <c:pt idx="27">
                  <c:v>6.7019037874691998E-4</c:v>
                </c:pt>
                <c:pt idx="28">
                  <c:v>0</c:v>
                </c:pt>
                <c:pt idx="29">
                  <c:v>2.2339529574186001E-3</c:v>
                </c:pt>
                <c:pt idx="30">
                  <c:v>-3.7976351902280002E-3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F7-4EA1-A95D-8B0A242D0D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-1.0176908594399001E-2</c:v>
                </c:pt>
                <c:pt idx="1">
                  <c:v>-3.3926481314989999E-3</c:v>
                </c:pt>
                <c:pt idx="2">
                  <c:v>-1.6963816180088E-3</c:v>
                </c:pt>
                <c:pt idx="3">
                  <c:v>2.2053335142837999E-2</c:v>
                </c:pt>
                <c:pt idx="4">
                  <c:v>0</c:v>
                </c:pt>
                <c:pt idx="5">
                  <c:v>6.7841454520784997E-3</c:v>
                </c:pt>
                <c:pt idx="6">
                  <c:v>-1.6959213092513001E-3</c:v>
                </c:pt>
                <c:pt idx="7">
                  <c:v>0</c:v>
                </c:pt>
                <c:pt idx="8">
                  <c:v>-5.0878502136897001E-3</c:v>
                </c:pt>
                <c:pt idx="9">
                  <c:v>0</c:v>
                </c:pt>
                <c:pt idx="10">
                  <c:v>1.6960363630196E-3</c:v>
                </c:pt>
                <c:pt idx="11">
                  <c:v>0</c:v>
                </c:pt>
                <c:pt idx="12">
                  <c:v>1.696007598114E-3</c:v>
                </c:pt>
                <c:pt idx="13">
                  <c:v>1.0175873005105E-2</c:v>
                </c:pt>
                <c:pt idx="14">
                  <c:v>0</c:v>
                </c:pt>
                <c:pt idx="15">
                  <c:v>8.4790313554579996E-3</c:v>
                </c:pt>
                <c:pt idx="16">
                  <c:v>3.3913249906738999E-3</c:v>
                </c:pt>
                <c:pt idx="17">
                  <c:v>1.1869234943028001E-2</c:v>
                </c:pt>
                <c:pt idx="18">
                  <c:v>0</c:v>
                </c:pt>
                <c:pt idx="19">
                  <c:v>2.5431056406083001E-2</c:v>
                </c:pt>
                <c:pt idx="20">
                  <c:v>5.0849181328181002E-3</c:v>
                </c:pt>
                <c:pt idx="21">
                  <c:v>5.0846595820409997E-3</c:v>
                </c:pt>
                <c:pt idx="22">
                  <c:v>-1.1863602467629001E-2</c:v>
                </c:pt>
                <c:pt idx="23">
                  <c:v>1.6950014407512001E-3</c:v>
                </c:pt>
                <c:pt idx="24">
                  <c:v>-1.6949727109393999E-3</c:v>
                </c:pt>
                <c:pt idx="25">
                  <c:v>6.7800057630049001E-3</c:v>
                </c:pt>
                <c:pt idx="26">
                  <c:v>-1.1864205691429E-2</c:v>
                </c:pt>
                <c:pt idx="27">
                  <c:v>0</c:v>
                </c:pt>
                <c:pt idx="28">
                  <c:v>8.4754381801539005E-3</c:v>
                </c:pt>
                <c:pt idx="29">
                  <c:v>3.3898879642027999E-3</c:v>
                </c:pt>
                <c:pt idx="30">
                  <c:v>1.1864205691429E-2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F7-4EA1-A95D-8B0A242D0D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4.4742729306487997E-2</c:v>
                </c:pt>
                <c:pt idx="2">
                  <c:v>8.9445438282648004E-2</c:v>
                </c:pt>
                <c:pt idx="3">
                  <c:v>8.9365504915103006E-2</c:v>
                </c:pt>
                <c:pt idx="4">
                  <c:v>8.9285714285713996E-2</c:v>
                </c:pt>
                <c:pt idx="5">
                  <c:v>8.9206066012488996E-2</c:v>
                </c:pt>
                <c:pt idx="6">
                  <c:v>-4.4563279857397997E-2</c:v>
                </c:pt>
                <c:pt idx="7">
                  <c:v>4.4583147570218001E-2</c:v>
                </c:pt>
                <c:pt idx="8">
                  <c:v>0</c:v>
                </c:pt>
                <c:pt idx="9">
                  <c:v>0</c:v>
                </c:pt>
                <c:pt idx="10">
                  <c:v>8.9126559714794995E-2</c:v>
                </c:pt>
                <c:pt idx="11">
                  <c:v>4.4523597506679002E-2</c:v>
                </c:pt>
                <c:pt idx="12">
                  <c:v>4.4503782821540001E-2</c:v>
                </c:pt>
                <c:pt idx="13">
                  <c:v>-4.4483985765125002E-2</c:v>
                </c:pt>
                <c:pt idx="14">
                  <c:v>0.13351134846462001</c:v>
                </c:pt>
                <c:pt idx="15">
                  <c:v>0.17777777777778001</c:v>
                </c:pt>
                <c:pt idx="16">
                  <c:v>0</c:v>
                </c:pt>
                <c:pt idx="17">
                  <c:v>0.13309671694764999</c:v>
                </c:pt>
                <c:pt idx="18">
                  <c:v>0</c:v>
                </c:pt>
                <c:pt idx="19">
                  <c:v>4.4306601683650998E-2</c:v>
                </c:pt>
                <c:pt idx="20">
                  <c:v>-4.4286979627988998E-2</c:v>
                </c:pt>
                <c:pt idx="21">
                  <c:v>4.4306601683650998E-2</c:v>
                </c:pt>
                <c:pt idx="22">
                  <c:v>0</c:v>
                </c:pt>
                <c:pt idx="23">
                  <c:v>0</c:v>
                </c:pt>
                <c:pt idx="24">
                  <c:v>4.4286979627988998E-2</c:v>
                </c:pt>
                <c:pt idx="25">
                  <c:v>-4.4267374944666003E-2</c:v>
                </c:pt>
                <c:pt idx="26">
                  <c:v>0</c:v>
                </c:pt>
                <c:pt idx="27">
                  <c:v>-4.4286979627988998E-2</c:v>
                </c:pt>
                <c:pt idx="28">
                  <c:v>0</c:v>
                </c:pt>
                <c:pt idx="29">
                  <c:v>0</c:v>
                </c:pt>
                <c:pt idx="30">
                  <c:v>4.4306601683650998E-2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F7-4EA1-A95D-8B0A242D0D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F7-4EA1-A95D-8B0A242D0D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F7-4EA1-A95D-8B0A242D0D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-2.6295030239284999E-2</c:v>
                </c:pt>
                <c:pt idx="1">
                  <c:v>5.2603892688058998E-2</c:v>
                </c:pt>
                <c:pt idx="2">
                  <c:v>5.2576235541535003E-2</c:v>
                </c:pt>
                <c:pt idx="3">
                  <c:v>0.18392012611666</c:v>
                </c:pt>
                <c:pt idx="4">
                  <c:v>5.2452137424599997E-2</c:v>
                </c:pt>
                <c:pt idx="5">
                  <c:v>0</c:v>
                </c:pt>
                <c:pt idx="6">
                  <c:v>-2.6212319790301E-2</c:v>
                </c:pt>
                <c:pt idx="7">
                  <c:v>7.8657577346618004E-2</c:v>
                </c:pt>
                <c:pt idx="8">
                  <c:v>2.6198585276395001E-2</c:v>
                </c:pt>
                <c:pt idx="9">
                  <c:v>7.8575170246202003E-2</c:v>
                </c:pt>
                <c:pt idx="10">
                  <c:v>7.8513478147081997E-2</c:v>
                </c:pt>
                <c:pt idx="11">
                  <c:v>7.8451882845188003E-2</c:v>
                </c:pt>
                <c:pt idx="12">
                  <c:v>0.10452051215051</c:v>
                </c:pt>
                <c:pt idx="13">
                  <c:v>5.2205690420256003E-2</c:v>
                </c:pt>
                <c:pt idx="14">
                  <c:v>7.8267675450039001E-2</c:v>
                </c:pt>
                <c:pt idx="15">
                  <c:v>2.6068821689259999E-2</c:v>
                </c:pt>
                <c:pt idx="16">
                  <c:v>0</c:v>
                </c:pt>
                <c:pt idx="17">
                  <c:v>5.2124055251498998E-2</c:v>
                </c:pt>
                <c:pt idx="18">
                  <c:v>0.13024225058609001</c:v>
                </c:pt>
                <c:pt idx="19">
                  <c:v>0</c:v>
                </c:pt>
                <c:pt idx="20">
                  <c:v>-5.2029136316337002E-2</c:v>
                </c:pt>
                <c:pt idx="21">
                  <c:v>2.6028110359187999E-2</c:v>
                </c:pt>
                <c:pt idx="22">
                  <c:v>2.6021337496747E-2</c:v>
                </c:pt>
                <c:pt idx="23">
                  <c:v>0</c:v>
                </c:pt>
                <c:pt idx="24">
                  <c:v>5.2029136316337002E-2</c:v>
                </c:pt>
                <c:pt idx="25">
                  <c:v>2.6001040041601999E-2</c:v>
                </c:pt>
                <c:pt idx="26">
                  <c:v>0.12997140629062001</c:v>
                </c:pt>
                <c:pt idx="27">
                  <c:v>5.1921079958462998E-2</c:v>
                </c:pt>
                <c:pt idx="28">
                  <c:v>-2.5947067981318E-2</c:v>
                </c:pt>
                <c:pt idx="29">
                  <c:v>0.12976901116013001</c:v>
                </c:pt>
                <c:pt idx="30">
                  <c:v>5.1840331778123E-2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CF7-4EA1-A95D-8B0A242D0D3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CF7-4EA1-A95D-8B0A242D0D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840512"/>
        <c:axId val="262839856"/>
      </c:lineChart>
      <c:dateAx>
        <c:axId val="26284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839856"/>
        <c:crosses val="autoZero"/>
        <c:auto val="1"/>
        <c:lblOffset val="100"/>
        <c:baseTimeUnit val="days"/>
      </c:dateAx>
      <c:valAx>
        <c:axId val="26283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84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-15</c:v>
                </c:pt>
                <c:pt idx="1">
                  <c:v>-7</c:v>
                </c:pt>
                <c:pt idx="2">
                  <c:v>16</c:v>
                </c:pt>
                <c:pt idx="3">
                  <c:v>3</c:v>
                </c:pt>
                <c:pt idx="4">
                  <c:v>0</c:v>
                </c:pt>
                <c:pt idx="5">
                  <c:v>-3</c:v>
                </c:pt>
                <c:pt idx="6">
                  <c:v>-23</c:v>
                </c:pt>
                <c:pt idx="7">
                  <c:v>-4</c:v>
                </c:pt>
                <c:pt idx="8">
                  <c:v>-6</c:v>
                </c:pt>
                <c:pt idx="9">
                  <c:v>21</c:v>
                </c:pt>
                <c:pt idx="10">
                  <c:v>181</c:v>
                </c:pt>
                <c:pt idx="11">
                  <c:v>125</c:v>
                </c:pt>
                <c:pt idx="12">
                  <c:v>92</c:v>
                </c:pt>
                <c:pt idx="13">
                  <c:v>101</c:v>
                </c:pt>
                <c:pt idx="14">
                  <c:v>119</c:v>
                </c:pt>
                <c:pt idx="15">
                  <c:v>92</c:v>
                </c:pt>
                <c:pt idx="16">
                  <c:v>35</c:v>
                </c:pt>
                <c:pt idx="17">
                  <c:v>12</c:v>
                </c:pt>
                <c:pt idx="18">
                  <c:v>9</c:v>
                </c:pt>
                <c:pt idx="19">
                  <c:v>14</c:v>
                </c:pt>
                <c:pt idx="20">
                  <c:v>-12</c:v>
                </c:pt>
                <c:pt idx="21">
                  <c:v>1</c:v>
                </c:pt>
                <c:pt idx="22">
                  <c:v>-6</c:v>
                </c:pt>
                <c:pt idx="23">
                  <c:v>17</c:v>
                </c:pt>
                <c:pt idx="24">
                  <c:v>41</c:v>
                </c:pt>
                <c:pt idx="25">
                  <c:v>25</c:v>
                </c:pt>
                <c:pt idx="26">
                  <c:v>-2</c:v>
                </c:pt>
                <c:pt idx="27">
                  <c:v>3</c:v>
                </c:pt>
                <c:pt idx="28">
                  <c:v>0</c:v>
                </c:pt>
                <c:pt idx="29">
                  <c:v>10</c:v>
                </c:pt>
                <c:pt idx="30">
                  <c:v>-17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03-4341-BBCB-6323141C86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-6</c:v>
                </c:pt>
                <c:pt idx="1">
                  <c:v>-2</c:v>
                </c:pt>
                <c:pt idx="2">
                  <c:v>-1</c:v>
                </c:pt>
                <c:pt idx="3">
                  <c:v>13</c:v>
                </c:pt>
                <c:pt idx="4">
                  <c:v>0</c:v>
                </c:pt>
                <c:pt idx="5">
                  <c:v>4</c:v>
                </c:pt>
                <c:pt idx="6">
                  <c:v>-1</c:v>
                </c:pt>
                <c:pt idx="7">
                  <c:v>0</c:v>
                </c:pt>
                <c:pt idx="8">
                  <c:v>-3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6</c:v>
                </c:pt>
                <c:pt idx="14">
                  <c:v>0</c:v>
                </c:pt>
                <c:pt idx="15">
                  <c:v>5</c:v>
                </c:pt>
                <c:pt idx="16">
                  <c:v>2</c:v>
                </c:pt>
                <c:pt idx="17">
                  <c:v>7</c:v>
                </c:pt>
                <c:pt idx="18">
                  <c:v>0</c:v>
                </c:pt>
                <c:pt idx="19">
                  <c:v>15</c:v>
                </c:pt>
                <c:pt idx="20">
                  <c:v>3</c:v>
                </c:pt>
                <c:pt idx="21">
                  <c:v>3</c:v>
                </c:pt>
                <c:pt idx="22">
                  <c:v>-7</c:v>
                </c:pt>
                <c:pt idx="23">
                  <c:v>1</c:v>
                </c:pt>
                <c:pt idx="24">
                  <c:v>-1</c:v>
                </c:pt>
                <c:pt idx="25">
                  <c:v>4</c:v>
                </c:pt>
                <c:pt idx="26">
                  <c:v>-7</c:v>
                </c:pt>
                <c:pt idx="27">
                  <c:v>0</c:v>
                </c:pt>
                <c:pt idx="28">
                  <c:v>5</c:v>
                </c:pt>
                <c:pt idx="29">
                  <c:v>2</c:v>
                </c:pt>
                <c:pt idx="3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03-4341-BBCB-6323141C86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-1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-1</c:v>
                </c:pt>
                <c:pt idx="14">
                  <c:v>3</c:v>
                </c:pt>
                <c:pt idx="15">
                  <c:v>4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-1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-1</c:v>
                </c:pt>
                <c:pt idx="26">
                  <c:v>0</c:v>
                </c:pt>
                <c:pt idx="27">
                  <c:v>-1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03-4341-BBCB-6323141C86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03-4341-BBCB-6323141C86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03-4341-BBCB-6323141C86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-1</c:v>
                </c:pt>
                <c:pt idx="1">
                  <c:v>2</c:v>
                </c:pt>
                <c:pt idx="2">
                  <c:v>2</c:v>
                </c:pt>
                <c:pt idx="3">
                  <c:v>7</c:v>
                </c:pt>
                <c:pt idx="4">
                  <c:v>2</c:v>
                </c:pt>
                <c:pt idx="5">
                  <c:v>0</c:v>
                </c:pt>
                <c:pt idx="6">
                  <c:v>-1</c:v>
                </c:pt>
                <c:pt idx="7">
                  <c:v>3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5</c:v>
                </c:pt>
                <c:pt idx="19">
                  <c:v>0</c:v>
                </c:pt>
                <c:pt idx="20">
                  <c:v>-2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5</c:v>
                </c:pt>
                <c:pt idx="27">
                  <c:v>2</c:v>
                </c:pt>
                <c:pt idx="28">
                  <c:v>-1</c:v>
                </c:pt>
                <c:pt idx="29">
                  <c:v>5</c:v>
                </c:pt>
                <c:pt idx="3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03-4341-BBCB-6323141C867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303-4341-BBCB-6323141C8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2836904"/>
        <c:axId val="262837232"/>
      </c:areaChart>
      <c:dateAx>
        <c:axId val="26283690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837232"/>
        <c:crosses val="autoZero"/>
        <c:auto val="1"/>
        <c:lblOffset val="100"/>
        <c:baseTimeUnit val="days"/>
      </c:dateAx>
      <c:valAx>
        <c:axId val="26283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8369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2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2</c:v>
                </c:pt>
                <c:pt idx="26">
                  <c:v>4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05-4731-9637-E6BACD2075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4</c:v>
                </c:pt>
                <c:pt idx="17">
                  <c:v>6</c:v>
                </c:pt>
                <c:pt idx="18">
                  <c:v>2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2</c:v>
                </c:pt>
                <c:pt idx="26">
                  <c:v>4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05-4731-9637-E6BACD2075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05-4731-9637-E6BACD2075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505-4731-9637-E6BACD2075B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505-4731-9637-E6BACD2075B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505-4731-9637-E6BACD2075B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505-4731-9637-E6BACD207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405936"/>
        <c:axId val="266409872"/>
      </c:lineChart>
      <c:dateAx>
        <c:axId val="266405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409872"/>
        <c:crosses val="autoZero"/>
        <c:auto val="1"/>
        <c:lblOffset val="100"/>
        <c:baseTimeUnit val="days"/>
      </c:dateAx>
      <c:valAx>
        <c:axId val="26640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40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1.7681724482921001E-2</c:v>
                </c:pt>
                <c:pt idx="2">
                  <c:v>5.5954198131576999E-3</c:v>
                </c:pt>
                <c:pt idx="3">
                  <c:v>2.0143105574493E-2</c:v>
                </c:pt>
                <c:pt idx="4">
                  <c:v>1.2981054374951E-2</c:v>
                </c:pt>
                <c:pt idx="5">
                  <c:v>1.9024044153687001E-2</c:v>
                </c:pt>
                <c:pt idx="6">
                  <c:v>0</c:v>
                </c:pt>
                <c:pt idx="7">
                  <c:v>0</c:v>
                </c:pt>
                <c:pt idx="8">
                  <c:v>0.65693463332528002</c:v>
                </c:pt>
                <c:pt idx="9">
                  <c:v>7.1623778199064996E-3</c:v>
                </c:pt>
                <c:pt idx="10">
                  <c:v>1.6484664041054999E-2</c:v>
                </c:pt>
                <c:pt idx="11">
                  <c:v>5.1450340355185999E-3</c:v>
                </c:pt>
                <c:pt idx="12">
                  <c:v>3.6901029203251002E-3</c:v>
                </c:pt>
                <c:pt idx="13">
                  <c:v>3.5775135386527999E-3</c:v>
                </c:pt>
                <c:pt idx="14">
                  <c:v>0</c:v>
                </c:pt>
                <c:pt idx="15">
                  <c:v>9.0884575099712001E-3</c:v>
                </c:pt>
                <c:pt idx="16">
                  <c:v>6.7595197500876997E-3</c:v>
                </c:pt>
                <c:pt idx="17">
                  <c:v>2.8868863411397001E-2</c:v>
                </c:pt>
                <c:pt idx="18">
                  <c:v>1.7093024035249999E-2</c:v>
                </c:pt>
                <c:pt idx="19">
                  <c:v>6.4050573140913003E-3</c:v>
                </c:pt>
                <c:pt idx="20">
                  <c:v>0</c:v>
                </c:pt>
                <c:pt idx="21">
                  <c:v>0</c:v>
                </c:pt>
                <c:pt idx="22">
                  <c:v>4.9826167004798999E-2</c:v>
                </c:pt>
                <c:pt idx="23">
                  <c:v>1.4746593201821E-2</c:v>
                </c:pt>
                <c:pt idx="24">
                  <c:v>4.5279534097425002E-2</c:v>
                </c:pt>
                <c:pt idx="25">
                  <c:v>1.4856251801180999E-2</c:v>
                </c:pt>
                <c:pt idx="26">
                  <c:v>9.8294369296413001E-3</c:v>
                </c:pt>
                <c:pt idx="27">
                  <c:v>1.1393210986630001E-2</c:v>
                </c:pt>
                <c:pt idx="28">
                  <c:v>3.3509294361279002E-3</c:v>
                </c:pt>
                <c:pt idx="29">
                  <c:v>5.6965164126690998E-3</c:v>
                </c:pt>
                <c:pt idx="30">
                  <c:v>7.1486334940286996E-3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E5-4E74-982A-1D2856BAC4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5.6545094713034002E-3</c:v>
                </c:pt>
                <c:pt idx="2">
                  <c:v>7.6338467802131004E-3</c:v>
                </c:pt>
                <c:pt idx="3">
                  <c:v>8.3115649489431995E-2</c:v>
                </c:pt>
                <c:pt idx="4">
                  <c:v>0</c:v>
                </c:pt>
                <c:pt idx="5">
                  <c:v>8.4798941709206994E-3</c:v>
                </c:pt>
                <c:pt idx="6">
                  <c:v>0</c:v>
                </c:pt>
                <c:pt idx="7">
                  <c:v>1.1871650498609001E-2</c:v>
                </c:pt>
                <c:pt idx="8">
                  <c:v>1.1024049387741E-2</c:v>
                </c:pt>
                <c:pt idx="9">
                  <c:v>5.0881090890589004E-3</c:v>
                </c:pt>
                <c:pt idx="10">
                  <c:v>1.1306909086797001E-2</c:v>
                </c:pt>
                <c:pt idx="11">
                  <c:v>5.0880227943421001E-3</c:v>
                </c:pt>
                <c:pt idx="12">
                  <c:v>5.9360265933991003E-3</c:v>
                </c:pt>
                <c:pt idx="13">
                  <c:v>3.3917850964963001E-3</c:v>
                </c:pt>
                <c:pt idx="14">
                  <c:v>0</c:v>
                </c:pt>
                <c:pt idx="15">
                  <c:v>5.0872462735920996E-3</c:v>
                </c:pt>
                <c:pt idx="16">
                  <c:v>4.2390843577786996E-3</c:v>
                </c:pt>
                <c:pt idx="17">
                  <c:v>7.0646614331654999E-3</c:v>
                </c:pt>
                <c:pt idx="18">
                  <c:v>0.11783056134819</c:v>
                </c:pt>
                <c:pt idx="19">
                  <c:v>6.2157427812624001E-3</c:v>
                </c:pt>
                <c:pt idx="20">
                  <c:v>0</c:v>
                </c:pt>
                <c:pt idx="21">
                  <c:v>0</c:v>
                </c:pt>
                <c:pt idx="22">
                  <c:v>4.9152542372880997E-2</c:v>
                </c:pt>
                <c:pt idx="23">
                  <c:v>1.0170008644506999E-2</c:v>
                </c:pt>
                <c:pt idx="24">
                  <c:v>1.356001152601E-2</c:v>
                </c:pt>
                <c:pt idx="25">
                  <c:v>6.7797759284055998E-3</c:v>
                </c:pt>
                <c:pt idx="26">
                  <c:v>2.5425021611268001E-3</c:v>
                </c:pt>
                <c:pt idx="27">
                  <c:v>1.6950876360307999E-3</c:v>
                </c:pt>
                <c:pt idx="28">
                  <c:v>1.6950301715371E-2</c:v>
                </c:pt>
                <c:pt idx="29">
                  <c:v>6.7796610169492001E-3</c:v>
                </c:pt>
                <c:pt idx="30">
                  <c:v>3.3896007050368999E-3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E5-4E74-982A-1D2856BAC4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0.26797677534614001</c:v>
                </c:pt>
                <c:pt idx="4">
                  <c:v>4.4622936189200997E-2</c:v>
                </c:pt>
                <c:pt idx="5">
                  <c:v>8.9166295140437002E-2</c:v>
                </c:pt>
                <c:pt idx="6">
                  <c:v>0</c:v>
                </c:pt>
                <c:pt idx="7">
                  <c:v>0</c:v>
                </c:pt>
                <c:pt idx="8">
                  <c:v>-4.4563279857397997E-2</c:v>
                </c:pt>
                <c:pt idx="9">
                  <c:v>0</c:v>
                </c:pt>
                <c:pt idx="10">
                  <c:v>4.4543429844098002E-2</c:v>
                </c:pt>
                <c:pt idx="11">
                  <c:v>0.13357079252004</c:v>
                </c:pt>
                <c:pt idx="12">
                  <c:v>0</c:v>
                </c:pt>
                <c:pt idx="13">
                  <c:v>0.13351134846462001</c:v>
                </c:pt>
                <c:pt idx="14">
                  <c:v>0.13345195729536999</c:v>
                </c:pt>
                <c:pt idx="15">
                  <c:v>0</c:v>
                </c:pt>
                <c:pt idx="16">
                  <c:v>4.4365572315882999E-2</c:v>
                </c:pt>
                <c:pt idx="17">
                  <c:v>0</c:v>
                </c:pt>
                <c:pt idx="18">
                  <c:v>4.4306601683650998E-2</c:v>
                </c:pt>
                <c:pt idx="19">
                  <c:v>8.8613203367301996E-2</c:v>
                </c:pt>
                <c:pt idx="20">
                  <c:v>4.4306601683650998E-2</c:v>
                </c:pt>
                <c:pt idx="21">
                  <c:v>0</c:v>
                </c:pt>
                <c:pt idx="22">
                  <c:v>0</c:v>
                </c:pt>
                <c:pt idx="23">
                  <c:v>4.4286979627988998E-2</c:v>
                </c:pt>
                <c:pt idx="24">
                  <c:v>4.4286979627988998E-2</c:v>
                </c:pt>
                <c:pt idx="25">
                  <c:v>0</c:v>
                </c:pt>
                <c:pt idx="26">
                  <c:v>8.8573959255978996E-2</c:v>
                </c:pt>
                <c:pt idx="27">
                  <c:v>8.8613203367301996E-2</c:v>
                </c:pt>
                <c:pt idx="28">
                  <c:v>4.4306601683650998E-2</c:v>
                </c:pt>
                <c:pt idx="29">
                  <c:v>0</c:v>
                </c:pt>
                <c:pt idx="30">
                  <c:v>4.4306601683650998E-2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E5-4E74-982A-1D2856BAC4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E5-4E74-982A-1D2856BAC4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E5-4E74-982A-1D2856BAC4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42834</c:v>
                </c:pt>
                <c:pt idx="1">
                  <c:v>42835</c:v>
                </c:pt>
                <c:pt idx="2">
                  <c:v>42836</c:v>
                </c:pt>
                <c:pt idx="3">
                  <c:v>42837</c:v>
                </c:pt>
                <c:pt idx="4">
                  <c:v>42838</c:v>
                </c:pt>
                <c:pt idx="5">
                  <c:v>42839</c:v>
                </c:pt>
                <c:pt idx="6">
                  <c:v>42840</c:v>
                </c:pt>
                <c:pt idx="7">
                  <c:v>42841</c:v>
                </c:pt>
                <c:pt idx="8">
                  <c:v>42842</c:v>
                </c:pt>
                <c:pt idx="9">
                  <c:v>42843</c:v>
                </c:pt>
                <c:pt idx="10">
                  <c:v>42844</c:v>
                </c:pt>
                <c:pt idx="11">
                  <c:v>42845</c:v>
                </c:pt>
                <c:pt idx="12">
                  <c:v>42846</c:v>
                </c:pt>
                <c:pt idx="13">
                  <c:v>42847</c:v>
                </c:pt>
                <c:pt idx="14">
                  <c:v>42848</c:v>
                </c:pt>
                <c:pt idx="15">
                  <c:v>42849</c:v>
                </c:pt>
                <c:pt idx="16">
                  <c:v>42850</c:v>
                </c:pt>
                <c:pt idx="17">
                  <c:v>42851</c:v>
                </c:pt>
                <c:pt idx="18">
                  <c:v>42852</c:v>
                </c:pt>
                <c:pt idx="19">
                  <c:v>42853</c:v>
                </c:pt>
                <c:pt idx="20">
                  <c:v>42854</c:v>
                </c:pt>
                <c:pt idx="21">
                  <c:v>42855</c:v>
                </c:pt>
                <c:pt idx="22">
                  <c:v>42856</c:v>
                </c:pt>
                <c:pt idx="23">
                  <c:v>42857</c:v>
                </c:pt>
                <c:pt idx="24">
                  <c:v>42858</c:v>
                </c:pt>
                <c:pt idx="25">
                  <c:v>42859</c:v>
                </c:pt>
                <c:pt idx="26">
                  <c:v>42860</c:v>
                </c:pt>
                <c:pt idx="27">
                  <c:v>42861</c:v>
                </c:pt>
                <c:pt idx="28">
                  <c:v>42862</c:v>
                </c:pt>
                <c:pt idx="29">
                  <c:v>42863</c:v>
                </c:pt>
                <c:pt idx="30">
                  <c:v>42864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0.89356110381078002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0.79801151229723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1.0143042912874001</c:v>
                </c:pt>
                <c:pt idx="25">
                  <c:v>0.62402496099843996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AE5-4E74-982A-1D2856BAC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413152"/>
        <c:axId val="266407904"/>
      </c:lineChart>
      <c:dateAx>
        <c:axId val="266413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407904"/>
        <c:crosses val="autoZero"/>
        <c:auto val="1"/>
        <c:lblOffset val="100"/>
        <c:baseTimeUnit val="days"/>
      </c:dateAx>
      <c:valAx>
        <c:axId val="26640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41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COMPILADO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4141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7030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04/09/2017 - 05/09/2017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697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2383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04/09/2017 - 05/09/2017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9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7784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04/09/2017 - 05/09/2017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476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5313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04/09/2017 - 05/09/2017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17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3439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04/09/2017 - 05/09/2017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106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0966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04/09/2017 - 05/09/2017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33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Reporte COMPILADO</vt:lpstr>
      <vt:lpstr>Overall Overall Audience</vt:lpstr>
      <vt:lpstr>Overall Overall Audience Change</vt:lpstr>
      <vt:lpstr>Overall Overall Audience Change Rate</vt:lpstr>
      <vt:lpstr>Overall Overall Audience Distribution Development</vt:lpstr>
      <vt:lpstr>Overall Overall Posted Content</vt:lpstr>
      <vt:lpstr>Overall Overall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COMPILADO</dc:title>
  <dc:creator>Administrator</dc:creator>
  <cp:lastModifiedBy>Administrator</cp:lastModifiedBy>
  <cp:revision>1</cp:revision>
  <dcterms:created xsi:type="dcterms:W3CDTF">2017-05-10T15:13:21Z</dcterms:created>
  <dcterms:modified xsi:type="dcterms:W3CDTF">2017-05-10T15:13:56Z</dcterms:modified>
</cp:coreProperties>
</file>