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EF-4835-A8BF-917407AC3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044096"/>
        <c:axId val="273042128"/>
      </c:radarChart>
      <c:catAx>
        <c:axId val="27304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42128"/>
        <c:crosses val="autoZero"/>
        <c:auto val="1"/>
        <c:lblAlgn val="ctr"/>
        <c:lblOffset val="100"/>
        <c:noMultiLvlLbl val="0"/>
      </c:catAx>
      <c:valAx>
        <c:axId val="27304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4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6997</c:v>
                </c:pt>
                <c:pt idx="1">
                  <c:v>7010</c:v>
                </c:pt>
                <c:pt idx="3">
                  <c:v>7040</c:v>
                </c:pt>
                <c:pt idx="6">
                  <c:v>7096</c:v>
                </c:pt>
                <c:pt idx="7">
                  <c:v>7108</c:v>
                </c:pt>
                <c:pt idx="9">
                  <c:v>7120</c:v>
                </c:pt>
                <c:pt idx="10">
                  <c:v>7143</c:v>
                </c:pt>
                <c:pt idx="11">
                  <c:v>7162</c:v>
                </c:pt>
                <c:pt idx="12">
                  <c:v>7172</c:v>
                </c:pt>
                <c:pt idx="13">
                  <c:v>7185</c:v>
                </c:pt>
                <c:pt idx="14">
                  <c:v>7196</c:v>
                </c:pt>
                <c:pt idx="15">
                  <c:v>7200</c:v>
                </c:pt>
                <c:pt idx="16">
                  <c:v>7209</c:v>
                </c:pt>
                <c:pt idx="17">
                  <c:v>7217</c:v>
                </c:pt>
                <c:pt idx="18">
                  <c:v>7241</c:v>
                </c:pt>
                <c:pt idx="19">
                  <c:v>7257</c:v>
                </c:pt>
                <c:pt idx="20">
                  <c:v>7270</c:v>
                </c:pt>
                <c:pt idx="22">
                  <c:v>7288</c:v>
                </c:pt>
                <c:pt idx="23">
                  <c:v>7294</c:v>
                </c:pt>
                <c:pt idx="24">
                  <c:v>7304</c:v>
                </c:pt>
                <c:pt idx="25">
                  <c:v>7314</c:v>
                </c:pt>
                <c:pt idx="26">
                  <c:v>7324</c:v>
                </c:pt>
                <c:pt idx="27">
                  <c:v>7330</c:v>
                </c:pt>
                <c:pt idx="28">
                  <c:v>7344</c:v>
                </c:pt>
                <c:pt idx="29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B0-4F4D-871C-DD75C15C4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28584"/>
        <c:axId val="242530552"/>
      </c:lineChart>
      <c:catAx>
        <c:axId val="24252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30552"/>
        <c:crosses val="autoZero"/>
        <c:auto val="1"/>
        <c:lblAlgn val="ctr"/>
        <c:lblOffset val="100"/>
        <c:noMultiLvlLbl val="0"/>
      </c:catAx>
      <c:valAx>
        <c:axId val="24253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2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13</c:v>
                </c:pt>
                <c:pt idx="3">
                  <c:v>30</c:v>
                </c:pt>
                <c:pt idx="6">
                  <c:v>56</c:v>
                </c:pt>
                <c:pt idx="7">
                  <c:v>12</c:v>
                </c:pt>
                <c:pt idx="9">
                  <c:v>12</c:v>
                </c:pt>
                <c:pt idx="10">
                  <c:v>23</c:v>
                </c:pt>
                <c:pt idx="11">
                  <c:v>19</c:v>
                </c:pt>
                <c:pt idx="12">
                  <c:v>10</c:v>
                </c:pt>
                <c:pt idx="13">
                  <c:v>13</c:v>
                </c:pt>
                <c:pt idx="14">
                  <c:v>11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24</c:v>
                </c:pt>
                <c:pt idx="19">
                  <c:v>16</c:v>
                </c:pt>
                <c:pt idx="20">
                  <c:v>13</c:v>
                </c:pt>
                <c:pt idx="22">
                  <c:v>18</c:v>
                </c:pt>
                <c:pt idx="23">
                  <c:v>6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6</c:v>
                </c:pt>
                <c:pt idx="28">
                  <c:v>14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A-40FF-B192-72518EE61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93472"/>
        <c:axId val="246392160"/>
      </c:lineChart>
      <c:catAx>
        <c:axId val="24639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92160"/>
        <c:crosses val="autoZero"/>
        <c:auto val="1"/>
        <c:lblAlgn val="ctr"/>
        <c:lblOffset val="100"/>
        <c:noMultiLvlLbl val="0"/>
      </c:catAx>
      <c:valAx>
        <c:axId val="24639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9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37-4F82-91EE-A8ABFD0D1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059888"/>
        <c:axId val="274066448"/>
      </c:lineChart>
      <c:catAx>
        <c:axId val="27405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66448"/>
        <c:crosses val="autoZero"/>
        <c:auto val="1"/>
        <c:lblAlgn val="ctr"/>
        <c:lblOffset val="100"/>
        <c:noMultiLvlLbl val="0"/>
      </c:catAx>
      <c:valAx>
        <c:axId val="27406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5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0-465C-9541-F018829DB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060872"/>
        <c:axId val="274060544"/>
      </c:lineChart>
      <c:catAx>
        <c:axId val="27406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60544"/>
        <c:crosses val="autoZero"/>
        <c:auto val="1"/>
        <c:lblAlgn val="ctr"/>
        <c:lblOffset val="100"/>
        <c:noMultiLvlLbl val="0"/>
      </c:catAx>
      <c:valAx>
        <c:axId val="27406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6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12-4E4B-8182-BC04F8F8DE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12-4E4B-8182-BC04F8F8D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683600"/>
        <c:axId val="270680648"/>
      </c:barChart>
      <c:catAx>
        <c:axId val="27068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80648"/>
        <c:crosses val="autoZero"/>
        <c:auto val="1"/>
        <c:lblAlgn val="ctr"/>
        <c:lblOffset val="100"/>
        <c:noMultiLvlLbl val="0"/>
      </c:catAx>
      <c:valAx>
        <c:axId val="27068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8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4F-480D-A98B-387C3D4F7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678352"/>
        <c:axId val="270678680"/>
      </c:lineChart>
      <c:catAx>
        <c:axId val="27067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78680"/>
        <c:crosses val="autoZero"/>
        <c:auto val="1"/>
        <c:lblAlgn val="ctr"/>
        <c:lblOffset val="100"/>
        <c:noMultiLvlLbl val="0"/>
      </c:catAx>
      <c:valAx>
        <c:axId val="2706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67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0.10563425869534999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B-4687-8BF8-3CB52C7AD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93872"/>
        <c:axId val="242990920"/>
      </c:barChart>
      <c:catAx>
        <c:axId val="24299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0920"/>
        <c:crosses val="autoZero"/>
        <c:auto val="1"/>
        <c:lblAlgn val="ctr"/>
        <c:lblOffset val="100"/>
        <c:noMultiLvlLbl val="0"/>
      </c:catAx>
      <c:valAx>
        <c:axId val="24299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9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0.22305869231841999</c:v>
                </c:pt>
                <c:pt idx="12">
                  <c:v>0.44611738463682998</c:v>
                </c:pt>
                <c:pt idx="13">
                  <c:v>5.1582322598634003E-2</c:v>
                </c:pt>
                <c:pt idx="14">
                  <c:v>0.19866164784609</c:v>
                </c:pt>
                <c:pt idx="15">
                  <c:v>0</c:v>
                </c:pt>
                <c:pt idx="16">
                  <c:v>8.3647009619405993E-2</c:v>
                </c:pt>
                <c:pt idx="17">
                  <c:v>0.13941168269901</c:v>
                </c:pt>
                <c:pt idx="18">
                  <c:v>0</c:v>
                </c:pt>
                <c:pt idx="19">
                  <c:v>9.7588177889307001E-2</c:v>
                </c:pt>
                <c:pt idx="20">
                  <c:v>0</c:v>
                </c:pt>
                <c:pt idx="21">
                  <c:v>9.7588177889307001E-2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28-419C-B275-87644890C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78144"/>
        <c:axId val="277376176"/>
      </c:lineChart>
      <c:catAx>
        <c:axId val="27737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76176"/>
        <c:crosses val="autoZero"/>
        <c:auto val="1"/>
        <c:lblAlgn val="ctr"/>
        <c:lblOffset val="100"/>
        <c:noMultiLvlLbl val="0"/>
      </c:catAx>
      <c:valAx>
        <c:axId val="27737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7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0.12547051442911</c:v>
                </c:pt>
                <c:pt idx="2">
                  <c:v>0.3094939355918</c:v>
                </c:pt>
                <c:pt idx="3">
                  <c:v>9.7588177889307001E-2</c:v>
                </c:pt>
                <c:pt idx="4">
                  <c:v>0.25094102885822001</c:v>
                </c:pt>
                <c:pt idx="5">
                  <c:v>3.6247037501742997E-2</c:v>
                </c:pt>
                <c:pt idx="6">
                  <c:v>6.6917607695525003E-2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53-41E3-ADAE-D149B367B2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79128"/>
        <c:axId val="277383720"/>
      </c:barChart>
      <c:catAx>
        <c:axId val="27737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83720"/>
        <c:crosses val="autoZero"/>
        <c:auto val="1"/>
        <c:lblAlgn val="ctr"/>
        <c:lblOffset val="100"/>
        <c:noMultiLvlLbl val="0"/>
      </c:catAx>
      <c:valAx>
        <c:axId val="27738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7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B-4B71-A2B4-98D43D8F8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78040"/>
        <c:axId val="276281320"/>
      </c:lineChart>
      <c:catAx>
        <c:axId val="27627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1320"/>
        <c:crosses val="autoZero"/>
        <c:auto val="1"/>
        <c:lblAlgn val="ctr"/>
        <c:lblOffset val="100"/>
        <c:noMultiLvlLbl val="0"/>
      </c:catAx>
      <c:valAx>
        <c:axId val="27628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CD-4BD0-83C0-4599B2190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77056"/>
        <c:axId val="276280008"/>
      </c:lineChart>
      <c:catAx>
        <c:axId val="27627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0008"/>
        <c:crosses val="autoZero"/>
        <c:auto val="1"/>
        <c:lblAlgn val="ctr"/>
        <c:lblOffset val="100"/>
        <c:noMultiLvlLbl val="0"/>
      </c:catAx>
      <c:valAx>
        <c:axId val="27628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F6-49F9-B980-A26C3D75A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72792"/>
        <c:axId val="276275416"/>
      </c:lineChart>
      <c:catAx>
        <c:axId val="27627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5416"/>
        <c:crosses val="autoZero"/>
        <c:auto val="1"/>
        <c:lblAlgn val="ctr"/>
        <c:lblOffset val="100"/>
        <c:noMultiLvlLbl val="0"/>
      </c:catAx>
      <c:valAx>
        <c:axId val="27627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F6-433E-BC54-A4CB5FBB19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F6-433E-BC54-A4CB5FBB19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F6-433E-BC54-A4CB5FBB19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F6-433E-BC54-A4CB5FBB1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276072"/>
        <c:axId val="276274432"/>
      </c:barChart>
      <c:catAx>
        <c:axId val="27627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4432"/>
        <c:crosses val="autoZero"/>
        <c:auto val="1"/>
        <c:lblAlgn val="ctr"/>
        <c:lblOffset val="100"/>
        <c:noMultiLvlLbl val="0"/>
      </c:catAx>
      <c:valAx>
        <c:axId val="27627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7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4-4EB9-9520-063DF2974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268200"/>
        <c:axId val="276268856"/>
      </c:barChart>
      <c:catAx>
        <c:axId val="27626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68856"/>
        <c:crosses val="autoZero"/>
        <c:auto val="1"/>
        <c:lblAlgn val="ctr"/>
        <c:lblOffset val="100"/>
        <c:noMultiLvlLbl val="0"/>
      </c:catAx>
      <c:valAx>
        <c:axId val="27626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12</c:v>
                </c:pt>
                <c:pt idx="4">
                  <c:v>22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9B-43B1-B108-69C43BCD3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235056"/>
        <c:axId val="275234400"/>
      </c:barChart>
      <c:catAx>
        <c:axId val="27523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34400"/>
        <c:crosses val="autoZero"/>
        <c:auto val="1"/>
        <c:lblAlgn val="ctr"/>
        <c:lblOffset val="100"/>
        <c:noMultiLvlLbl val="0"/>
      </c:catAx>
      <c:valAx>
        <c:axId val="27523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3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77-4E4F-881C-D0873B6B1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40960"/>
        <c:axId val="275239976"/>
      </c:lineChart>
      <c:catAx>
        <c:axId val="27524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39976"/>
        <c:crosses val="autoZero"/>
        <c:auto val="1"/>
        <c:lblAlgn val="ctr"/>
        <c:lblOffset val="100"/>
        <c:noMultiLvlLbl val="0"/>
      </c:catAx>
      <c:valAx>
        <c:axId val="27523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4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9219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781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771666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06230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33845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869429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94690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06860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5177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5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823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401196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37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75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641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030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250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7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02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02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575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886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9133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528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679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546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91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790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29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943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64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805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21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1508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00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908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70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250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09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3341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87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620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04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01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59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198</Words>
  <Application>Microsoft Office PowerPoint</Application>
  <PresentationFormat>On-screen Show (4:3)</PresentationFormat>
  <Paragraphs>69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2017-05-10T08:35:33Z</dcterms:created>
  <dcterms:modified xsi:type="dcterms:W3CDTF">2017-05-10T08:35:57Z</dcterms:modified>
</cp:coreProperties>
</file>