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F6AB-4B1B-BF49-6B7D0212B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946208"/>
        <c:axId val="248946864"/>
      </c:lineChart>
      <c:catAx>
        <c:axId val="24894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46864"/>
        <c:crosses val="autoZero"/>
        <c:auto val="1"/>
        <c:lblAlgn val="ctr"/>
        <c:lblOffset val="100"/>
        <c:noMultiLvlLbl val="0"/>
      </c:catAx>
      <c:valAx>
        <c:axId val="24894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4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112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6705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Updates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By Hour</dc:title>
  <dc:creator>Administrator</dc:creator>
  <cp:lastModifiedBy>Administrator</cp:lastModifiedBy>
  <cp:revision>1</cp:revision>
  <dcterms:created xsi:type="dcterms:W3CDTF">2017-05-10T08:26:12Z</dcterms:created>
  <dcterms:modified xsi:type="dcterms:W3CDTF">2017-05-10T08:26:17Z</dcterms:modified>
</cp:coreProperties>
</file>