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Followers</c:v>
                </c:pt>
                <c:pt idx="1">
                  <c:v>Status Updates</c:v>
                </c:pt>
                <c:pt idx="2">
                  <c:v>Job Updates</c:v>
                </c:pt>
                <c:pt idx="3">
                  <c:v>Interactions</c:v>
                </c:pt>
                <c:pt idx="4">
                  <c:v>Interaction Rate</c:v>
                </c:pt>
                <c:pt idx="5">
                  <c:v>Followers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7D-463B-8C6B-A522A31902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2621752"/>
        <c:axId val="232622736"/>
      </c:radarChart>
      <c:catAx>
        <c:axId val="23262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22736"/>
        <c:crosses val="autoZero"/>
        <c:auto val="1"/>
        <c:lblAlgn val="ctr"/>
        <c:lblOffset val="100"/>
        <c:noMultiLvlLbl val="0"/>
      </c:catAx>
      <c:valAx>
        <c:axId val="23262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2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6997</c:v>
                </c:pt>
                <c:pt idx="1">
                  <c:v>7010</c:v>
                </c:pt>
                <c:pt idx="3">
                  <c:v>7040</c:v>
                </c:pt>
                <c:pt idx="6">
                  <c:v>7096</c:v>
                </c:pt>
                <c:pt idx="7">
                  <c:v>7108</c:v>
                </c:pt>
                <c:pt idx="9">
                  <c:v>7120</c:v>
                </c:pt>
                <c:pt idx="10">
                  <c:v>7143</c:v>
                </c:pt>
                <c:pt idx="11">
                  <c:v>7162</c:v>
                </c:pt>
                <c:pt idx="12">
                  <c:v>7172</c:v>
                </c:pt>
                <c:pt idx="13">
                  <c:v>7185</c:v>
                </c:pt>
                <c:pt idx="14">
                  <c:v>7196</c:v>
                </c:pt>
                <c:pt idx="15">
                  <c:v>7200</c:v>
                </c:pt>
                <c:pt idx="16">
                  <c:v>7209</c:v>
                </c:pt>
                <c:pt idx="17">
                  <c:v>7217</c:v>
                </c:pt>
                <c:pt idx="18">
                  <c:v>7241</c:v>
                </c:pt>
                <c:pt idx="19">
                  <c:v>7257</c:v>
                </c:pt>
                <c:pt idx="20">
                  <c:v>7270</c:v>
                </c:pt>
                <c:pt idx="22">
                  <c:v>7288</c:v>
                </c:pt>
                <c:pt idx="23">
                  <c:v>7294</c:v>
                </c:pt>
                <c:pt idx="24">
                  <c:v>7304</c:v>
                </c:pt>
                <c:pt idx="25">
                  <c:v>7314</c:v>
                </c:pt>
                <c:pt idx="26">
                  <c:v>7324</c:v>
                </c:pt>
                <c:pt idx="27">
                  <c:v>7330</c:v>
                </c:pt>
                <c:pt idx="28">
                  <c:v>7344</c:v>
                </c:pt>
                <c:pt idx="29">
                  <c:v>7350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DC-4B40-ABC3-3E4726972B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621096"/>
        <c:axId val="232616832"/>
      </c:lineChart>
      <c:catAx>
        <c:axId val="23262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16832"/>
        <c:crosses val="autoZero"/>
        <c:auto val="1"/>
        <c:lblAlgn val="ctr"/>
        <c:lblOffset val="100"/>
        <c:noMultiLvlLbl val="0"/>
      </c:catAx>
      <c:valAx>
        <c:axId val="23261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2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13</c:v>
                </c:pt>
                <c:pt idx="3">
                  <c:v>30</c:v>
                </c:pt>
                <c:pt idx="6">
                  <c:v>56</c:v>
                </c:pt>
                <c:pt idx="7">
                  <c:v>12</c:v>
                </c:pt>
                <c:pt idx="9">
                  <c:v>12</c:v>
                </c:pt>
                <c:pt idx="10">
                  <c:v>23</c:v>
                </c:pt>
                <c:pt idx="11">
                  <c:v>19</c:v>
                </c:pt>
                <c:pt idx="12">
                  <c:v>10</c:v>
                </c:pt>
                <c:pt idx="13">
                  <c:v>13</c:v>
                </c:pt>
                <c:pt idx="14">
                  <c:v>11</c:v>
                </c:pt>
                <c:pt idx="15">
                  <c:v>4</c:v>
                </c:pt>
                <c:pt idx="16">
                  <c:v>9</c:v>
                </c:pt>
                <c:pt idx="17">
                  <c:v>8</c:v>
                </c:pt>
                <c:pt idx="18">
                  <c:v>24</c:v>
                </c:pt>
                <c:pt idx="19">
                  <c:v>16</c:v>
                </c:pt>
                <c:pt idx="20">
                  <c:v>13</c:v>
                </c:pt>
                <c:pt idx="22">
                  <c:v>18</c:v>
                </c:pt>
                <c:pt idx="23">
                  <c:v>6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6</c:v>
                </c:pt>
                <c:pt idx="28">
                  <c:v>14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56-4ED0-BBBC-C1ED6D1CE7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721752"/>
        <c:axId val="268721424"/>
      </c:lineChart>
      <c:catAx>
        <c:axId val="268721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21424"/>
        <c:crosses val="autoZero"/>
        <c:auto val="1"/>
        <c:lblAlgn val="ctr"/>
        <c:lblOffset val="100"/>
        <c:noMultiLvlLbl val="0"/>
      </c:catAx>
      <c:valAx>
        <c:axId val="26872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2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20-4846-9024-C4C313680B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723064"/>
        <c:axId val="268727656"/>
      </c:lineChart>
      <c:catAx>
        <c:axId val="26872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27656"/>
        <c:crosses val="autoZero"/>
        <c:auto val="1"/>
        <c:lblAlgn val="ctr"/>
        <c:lblOffset val="100"/>
        <c:noMultiLvlLbl val="0"/>
      </c:catAx>
      <c:valAx>
        <c:axId val="26872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72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7.1397972297587001E-2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1.4080540692763001E-2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0.52939537475620002</c:v>
                </c:pt>
                <c:pt idx="14">
                  <c:v>5.5632823365785997E-2</c:v>
                </c:pt>
                <c:pt idx="15">
                  <c:v>2.7785495971103E-2</c:v>
                </c:pt>
                <c:pt idx="16">
                  <c:v>0</c:v>
                </c:pt>
                <c:pt idx="17">
                  <c:v>0</c:v>
                </c:pt>
                <c:pt idx="18">
                  <c:v>9.6832203624290999E-2</c:v>
                </c:pt>
                <c:pt idx="19">
                  <c:v>9.656504345427E-2</c:v>
                </c:pt>
                <c:pt idx="20">
                  <c:v>0.13768415255404001</c:v>
                </c:pt>
                <c:pt idx="21">
                  <c:v>0</c:v>
                </c:pt>
                <c:pt idx="22">
                  <c:v>8.2428905069378E-2</c:v>
                </c:pt>
                <c:pt idx="23">
                  <c:v>0.12343985735839</c:v>
                </c:pt>
                <c:pt idx="24">
                  <c:v>0</c:v>
                </c:pt>
                <c:pt idx="25">
                  <c:v>8.2090573265837005E-2</c:v>
                </c:pt>
                <c:pt idx="26">
                  <c:v>0</c:v>
                </c:pt>
                <c:pt idx="27">
                  <c:v>8.1888904053500994E-2</c:v>
                </c:pt>
                <c:pt idx="28">
                  <c:v>5.4518195447730997E-2</c:v>
                </c:pt>
                <c:pt idx="29">
                  <c:v>6.8054988430651997E-2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B8-4C86-88F7-3CD2146A82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236152"/>
        <c:axId val="273238120"/>
      </c:lineChart>
      <c:catAx>
        <c:axId val="27323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238120"/>
        <c:crosses val="autoZero"/>
        <c:auto val="1"/>
        <c:lblAlgn val="ctr"/>
        <c:lblOffset val="100"/>
        <c:noMultiLvlLbl val="0"/>
      </c:catAx>
      <c:valAx>
        <c:axId val="27323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23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E4-47AE-81B3-94843341CB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E4-47AE-81B3-94843341C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234512"/>
        <c:axId val="273238448"/>
      </c:barChart>
      <c:catAx>
        <c:axId val="273234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238448"/>
        <c:crosses val="autoZero"/>
        <c:auto val="1"/>
        <c:lblAlgn val="ctr"/>
        <c:lblOffset val="100"/>
        <c:noMultiLvlLbl val="0"/>
      </c:catAx>
      <c:valAx>
        <c:axId val="27323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234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7.1397972297587001E-2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1.4080540692763001E-2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0.52939537475620002</c:v>
                </c:pt>
                <c:pt idx="14">
                  <c:v>5.5632823365785997E-2</c:v>
                </c:pt>
                <c:pt idx="15">
                  <c:v>2.7785495971103E-2</c:v>
                </c:pt>
                <c:pt idx="16">
                  <c:v>0</c:v>
                </c:pt>
                <c:pt idx="17">
                  <c:v>0</c:v>
                </c:pt>
                <c:pt idx="18">
                  <c:v>9.6832203624290999E-2</c:v>
                </c:pt>
                <c:pt idx="19">
                  <c:v>9.656504345427E-2</c:v>
                </c:pt>
                <c:pt idx="20">
                  <c:v>0.13768415255404001</c:v>
                </c:pt>
                <c:pt idx="21">
                  <c:v>0</c:v>
                </c:pt>
                <c:pt idx="22">
                  <c:v>8.2428905069378E-2</c:v>
                </c:pt>
                <c:pt idx="23">
                  <c:v>0.12343985735839</c:v>
                </c:pt>
                <c:pt idx="24">
                  <c:v>0</c:v>
                </c:pt>
                <c:pt idx="25">
                  <c:v>8.2090573265837005E-2</c:v>
                </c:pt>
                <c:pt idx="26">
                  <c:v>0</c:v>
                </c:pt>
                <c:pt idx="27">
                  <c:v>8.1888904053500994E-2</c:v>
                </c:pt>
                <c:pt idx="28">
                  <c:v>5.4518195447730997E-2</c:v>
                </c:pt>
                <c:pt idx="29">
                  <c:v>6.8054988430651997E-2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8A-4840-B97E-5B77446C16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239760"/>
        <c:axId val="183049416"/>
      </c:lineChart>
      <c:catAx>
        <c:axId val="273239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49416"/>
        <c:crosses val="autoZero"/>
        <c:auto val="1"/>
        <c:lblAlgn val="ctr"/>
        <c:lblOffset val="100"/>
        <c:noMultiLvlLbl val="0"/>
      </c:catAx>
      <c:valAx>
        <c:axId val="18304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239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Status</c:v>
                </c:pt>
                <c:pt idx="1">
                  <c:v>Photo</c:v>
                </c:pt>
                <c:pt idx="2">
                  <c:v>Link</c:v>
                </c:pt>
                <c:pt idx="3">
                  <c:v>Misc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0.10563425869534999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2D-4BA9-A63A-0F1AEC7875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862840"/>
        <c:axId val="275863824"/>
      </c:barChart>
      <c:catAx>
        <c:axId val="27586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63824"/>
        <c:crosses val="autoZero"/>
        <c:auto val="1"/>
        <c:lblAlgn val="ctr"/>
        <c:lblOffset val="100"/>
        <c:noMultiLvlLbl val="0"/>
      </c:catAx>
      <c:valAx>
        <c:axId val="27586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6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0.22305869231841999</c:v>
                </c:pt>
                <c:pt idx="12">
                  <c:v>0.44611738463682998</c:v>
                </c:pt>
                <c:pt idx="13">
                  <c:v>5.1582322598634003E-2</c:v>
                </c:pt>
                <c:pt idx="14">
                  <c:v>0.19866164784609</c:v>
                </c:pt>
                <c:pt idx="15">
                  <c:v>0</c:v>
                </c:pt>
                <c:pt idx="16">
                  <c:v>8.3647009619405993E-2</c:v>
                </c:pt>
                <c:pt idx="17">
                  <c:v>0.13941168269901</c:v>
                </c:pt>
                <c:pt idx="18">
                  <c:v>0</c:v>
                </c:pt>
                <c:pt idx="19">
                  <c:v>9.7588177889307001E-2</c:v>
                </c:pt>
                <c:pt idx="20">
                  <c:v>0</c:v>
                </c:pt>
                <c:pt idx="21">
                  <c:v>9.7588177889307001E-2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E6-420C-9509-57B6C42FA6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864808"/>
        <c:axId val="275861200"/>
      </c:lineChart>
      <c:catAx>
        <c:axId val="27586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61200"/>
        <c:crosses val="autoZero"/>
        <c:auto val="1"/>
        <c:lblAlgn val="ctr"/>
        <c:lblOffset val="100"/>
        <c:noMultiLvlLbl val="0"/>
      </c:catAx>
      <c:valAx>
        <c:axId val="27586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6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0.12547051442911</c:v>
                </c:pt>
                <c:pt idx="2">
                  <c:v>0.3094939355918</c:v>
                </c:pt>
                <c:pt idx="3">
                  <c:v>9.7588177889307001E-2</c:v>
                </c:pt>
                <c:pt idx="4">
                  <c:v>0.25094102885822001</c:v>
                </c:pt>
                <c:pt idx="5">
                  <c:v>3.6247037501742997E-2</c:v>
                </c:pt>
                <c:pt idx="6">
                  <c:v>6.6917607695525003E-2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19-4219-BD36-9C0937E44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1390656"/>
        <c:axId val="275006456"/>
      </c:barChart>
      <c:catAx>
        <c:axId val="231390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06456"/>
        <c:crosses val="autoZero"/>
        <c:auto val="1"/>
        <c:lblAlgn val="ctr"/>
        <c:lblOffset val="100"/>
        <c:noMultiLvlLbl val="0"/>
      </c:catAx>
      <c:valAx>
        <c:axId val="27500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39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30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38</c:v>
                </c:pt>
                <c:pt idx="14">
                  <c:v>4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7</c:v>
                </c:pt>
                <c:pt idx="19">
                  <c:v>7</c:v>
                </c:pt>
                <c:pt idx="20">
                  <c:v>10</c:v>
                </c:pt>
                <c:pt idx="21">
                  <c:v>2</c:v>
                </c:pt>
                <c:pt idx="22">
                  <c:v>6</c:v>
                </c:pt>
                <c:pt idx="23">
                  <c:v>9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6</c:v>
                </c:pt>
                <c:pt idx="28">
                  <c:v>4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C1-4EBA-AA5E-D8C50DAD4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12360"/>
        <c:axId val="275013672"/>
      </c:lineChart>
      <c:catAx>
        <c:axId val="275012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13672"/>
        <c:crosses val="autoZero"/>
        <c:auto val="1"/>
        <c:lblAlgn val="ctr"/>
        <c:lblOffset val="100"/>
        <c:noMultiLvlLbl val="0"/>
      </c:catAx>
      <c:valAx>
        <c:axId val="27501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12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75-407E-B49B-25BA28F0CC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10720"/>
        <c:axId val="275009736"/>
      </c:lineChart>
      <c:catAx>
        <c:axId val="27501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09736"/>
        <c:crosses val="autoZero"/>
        <c:auto val="1"/>
        <c:lblAlgn val="ctr"/>
        <c:lblOffset val="100"/>
        <c:noMultiLvlLbl val="0"/>
      </c:catAx>
      <c:valAx>
        <c:axId val="275009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1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8/4/2017</c:v>
                </c:pt>
                <c:pt idx="1">
                  <c:v>9/4/2017</c:v>
                </c:pt>
                <c:pt idx="2">
                  <c:v>10/4/2017</c:v>
                </c:pt>
                <c:pt idx="3">
                  <c:v>11/4/2017</c:v>
                </c:pt>
                <c:pt idx="4">
                  <c:v>12/4/2017</c:v>
                </c:pt>
                <c:pt idx="5">
                  <c:v>13/04/2017</c:v>
                </c:pt>
                <c:pt idx="6">
                  <c:v>14/04/2017</c:v>
                </c:pt>
                <c:pt idx="7">
                  <c:v>15/04/2017</c:v>
                </c:pt>
                <c:pt idx="8">
                  <c:v>16/04/2017</c:v>
                </c:pt>
                <c:pt idx="9">
                  <c:v>17/04/2017</c:v>
                </c:pt>
                <c:pt idx="10">
                  <c:v>18/04/2017</c:v>
                </c:pt>
                <c:pt idx="11">
                  <c:v>19/04/2017</c:v>
                </c:pt>
                <c:pt idx="12">
                  <c:v>20/04/2017</c:v>
                </c:pt>
                <c:pt idx="13">
                  <c:v>21/04/2017</c:v>
                </c:pt>
                <c:pt idx="14">
                  <c:v>22/04/2017</c:v>
                </c:pt>
                <c:pt idx="15">
                  <c:v>23/04/2017</c:v>
                </c:pt>
                <c:pt idx="16">
                  <c:v>24/04/2017</c:v>
                </c:pt>
                <c:pt idx="17">
                  <c:v>25/04/2017</c:v>
                </c:pt>
                <c:pt idx="18">
                  <c:v>26/04/2017</c:v>
                </c:pt>
                <c:pt idx="19">
                  <c:v>27/04/2017</c:v>
                </c:pt>
                <c:pt idx="20">
                  <c:v>28/04/2017</c:v>
                </c:pt>
                <c:pt idx="21">
                  <c:v>29/04/2017</c:v>
                </c:pt>
                <c:pt idx="22">
                  <c:v>30/04/2017</c:v>
                </c:pt>
                <c:pt idx="23">
                  <c:v>1/5/2017</c:v>
                </c:pt>
                <c:pt idx="24">
                  <c:v>2/5/2017</c:v>
                </c:pt>
                <c:pt idx="25">
                  <c:v>3/5/2017</c:v>
                </c:pt>
                <c:pt idx="26">
                  <c:v>4/5/2017</c:v>
                </c:pt>
                <c:pt idx="27">
                  <c:v>5/5/2017</c:v>
                </c:pt>
                <c:pt idx="28">
                  <c:v>6/5/2017</c:v>
                </c:pt>
                <c:pt idx="29">
                  <c:v>7/5/2017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  <c:pt idx="4">
                  <c:v>32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38</c:v>
                </c:pt>
                <c:pt idx="14">
                  <c:v>4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7</c:v>
                </c:pt>
                <c:pt idx="19">
                  <c:v>7</c:v>
                </c:pt>
                <c:pt idx="20">
                  <c:v>10</c:v>
                </c:pt>
                <c:pt idx="21">
                  <c:v>2</c:v>
                </c:pt>
                <c:pt idx="22">
                  <c:v>6</c:v>
                </c:pt>
                <c:pt idx="23">
                  <c:v>9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6</c:v>
                </c:pt>
                <c:pt idx="28">
                  <c:v>4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A7-49C9-8191-545DAE46F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15640"/>
        <c:axId val="275019576"/>
      </c:lineChart>
      <c:catAx>
        <c:axId val="27501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19576"/>
        <c:crosses val="autoZero"/>
        <c:auto val="1"/>
        <c:lblAlgn val="ctr"/>
        <c:lblOffset val="100"/>
        <c:noMultiLvlLbl val="0"/>
      </c:catAx>
      <c:valAx>
        <c:axId val="27501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1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7E-49A8-9126-6F40524557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7E-49A8-9126-6F40524557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7E-49A8-9126-6F40524557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7E-49A8-9126-6F40524557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5017280"/>
        <c:axId val="275017608"/>
      </c:barChart>
      <c:catAx>
        <c:axId val="27501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17608"/>
        <c:crosses val="autoZero"/>
        <c:auto val="1"/>
        <c:lblAlgn val="ctr"/>
        <c:lblOffset val="100"/>
        <c:noMultiLvlLbl val="0"/>
      </c:catAx>
      <c:valAx>
        <c:axId val="275017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17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  <c:pt idx="4">
                  <c:v>3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03-49FD-885E-28DE6513C7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857920"/>
        <c:axId val="277622264"/>
      </c:barChart>
      <c:catAx>
        <c:axId val="27585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22264"/>
        <c:crosses val="autoZero"/>
        <c:auto val="1"/>
        <c:lblAlgn val="ctr"/>
        <c:lblOffset val="100"/>
        <c:noMultiLvlLbl val="0"/>
      </c:catAx>
      <c:valAx>
        <c:axId val="27762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85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18</c:v>
                </c:pt>
                <c:pt idx="2">
                  <c:v>18</c:v>
                </c:pt>
                <c:pt idx="3">
                  <c:v>12</c:v>
                </c:pt>
                <c:pt idx="4">
                  <c:v>22</c:v>
                </c:pt>
                <c:pt idx="5">
                  <c:v>12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E3-4D65-8BF1-959C1EAAF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620296"/>
        <c:axId val="277622592"/>
      </c:barChart>
      <c:catAx>
        <c:axId val="27762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22592"/>
        <c:crosses val="autoZero"/>
        <c:auto val="1"/>
        <c:lblAlgn val="ctr"/>
        <c:lblOffset val="100"/>
        <c:noMultiLvlLbl val="0"/>
      </c:catAx>
      <c:valAx>
        <c:axId val="277622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2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LinkedIn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993849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8299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81818851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549078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7215790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593171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150274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284811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933233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97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17662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</p:spTree>
    <p:extLst>
      <p:ext uri="{BB962C8B-B14F-4D97-AF65-F5344CB8AC3E}">
        <p14:creationId xmlns:p14="http://schemas.microsoft.com/office/powerpoint/2010/main" val="10363985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5230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070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5983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805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6204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179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0009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210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1499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378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InteractionsDistribution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0645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321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7183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727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Update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248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33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358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2741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11829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249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Likes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33211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7548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Comments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979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7230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Update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0160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5777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8629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700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0751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7396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7950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08/04/2017 - 07/05/2017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7528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188</Words>
  <Application>Microsoft Office PowerPoint</Application>
  <PresentationFormat>On-screen Show (4:3)</PresentationFormat>
  <Paragraphs>66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Reporte LinkedIn</vt:lpstr>
      <vt:lpstr>LinkedIn Key Metrics Table</vt:lpstr>
      <vt:lpstr>LinkedIn Key Metrics Radar</vt:lpstr>
      <vt:lpstr>LinkedIn Followers Total</vt:lpstr>
      <vt:lpstr>LinkedIn Followers Change</vt:lpstr>
      <vt:lpstr>LinkedIn Updates</vt:lpstr>
      <vt:lpstr>LinkedIn Interaction Rate</vt:lpstr>
      <vt:lpstr>LinkedIn InteractionsDistribution</vt:lpstr>
      <vt:lpstr>LinkedIn Interaction Rate</vt:lpstr>
      <vt:lpstr>LinkedIn Interaction Rate By Update Type</vt:lpstr>
      <vt:lpstr>LinkedIn Interaction Rate By Hour</vt:lpstr>
      <vt:lpstr>LinkedIn Interaction Rate By Weekday</vt:lpstr>
      <vt:lpstr>LinkedIn Average Likes Per Update</vt:lpstr>
      <vt:lpstr>LinkedIn Average Comments Per Update</vt:lpstr>
      <vt:lpstr>LinkedIn Average Interactions Per Update</vt:lpstr>
      <vt:lpstr>LinkedIn Updates Type Distribution</vt:lpstr>
      <vt:lpstr>LinkedIn Updates By Weekday</vt:lpstr>
      <vt:lpstr>LinkedIn Followers Change Per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LinkedIn</dc:title>
  <dc:creator>Administrator</dc:creator>
  <cp:lastModifiedBy>Administrator</cp:lastModifiedBy>
  <cp:revision>1</cp:revision>
  <dcterms:created xsi:type="dcterms:W3CDTF">2017-05-10T08:15:54Z</dcterms:created>
  <dcterms:modified xsi:type="dcterms:W3CDTF">2017-05-10T08:16:14Z</dcterms:modified>
</cp:coreProperties>
</file>