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56323</c:v>
                </c:pt>
                <c:pt idx="1">
                  <c:v>56336</c:v>
                </c:pt>
                <c:pt idx="2">
                  <c:v>56345</c:v>
                </c:pt>
                <c:pt idx="3">
                  <c:v>56356</c:v>
                </c:pt>
                <c:pt idx="4">
                  <c:v>56366</c:v>
                </c:pt>
                <c:pt idx="5">
                  <c:v>56376</c:v>
                </c:pt>
                <c:pt idx="6">
                  <c:v>56381</c:v>
                </c:pt>
                <c:pt idx="7">
                  <c:v>56391</c:v>
                </c:pt>
                <c:pt idx="8">
                  <c:v>56396</c:v>
                </c:pt>
                <c:pt idx="9">
                  <c:v>56410</c:v>
                </c:pt>
                <c:pt idx="10">
                  <c:v>56423</c:v>
                </c:pt>
                <c:pt idx="11">
                  <c:v>56443</c:v>
                </c:pt>
                <c:pt idx="12">
                  <c:v>56481</c:v>
                </c:pt>
                <c:pt idx="13">
                  <c:v>56510</c:v>
                </c:pt>
                <c:pt idx="14">
                  <c:v>56541</c:v>
                </c:pt>
                <c:pt idx="15">
                  <c:v>56566</c:v>
                </c:pt>
                <c:pt idx="16">
                  <c:v>56587</c:v>
                </c:pt>
                <c:pt idx="17">
                  <c:v>56604</c:v>
                </c:pt>
                <c:pt idx="18">
                  <c:v>56615</c:v>
                </c:pt>
                <c:pt idx="19">
                  <c:v>56629</c:v>
                </c:pt>
                <c:pt idx="20">
                  <c:v>56641</c:v>
                </c:pt>
                <c:pt idx="21">
                  <c:v>56654</c:v>
                </c:pt>
                <c:pt idx="22">
                  <c:v>56664</c:v>
                </c:pt>
                <c:pt idx="23">
                  <c:v>56677</c:v>
                </c:pt>
                <c:pt idx="24">
                  <c:v>56687</c:v>
                </c:pt>
                <c:pt idx="25">
                  <c:v>56697</c:v>
                </c:pt>
                <c:pt idx="26">
                  <c:v>56727</c:v>
                </c:pt>
                <c:pt idx="27">
                  <c:v>56754</c:v>
                </c:pt>
                <c:pt idx="28">
                  <c:v>56781</c:v>
                </c:pt>
                <c:pt idx="29">
                  <c:v>56798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17-46EA-B756-F7AA38DA0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28104"/>
        <c:axId val="244230072"/>
      </c:lineChart>
      <c:catAx>
        <c:axId val="24422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30072"/>
        <c:crosses val="autoZero"/>
        <c:auto val="1"/>
        <c:lblAlgn val="ctr"/>
        <c:lblOffset val="100"/>
        <c:noMultiLvlLbl val="0"/>
      </c:catAx>
      <c:valAx>
        <c:axId val="24423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2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E-4CC8-896B-315004B32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115104"/>
        <c:axId val="272115760"/>
      </c:radarChart>
      <c:catAx>
        <c:axId val="27211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15760"/>
        <c:crosses val="autoZero"/>
        <c:auto val="1"/>
        <c:lblAlgn val="ctr"/>
        <c:lblOffset val="100"/>
        <c:noMultiLvlLbl val="0"/>
      </c:catAx>
      <c:valAx>
        <c:axId val="27211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1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13</c:v>
                </c:pt>
                <c:pt idx="2">
                  <c:v>9</c:v>
                </c:pt>
                <c:pt idx="3">
                  <c:v>11</c:v>
                </c:pt>
                <c:pt idx="4">
                  <c:v>10</c:v>
                </c:pt>
                <c:pt idx="5">
                  <c:v>10</c:v>
                </c:pt>
                <c:pt idx="6">
                  <c:v>5</c:v>
                </c:pt>
                <c:pt idx="7">
                  <c:v>10</c:v>
                </c:pt>
                <c:pt idx="8">
                  <c:v>5</c:v>
                </c:pt>
                <c:pt idx="9">
                  <c:v>14</c:v>
                </c:pt>
                <c:pt idx="10">
                  <c:v>13</c:v>
                </c:pt>
                <c:pt idx="11">
                  <c:v>20</c:v>
                </c:pt>
                <c:pt idx="12">
                  <c:v>38</c:v>
                </c:pt>
                <c:pt idx="13">
                  <c:v>29</c:v>
                </c:pt>
                <c:pt idx="14">
                  <c:v>31</c:v>
                </c:pt>
                <c:pt idx="15">
                  <c:v>25</c:v>
                </c:pt>
                <c:pt idx="16">
                  <c:v>21</c:v>
                </c:pt>
                <c:pt idx="17">
                  <c:v>17</c:v>
                </c:pt>
                <c:pt idx="18">
                  <c:v>11</c:v>
                </c:pt>
                <c:pt idx="19">
                  <c:v>14</c:v>
                </c:pt>
                <c:pt idx="20">
                  <c:v>12</c:v>
                </c:pt>
                <c:pt idx="21">
                  <c:v>13</c:v>
                </c:pt>
                <c:pt idx="22">
                  <c:v>10</c:v>
                </c:pt>
                <c:pt idx="23">
                  <c:v>13</c:v>
                </c:pt>
                <c:pt idx="24">
                  <c:v>10</c:v>
                </c:pt>
                <c:pt idx="25">
                  <c:v>10</c:v>
                </c:pt>
                <c:pt idx="26">
                  <c:v>30</c:v>
                </c:pt>
                <c:pt idx="27">
                  <c:v>27</c:v>
                </c:pt>
                <c:pt idx="28">
                  <c:v>27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87-43F2-9BBE-AA2827EDE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086256"/>
        <c:axId val="274081992"/>
      </c:lineChart>
      <c:catAx>
        <c:axId val="27408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81992"/>
        <c:crosses val="autoZero"/>
        <c:auto val="1"/>
        <c:lblAlgn val="ctr"/>
        <c:lblOffset val="100"/>
        <c:noMultiLvlLbl val="0"/>
      </c:catAx>
      <c:valAx>
        <c:axId val="27408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8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13</c:v>
                </c:pt>
                <c:pt idx="2">
                  <c:v>13</c:v>
                </c:pt>
                <c:pt idx="3">
                  <c:v>23</c:v>
                </c:pt>
                <c:pt idx="4">
                  <c:v>18</c:v>
                </c:pt>
                <c:pt idx="5">
                  <c:v>17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2-45FA-A8D5-B9F68B03E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112808"/>
        <c:axId val="272115432"/>
      </c:barChart>
      <c:catAx>
        <c:axId val="27211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15432"/>
        <c:crosses val="autoZero"/>
        <c:auto val="1"/>
        <c:lblAlgn val="ctr"/>
        <c:lblOffset val="100"/>
        <c:noMultiLvlLbl val="0"/>
      </c:catAx>
      <c:valAx>
        <c:axId val="27211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1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4</c:v>
                </c:pt>
                <c:pt idx="22">
                  <c:v>1</c:v>
                </c:pt>
                <c:pt idx="23">
                  <c:v>3</c:v>
                </c:pt>
                <c:pt idx="24">
                  <c:v>1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CE-4A07-B124-875825BCA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343224"/>
        <c:axId val="274337648"/>
      </c:lineChart>
      <c:catAx>
        <c:axId val="27434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37648"/>
        <c:crosses val="autoZero"/>
        <c:auto val="1"/>
        <c:lblAlgn val="ctr"/>
        <c:lblOffset val="100"/>
        <c:noMultiLvlLbl val="0"/>
      </c:catAx>
      <c:valAx>
        <c:axId val="27433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4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BB-4DDE-9900-34B55432F7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BB-4DDE-9900-34B55432F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336992"/>
        <c:axId val="274340600"/>
      </c:barChart>
      <c:catAx>
        <c:axId val="27433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40600"/>
        <c:crosses val="autoZero"/>
        <c:auto val="1"/>
        <c:lblAlgn val="ctr"/>
        <c:lblOffset val="100"/>
        <c:noMultiLvlLbl val="0"/>
      </c:catAx>
      <c:valAx>
        <c:axId val="27434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3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5</c:v>
                </c:pt>
                <c:pt idx="2">
                  <c:v>13</c:v>
                </c:pt>
                <c:pt idx="3">
                  <c:v>12</c:v>
                </c:pt>
                <c:pt idx="4">
                  <c:v>11</c:v>
                </c:pt>
                <c:pt idx="5">
                  <c:v>15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9-4ADE-8AAE-CC931222C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113136"/>
        <c:axId val="274911264"/>
      </c:barChart>
      <c:catAx>
        <c:axId val="27211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1264"/>
        <c:crosses val="autoZero"/>
        <c:auto val="1"/>
        <c:lblAlgn val="ctr"/>
        <c:lblOffset val="100"/>
        <c:noMultiLvlLbl val="0"/>
      </c:catAx>
      <c:valAx>
        <c:axId val="27491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1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8.8401697312588002E-3</c:v>
                </c:pt>
                <c:pt idx="1">
                  <c:v>6.0113154172560003E-3</c:v>
                </c:pt>
                <c:pt idx="2">
                  <c:v>5.5761070612555998E-3</c:v>
                </c:pt>
                <c:pt idx="3">
                  <c:v>5.4514380009430003E-3</c:v>
                </c:pt>
                <c:pt idx="4">
                  <c:v>4.018258968754E-3</c:v>
                </c:pt>
                <c:pt idx="5">
                  <c:v>5.4219707685053999E-3</c:v>
                </c:pt>
                <c:pt idx="6">
                  <c:v>4.6410891089109004E-3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D0-4C3E-AD81-D57117F4A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909952"/>
        <c:axId val="274905688"/>
      </c:barChart>
      <c:catAx>
        <c:axId val="27490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05688"/>
        <c:crosses val="autoZero"/>
        <c:auto val="1"/>
        <c:lblAlgn val="ctr"/>
        <c:lblOffset val="100"/>
        <c:noMultiLvlLbl val="0"/>
      </c:catAx>
      <c:valAx>
        <c:axId val="27490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0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4</c:v>
                </c:pt>
                <c:pt idx="13">
                  <c:v>15</c:v>
                </c:pt>
                <c:pt idx="14">
                  <c:v>13</c:v>
                </c:pt>
                <c:pt idx="15">
                  <c:v>12</c:v>
                </c:pt>
                <c:pt idx="16">
                  <c:v>5</c:v>
                </c:pt>
                <c:pt idx="17">
                  <c:v>10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B4-4DF6-908B-9E637830E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06344"/>
        <c:axId val="274907328"/>
      </c:lineChart>
      <c:catAx>
        <c:axId val="27490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07328"/>
        <c:crosses val="autoZero"/>
        <c:auto val="1"/>
        <c:lblAlgn val="ctr"/>
        <c:lblOffset val="100"/>
        <c:noMultiLvlLbl val="0"/>
      </c:catAx>
      <c:valAx>
        <c:axId val="27490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0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1.2376456443714001E-2</c:v>
                </c:pt>
                <c:pt idx="12">
                  <c:v>4.8621793171732004E-3</c:v>
                </c:pt>
                <c:pt idx="13">
                  <c:v>6.3650347424812998E-3</c:v>
                </c:pt>
                <c:pt idx="14">
                  <c:v>5.3041956187343999E-3</c:v>
                </c:pt>
                <c:pt idx="15">
                  <c:v>7.0722608249791999E-3</c:v>
                </c:pt>
                <c:pt idx="16">
                  <c:v>4.2433564949875E-3</c:v>
                </c:pt>
                <c:pt idx="17">
                  <c:v>3.8897434537385998E-3</c:v>
                </c:pt>
                <c:pt idx="18">
                  <c:v>5.3041956187343999E-3</c:v>
                </c:pt>
                <c:pt idx="19">
                  <c:v>6.6302445234180003E-3</c:v>
                </c:pt>
                <c:pt idx="20">
                  <c:v>1.7680652062448E-3</c:v>
                </c:pt>
                <c:pt idx="21">
                  <c:v>2.9467753437413002E-3</c:v>
                </c:pt>
                <c:pt idx="22">
                  <c:v>7.0722608249791999E-3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28-4E33-A5BB-06E3F4295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08360"/>
        <c:axId val="275313936"/>
      </c:lineChart>
      <c:catAx>
        <c:axId val="27530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13936"/>
        <c:crosses val="autoZero"/>
        <c:auto val="1"/>
        <c:lblAlgn val="ctr"/>
        <c:lblOffset val="100"/>
        <c:noMultiLvlLbl val="0"/>
      </c:catAx>
      <c:valAx>
        <c:axId val="27531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0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</c:v>
                </c:pt>
                <c:pt idx="1">
                  <c:v>2</c:v>
                </c:pt>
                <c:pt idx="2">
                  <c:v>20</c:v>
                </c:pt>
                <c:pt idx="3">
                  <c:v>24</c:v>
                </c:pt>
                <c:pt idx="4">
                  <c:v>14</c:v>
                </c:pt>
                <c:pt idx="5">
                  <c:v>12</c:v>
                </c:pt>
                <c:pt idx="6">
                  <c:v>7</c:v>
                </c:pt>
                <c:pt idx="7">
                  <c:v>0</c:v>
                </c:pt>
                <c:pt idx="8">
                  <c:v>0</c:v>
                </c:pt>
                <c:pt idx="9">
                  <c:v>15</c:v>
                </c:pt>
                <c:pt idx="10">
                  <c:v>26</c:v>
                </c:pt>
                <c:pt idx="11">
                  <c:v>8</c:v>
                </c:pt>
                <c:pt idx="12">
                  <c:v>8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8</c:v>
                </c:pt>
                <c:pt idx="17">
                  <c:v>9</c:v>
                </c:pt>
                <c:pt idx="18">
                  <c:v>5</c:v>
                </c:pt>
                <c:pt idx="19">
                  <c:v>14</c:v>
                </c:pt>
                <c:pt idx="20">
                  <c:v>11</c:v>
                </c:pt>
                <c:pt idx="21">
                  <c:v>36</c:v>
                </c:pt>
                <c:pt idx="22">
                  <c:v>6</c:v>
                </c:pt>
                <c:pt idx="23">
                  <c:v>2</c:v>
                </c:pt>
                <c:pt idx="24">
                  <c:v>15</c:v>
                </c:pt>
                <c:pt idx="25">
                  <c:v>19</c:v>
                </c:pt>
                <c:pt idx="26">
                  <c:v>22</c:v>
                </c:pt>
                <c:pt idx="27">
                  <c:v>9</c:v>
                </c:pt>
                <c:pt idx="28">
                  <c:v>1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F7-4AE4-99FE-752E96EF4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631832"/>
        <c:axId val="362636096"/>
      </c:lineChart>
      <c:catAx>
        <c:axId val="36263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36096"/>
        <c:crosses val="autoZero"/>
        <c:auto val="1"/>
        <c:lblAlgn val="ctr"/>
        <c:lblOffset val="100"/>
        <c:noMultiLvlLbl val="0"/>
      </c:catAx>
      <c:valAx>
        <c:axId val="36263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3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</c:v>
                </c:pt>
                <c:pt idx="2">
                  <c:v>2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8-44CA-8262-7E90D6DD1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760056"/>
        <c:axId val="385765304"/>
      </c:barChart>
      <c:catAx>
        <c:axId val="38576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65304"/>
        <c:crosses val="autoZero"/>
        <c:auto val="1"/>
        <c:lblAlgn val="ctr"/>
        <c:lblOffset val="100"/>
        <c:noMultiLvlLbl val="0"/>
      </c:catAx>
      <c:valAx>
        <c:axId val="38576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6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4576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2534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722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568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76148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0871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310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099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568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528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646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660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492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54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133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537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088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261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8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0769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263473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2993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15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285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049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6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433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423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446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09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5652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01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5655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780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250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166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254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306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796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711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621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745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4545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130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786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81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- 2017-04-17 15:30:03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realizar tus compras, pasa tu tarjeta utilizando el lector de chip ubicado en la parte delantera del veriphone. #PrevenciondeFraudes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2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- 2017-04-27 19:45:03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la tasa de tu cuenta es de un interés fijo con una exoneración de hasta 5 comisiones. #MejoraTuMundo https://t.co/r3YPs9hZWX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86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- 2017-05-01 11:59:42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trabajo es un rol central en la vida para los seres humanos y es el elemento principal para el desarrollo de las ideas.  #DiaDelTrabajo https://t.co/bMip1m698K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5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- 2017-05-01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el Día del Trabajo. https://t.co/Kmv4SgQpSf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3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- 2017-04-25 15:30:04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realices pagos en comercios, mantén tu tarjeta siempre a la vista.  #PrevenciondeFraudes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08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- 2017-04-26 13:30:04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Cuida tu hogar construyendo las relaciones con tus seres queridos mientras enseñas valores como responsabilidad y diligencia. #MujerMujer https://t.co/on6rRe8uKG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275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749238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554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956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082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042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876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984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708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0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- 2017-04-26 19:58:20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te enamora en la Feria #Fleximóvil #BHDLeon del 18 al 21 de mayo en todos los concesionarios y dealers del país. https://t.co/fB3PsGQ2Tm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7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- 2017-04-24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el pago de tus Facturas Telefónicas de CLARO, WIND TELECOM, VIVA y ORANGE con nuestros Subagentes. Conócelos en https://t.co/WopliwjVw5 https://t.co/gb3vx0qlcv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9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- 2017-04-13 13:32:11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Horario especial para esta Semana Santa. Tienes disponible las 24 horas Internet Banking y el Centro de Contacto llamando al 809-243-5000. https://t.co/RcY6p3IfT0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09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- 2017-04-20 16:43:08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ciertas condiciones antes de comprometerte financieramente con una casa propia #InvierteEnTusIdeas https://t.co/9IioLCdouw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79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- 2017-04-23 13:00:10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https://t.co/M649DLGtS2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01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- 2017-04-22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https://t.co/Cq1YGb5wp9 https://t.co/ENNXUkomJh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266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88867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617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61018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79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237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848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51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005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4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- 2017-05-06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https://t.co/Cq1YGb5wp9 https://t.co/vULQywq3Xe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66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- 2017-04-28 17:30:04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vehículo que te enamora espera por ti en la Feria #Fleximóvil #BHDLeon del 18 al 21 de mayo. https://t.co/ovawaOOjzj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4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- 2017-04-08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https://t.co/Cq1YGb5wp9 https://t.co/Ghb4SASmVt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9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- 2017-04-08 14:15:03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 conoce los productos que hemos diseñado para asistirte mientras construyes el hogar de tus sueños en https://t.co/CagzbT3Dzn. https://t.co/2XWstJ5nGU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1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- 2017-04-21 15:30:02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utilizar tu tarjeta en cajeros, evita recibir ayuda de terceros. #PrevenciondeFraudes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1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- 2017-04-08 12:30:02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Feria View Tower, para información sobre el financiamiento llámanos al 809-501-6261 y en la constructora al 829-893-4761 y 829-421-8327. https://t.co/FiUksTEtNV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222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267879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995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20661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351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789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240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4179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415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04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- 2017-04-19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tu efectivo desde de tu vehículo. Utiliza nuestros Cajeros Automáticos ubicados en las Estaciones SIGMA Pintura, Alameda y La Vega. https://t.co/RXKFnnPJIa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5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- 2017-05-03 15:30:03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Destruye siempre las Tarjetas ya caducadas cortándolas por la mitad. #PrevencionDeFraudes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02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- 2017-04-18 14:30:04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nuestros Subagentes Bancarios puedes retirar tus remesas de manera rápida y segura.
Conócelos aquí: https://t.co/Lt4KY17gtq https://t.co/rvWdO9kmTR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6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- 2017-05-01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puedes girar hasta 30 cheques al mes sin costo. #ÉLITE #BHDLeon #MejoraTuMundo https://t.co/MGoM51Ozr8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69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- 2017-04-12 16:43:48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transferencias realizadas después de este horario serán procesadas con efectividad al siguiente día laborable. https://t.co/kgw8gYO6f9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69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- 2017-04-23 15:00:07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Dale la bienvenida a nuevos miembros de la familia creando sus espacios, al remodelar o amueblar con nuestros Préstamos Ágiles. #MujerMujer https://t.co/1DenkyxRlm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8994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173678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641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32760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363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5806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809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2291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9031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3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- 2017-04-29 15:30:03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tarjeta es personal. No la compartas con terceros. #PrevencionDeFraudes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6450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622292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6981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896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808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10067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098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015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653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0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@henrypujols - 2017-05-03 00:40:32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@ProConsumidorRD el @BHDLeon me cobra por fondos insuficientes en sus cajeros automáticos 50 pesos por cada transacción #Robo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57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@DiarioSaludDo - 2017-04-19 13:00:54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 @UNICEFRD y @BHDLeon firman acuerdo en favor de Hospital Amigo del Bebé. https://t.co/L2ysWWYopx https://t.co/bSOnTPPj9o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0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@RobRosa03 - 2017-04-09 17:06:55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Sigo con el problema del verify by @Visa en el @BHDLeon. Si el problema es @Visa q lo tiene denme una @Mastercard. @FreddysFeliz @wilk38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10/04/2017 13:01:58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1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@rostrosdeportad - 2017-04-17 22:24:27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UNICEF y Banco BHD León firman acuerdo en apoyo iniciativa Hospital Amigo del Bebé https://t.co/AsBns5twGG @BHDLeon… https://t.co/Cxn3LlfAl6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3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@ElDia_do - 2017-04-18 14:14:44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.@BHDLeon apoya a 12 centros hospitalarios
https://t.co/tMh3HYnkdl #PeriodicoElDia https://t.co/Riq1ud1GTf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8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- 2017-04-29 12:32:41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Hoy batallan los guerreros y @bhdleon te entra gratis con 2 acompañantes #somosguerreros #soccer… https://t.co/W3OtwZWMia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29/04/2017 12:33:23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42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@erosario07 - 2017-04-17 18:13:00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@MarielHosking @BHDLeon llámame a mi, 😍😍😍😍 mi numero funciona 😜😜😜😜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212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484549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798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25558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116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0525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646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95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@rostrosdeportad - 2017-04-10 20:12:35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BHD León presenta su modelo de inclusión financiera en Colombia https://t.co/XTg3h7Ktqm @BHDLeon… https://t.co/gDzfSA2lzt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3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- 2017-05-01 21:43:13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Pedro Muñoz y Odalis Baez son seleccionados como guerreros @Bhdleon de la semana, por su importante aporte en nuest… https://t.co/DjdNEuQJ7n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1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@rostrosdeportad - 2017-04-11 19:39:16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BHD León finaliza promoción con entrega de un carro a cliente https://t.co/4jQIulvZQs @BHDLeon https://t.co/6R5rMKvWAj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6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@orlandogildice - 2017-04-25 16:40:11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@Argentarium Pero en los restaurantes o bares se la llevan, e incluso en las bombas de gasolina. El mejor… https://t.co/eovbsi9mj1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8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@RexiFinanzas - 2017-04-28 21:14:33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#RexiOfertas | Aprovecha este y otros descuentos con tus tarjetas del @BHDLeon. https://t.co/15KScH1QPs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96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@jramirez89rd - 2017-05-03 13:51:48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 dia, tengo un reclamo en una agencia en santo domingo, solicito pronta respuesta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03/05/2017 14:06:12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2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- 2017-04-25 19:43:12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Nuestros Guerreros @BHDLeon de la semana para Luis Espinal y Jean Carlos Lopez por su entrega en la jornada pasada.… https://t.co/H7jmsnuq7L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29/04/2017 12:33:23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28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46340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99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254231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998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136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548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00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@kjimenez15 - 2017-04-29 14:56:16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.@BHDLeon @BHDLeon Cuando creo que ya hablaré con el representante me tumban la llamada. Pésimo servicio 2/2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02/05/2017 14:03:47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67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@kjimenez15 - 2017-04-29 15:19:12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@miguelwarden @BHDLeon En eso son los más eficientes del mercado.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02/05/2017 14:03:47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43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@josedeleon03 - 2017-04-29 15:40:24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un verdadero abuso en este banco no llaman la fila solos amigos que llegan, en san cristobal suc. Constitución.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02/05/2017 14:08:17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0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@multiplaza_hig - 2017-04-29 15:09:10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Tasa fija de 7 años con los Préstamos Comerciales PYMES que tiene el @bhdleon para ti. Visítalos… https://t.co/uBzXMHx2HM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7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@miguelwarden - 2017-04-29 14:58:34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@kjimenez15 @BHDLeon Si es para cobrarte son sumamente efectivos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5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@downtown_rd - 2017-04-29 14:37:57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Disponible para depósitos y retiros en nuestro 2do nivel #cajeroautomático de @bhdleon ¡Un… https://t.co/2CW1VerYWn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408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531780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694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706981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7117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4836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5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8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22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9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@LaliMarte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90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@Loeikyh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27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@clubpantoja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5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@JuanCar28910939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2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@rdinaguantable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1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@jramirez89rd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25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@verasroberto1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9640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074542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071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795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02791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0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@albaniaperez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42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@MrMonoMendez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96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@miguelboliva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3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7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@mateo_vivian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6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51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@EdesurRD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0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@nicoskao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5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@pedrogil73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08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@milvahl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2894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630687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288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2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1219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673847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5946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959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286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4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@maiqgomez_ - 2017-05-06 15:18:33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como se usa la aplicación? Intenté entrar por 1ra vez y dice que mi cuenta está bloqueada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08/05/2017 14:47:24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64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@GeorgeReinoso - 2017-05-05 15:57:04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Entonces en el iBanking de @BHDLeon no se pueden hacer compras de dólares??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05/05/2017 16:01:41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07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@LaliMarte - 2017-05-04 20:40:56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Investigar lo que esta a SIMPLE VISTA ??  @BHDLeon es un ABUSO lo que hacen ... Un reverso que toma 3 DIAS LABORABLES?? #MafiaFinanciera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21:06:40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34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@LaliMarte - 2017-05-04 20:39:58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Simple MATEMATICA, pueden jugar con mi dinero durante 3 días laborables el @BHDLeon y esto se presta a 1 mafia financiera ... Investigar?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21:06:40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7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@LaliMarte - 2017-05-04 20:13:12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ABOGADOS ayudenme, puedo demandar porque el @BHDLeon no devuelve dinero de una vez? 5 errores así puede pagar hasta 1 nomina de ellos..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21:06:40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95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@LaliMarte - 2017-05-04 20:10:22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que me devuelvan mi dinero el @BHDLeon de 2 a 3 días LABORABLES, eso es disponer de manera ilegal de mi dinero, puedo demandar ? 2/3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20:12:47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9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@pavel_espinal - 2017-05-04 16:45:40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¿No hay planes de hacerlo configurable? usan AJAX y uno no refresca la pág. al leer. Aunque no esté realme… https://t.co/Ar93rD8FiT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17:05:34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6104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64178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262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534643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5487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92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0073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3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@pavel_espinal - 2017-05-04 16:17:56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¿cómo se puede configurar el tiempo de duración de la sesión en el portal de banca en línea? la sesión se invalida muy rápido.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16:42:12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4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@bluecat28 - 2017-05-03 00:48:00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Estoy muy inconforme y disgustada con ustedes. Para qué sirve su internet banking?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03/05/2017 12:35:56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9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@KennyOrtiz - 2017-04-30 12:01:28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que sucursales están abiertas para el día de hoy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739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950177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1267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2017-05-10T07:28:43Z</dcterms:created>
  <dcterms:modified xsi:type="dcterms:W3CDTF">2017-05-10T07:29:37Z</dcterms:modified>
</cp:coreProperties>
</file>