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59-4A6F-B1CC-B8C4DCB4B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410528"/>
        <c:axId val="269409216"/>
      </c:radarChart>
      <c:catAx>
        <c:axId val="26941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09216"/>
        <c:crosses val="autoZero"/>
        <c:auto val="1"/>
        <c:lblAlgn val="ctr"/>
        <c:lblOffset val="100"/>
        <c:noMultiLvlLbl val="0"/>
      </c:catAx>
      <c:valAx>
        <c:axId val="26940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1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1701</c:v>
                </c:pt>
                <c:pt idx="1">
                  <c:v>1701</c:v>
                </c:pt>
                <c:pt idx="2">
                  <c:v>1701</c:v>
                </c:pt>
                <c:pt idx="3">
                  <c:v>1701</c:v>
                </c:pt>
                <c:pt idx="4">
                  <c:v>1705</c:v>
                </c:pt>
                <c:pt idx="5">
                  <c:v>1705</c:v>
                </c:pt>
                <c:pt idx="6">
                  <c:v>1709</c:v>
                </c:pt>
                <c:pt idx="7">
                  <c:v>1708</c:v>
                </c:pt>
                <c:pt idx="8">
                  <c:v>1710</c:v>
                </c:pt>
                <c:pt idx="9">
                  <c:v>1716</c:v>
                </c:pt>
                <c:pt idx="10">
                  <c:v>1717</c:v>
                </c:pt>
                <c:pt idx="11">
                  <c:v>1722</c:v>
                </c:pt>
                <c:pt idx="12">
                  <c:v>1724</c:v>
                </c:pt>
                <c:pt idx="13">
                  <c:v>1730</c:v>
                </c:pt>
                <c:pt idx="14">
                  <c:v>1730</c:v>
                </c:pt>
                <c:pt idx="15">
                  <c:v>1730</c:v>
                </c:pt>
                <c:pt idx="16">
                  <c:v>1732</c:v>
                </c:pt>
                <c:pt idx="17">
                  <c:v>1732</c:v>
                </c:pt>
                <c:pt idx="18">
                  <c:v>1731</c:v>
                </c:pt>
                <c:pt idx="19">
                  <c:v>1733</c:v>
                </c:pt>
                <c:pt idx="20">
                  <c:v>1735</c:v>
                </c:pt>
                <c:pt idx="21">
                  <c:v>1737</c:v>
                </c:pt>
                <c:pt idx="22">
                  <c:v>1740</c:v>
                </c:pt>
                <c:pt idx="23">
                  <c:v>1740</c:v>
                </c:pt>
                <c:pt idx="24">
                  <c:v>1741</c:v>
                </c:pt>
                <c:pt idx="25">
                  <c:v>1742</c:v>
                </c:pt>
                <c:pt idx="26">
                  <c:v>1743</c:v>
                </c:pt>
                <c:pt idx="27">
                  <c:v>1744</c:v>
                </c:pt>
                <c:pt idx="28">
                  <c:v>1747</c:v>
                </c:pt>
                <c:pt idx="29">
                  <c:v>1747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0C-4633-8822-9B07493F3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12168"/>
        <c:axId val="269412496"/>
      </c:lineChart>
      <c:catAx>
        <c:axId val="26941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12496"/>
        <c:crosses val="autoZero"/>
        <c:auto val="1"/>
        <c:lblAlgn val="ctr"/>
        <c:lblOffset val="100"/>
        <c:noMultiLvlLbl val="0"/>
      </c:catAx>
      <c:valAx>
        <c:axId val="26941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1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10-4C81-8705-DA4191237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210032"/>
        <c:axId val="274207080"/>
      </c:barChart>
      <c:catAx>
        <c:axId val="27421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7080"/>
        <c:crosses val="autoZero"/>
        <c:auto val="1"/>
        <c:lblAlgn val="ctr"/>
        <c:lblOffset val="100"/>
        <c:noMultiLvlLbl val="0"/>
      </c:catAx>
      <c:valAx>
        <c:axId val="27420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1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140</c:v>
                </c:pt>
                <c:pt idx="1">
                  <c:v>140</c:v>
                </c:pt>
                <c:pt idx="2">
                  <c:v>140</c:v>
                </c:pt>
                <c:pt idx="3">
                  <c:v>140</c:v>
                </c:pt>
                <c:pt idx="4">
                  <c:v>140</c:v>
                </c:pt>
                <c:pt idx="5">
                  <c:v>140</c:v>
                </c:pt>
                <c:pt idx="6">
                  <c:v>140</c:v>
                </c:pt>
                <c:pt idx="7">
                  <c:v>140</c:v>
                </c:pt>
                <c:pt idx="8">
                  <c:v>140</c:v>
                </c:pt>
                <c:pt idx="9">
                  <c:v>140</c:v>
                </c:pt>
                <c:pt idx="10">
                  <c:v>140</c:v>
                </c:pt>
                <c:pt idx="11">
                  <c:v>140</c:v>
                </c:pt>
                <c:pt idx="12">
                  <c:v>140</c:v>
                </c:pt>
                <c:pt idx="13">
                  <c:v>140</c:v>
                </c:pt>
                <c:pt idx="14">
                  <c:v>140</c:v>
                </c:pt>
                <c:pt idx="15">
                  <c:v>140</c:v>
                </c:pt>
                <c:pt idx="16">
                  <c:v>140</c:v>
                </c:pt>
                <c:pt idx="17">
                  <c:v>140</c:v>
                </c:pt>
                <c:pt idx="18">
                  <c:v>140</c:v>
                </c:pt>
                <c:pt idx="19">
                  <c:v>141</c:v>
                </c:pt>
                <c:pt idx="20">
                  <c:v>141</c:v>
                </c:pt>
                <c:pt idx="21">
                  <c:v>141</c:v>
                </c:pt>
                <c:pt idx="22">
                  <c:v>141</c:v>
                </c:pt>
                <c:pt idx="23">
                  <c:v>141</c:v>
                </c:pt>
                <c:pt idx="24">
                  <c:v>141</c:v>
                </c:pt>
                <c:pt idx="25">
                  <c:v>141</c:v>
                </c:pt>
                <c:pt idx="26">
                  <c:v>141</c:v>
                </c:pt>
                <c:pt idx="27">
                  <c:v>141</c:v>
                </c:pt>
                <c:pt idx="28">
                  <c:v>141</c:v>
                </c:pt>
                <c:pt idx="29">
                  <c:v>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26-4191-9736-AA1484D6C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13968"/>
        <c:axId val="274207408"/>
      </c:lineChart>
      <c:catAx>
        <c:axId val="27421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7408"/>
        <c:crosses val="autoZero"/>
        <c:auto val="1"/>
        <c:lblAlgn val="ctr"/>
        <c:lblOffset val="100"/>
        <c:noMultiLvlLbl val="0"/>
      </c:catAx>
      <c:valAx>
        <c:axId val="27420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1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2438150</c:v>
                </c:pt>
                <c:pt idx="1">
                  <c:v>2438458</c:v>
                </c:pt>
                <c:pt idx="2">
                  <c:v>2438648</c:v>
                </c:pt>
                <c:pt idx="3">
                  <c:v>2438834</c:v>
                </c:pt>
                <c:pt idx="4">
                  <c:v>2438834</c:v>
                </c:pt>
                <c:pt idx="5">
                  <c:v>2439557</c:v>
                </c:pt>
                <c:pt idx="6">
                  <c:v>2439983</c:v>
                </c:pt>
                <c:pt idx="7">
                  <c:v>2440331</c:v>
                </c:pt>
                <c:pt idx="8">
                  <c:v>2440499</c:v>
                </c:pt>
                <c:pt idx="9">
                  <c:v>2440673</c:v>
                </c:pt>
                <c:pt idx="10">
                  <c:v>2440839</c:v>
                </c:pt>
                <c:pt idx="11">
                  <c:v>2441325</c:v>
                </c:pt>
                <c:pt idx="12">
                  <c:v>2441804</c:v>
                </c:pt>
                <c:pt idx="13">
                  <c:v>2442151</c:v>
                </c:pt>
                <c:pt idx="14">
                  <c:v>2442536</c:v>
                </c:pt>
                <c:pt idx="15">
                  <c:v>2442856</c:v>
                </c:pt>
                <c:pt idx="16">
                  <c:v>2443120</c:v>
                </c:pt>
                <c:pt idx="17">
                  <c:v>2443120</c:v>
                </c:pt>
                <c:pt idx="18">
                  <c:v>2443366</c:v>
                </c:pt>
                <c:pt idx="19">
                  <c:v>2444050</c:v>
                </c:pt>
                <c:pt idx="20">
                  <c:v>2444050</c:v>
                </c:pt>
                <c:pt idx="21">
                  <c:v>2444742</c:v>
                </c:pt>
                <c:pt idx="22">
                  <c:v>2445199</c:v>
                </c:pt>
                <c:pt idx="23">
                  <c:v>2445579</c:v>
                </c:pt>
                <c:pt idx="24">
                  <c:v>2445809</c:v>
                </c:pt>
                <c:pt idx="25">
                  <c:v>2445809</c:v>
                </c:pt>
                <c:pt idx="26">
                  <c:v>2446527</c:v>
                </c:pt>
                <c:pt idx="27">
                  <c:v>2446907</c:v>
                </c:pt>
                <c:pt idx="28">
                  <c:v>2447282</c:v>
                </c:pt>
                <c:pt idx="29">
                  <c:v>2447628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D1-4F6D-BDAF-E81A5CA37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45472"/>
        <c:axId val="273344160"/>
      </c:lineChart>
      <c:catAx>
        <c:axId val="27334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44160"/>
        <c:crosses val="autoZero"/>
        <c:auto val="1"/>
        <c:lblAlgn val="ctr"/>
        <c:lblOffset val="100"/>
        <c:noMultiLvlLbl val="0"/>
      </c:catAx>
      <c:valAx>
        <c:axId val="27334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4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345</c:v>
                </c:pt>
                <c:pt idx="1">
                  <c:v>214</c:v>
                </c:pt>
                <c:pt idx="2">
                  <c:v>172</c:v>
                </c:pt>
                <c:pt idx="3">
                  <c:v>359</c:v>
                </c:pt>
                <c:pt idx="4">
                  <c:v>354</c:v>
                </c:pt>
                <c:pt idx="5">
                  <c:v>420</c:v>
                </c:pt>
                <c:pt idx="6">
                  <c:v>321</c:v>
                </c:pt>
                <c:pt idx="7">
                  <c:v>219</c:v>
                </c:pt>
                <c:pt idx="8">
                  <c:v>179</c:v>
                </c:pt>
                <c:pt idx="9">
                  <c:v>162</c:v>
                </c:pt>
                <c:pt idx="10">
                  <c:v>451</c:v>
                </c:pt>
                <c:pt idx="11">
                  <c:v>490</c:v>
                </c:pt>
                <c:pt idx="12">
                  <c:v>350</c:v>
                </c:pt>
                <c:pt idx="13">
                  <c:v>335</c:v>
                </c:pt>
                <c:pt idx="14">
                  <c:v>367</c:v>
                </c:pt>
                <c:pt idx="15">
                  <c:v>248</c:v>
                </c:pt>
                <c:pt idx="16">
                  <c:v>208</c:v>
                </c:pt>
                <c:pt idx="17">
                  <c:v>374</c:v>
                </c:pt>
                <c:pt idx="18">
                  <c:v>317</c:v>
                </c:pt>
                <c:pt idx="19">
                  <c:v>315</c:v>
                </c:pt>
                <c:pt idx="20">
                  <c:v>410</c:v>
                </c:pt>
                <c:pt idx="21">
                  <c:v>398</c:v>
                </c:pt>
                <c:pt idx="22">
                  <c:v>424</c:v>
                </c:pt>
                <c:pt idx="23">
                  <c:v>266</c:v>
                </c:pt>
                <c:pt idx="24">
                  <c:v>302</c:v>
                </c:pt>
                <c:pt idx="25">
                  <c:v>328</c:v>
                </c:pt>
                <c:pt idx="26">
                  <c:v>434</c:v>
                </c:pt>
                <c:pt idx="27">
                  <c:v>373</c:v>
                </c:pt>
                <c:pt idx="28">
                  <c:v>310</c:v>
                </c:pt>
                <c:pt idx="29">
                  <c:v>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1B-49B4-BD5C-68B2C9FE4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38584"/>
        <c:axId val="273344816"/>
      </c:lineChart>
      <c:catAx>
        <c:axId val="27333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44816"/>
        <c:crosses val="autoZero"/>
        <c:auto val="1"/>
        <c:lblAlgn val="ctr"/>
        <c:lblOffset val="100"/>
        <c:noMultiLvlLbl val="0"/>
      </c:catAx>
      <c:valAx>
        <c:axId val="27334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3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2.4468000000000001</c:v>
                </c:pt>
                <c:pt idx="1">
                  <c:v>1.5177</c:v>
                </c:pt>
                <c:pt idx="2">
                  <c:v>1.2199</c:v>
                </c:pt>
                <c:pt idx="3">
                  <c:v>2.5461</c:v>
                </c:pt>
                <c:pt idx="4">
                  <c:v>2.5106000000000002</c:v>
                </c:pt>
                <c:pt idx="5">
                  <c:v>2.9786999999999999</c:v>
                </c:pt>
                <c:pt idx="6">
                  <c:v>2.2766000000000002</c:v>
                </c:pt>
                <c:pt idx="7">
                  <c:v>1.5531999999999999</c:v>
                </c:pt>
                <c:pt idx="8">
                  <c:v>1.2695000000000001</c:v>
                </c:pt>
                <c:pt idx="9">
                  <c:v>1.1489</c:v>
                </c:pt>
                <c:pt idx="10">
                  <c:v>3.1985999999999999</c:v>
                </c:pt>
                <c:pt idx="11">
                  <c:v>3.4752000000000001</c:v>
                </c:pt>
                <c:pt idx="12">
                  <c:v>2.4823</c:v>
                </c:pt>
                <c:pt idx="13">
                  <c:v>2.3759000000000001</c:v>
                </c:pt>
                <c:pt idx="14">
                  <c:v>2.6027999999999998</c:v>
                </c:pt>
                <c:pt idx="15">
                  <c:v>1.7588999999999999</c:v>
                </c:pt>
                <c:pt idx="16">
                  <c:v>1.4752000000000001</c:v>
                </c:pt>
                <c:pt idx="17">
                  <c:v>2.6524999999999999</c:v>
                </c:pt>
                <c:pt idx="18">
                  <c:v>2.2482000000000002</c:v>
                </c:pt>
                <c:pt idx="19">
                  <c:v>2.234</c:v>
                </c:pt>
                <c:pt idx="20">
                  <c:v>2.9077999999999999</c:v>
                </c:pt>
                <c:pt idx="21">
                  <c:v>2.8028</c:v>
                </c:pt>
                <c:pt idx="22">
                  <c:v>2.9859</c:v>
                </c:pt>
                <c:pt idx="23">
                  <c:v>1.8732</c:v>
                </c:pt>
                <c:pt idx="24">
                  <c:v>2.1267999999999998</c:v>
                </c:pt>
                <c:pt idx="25">
                  <c:v>2.3098999999999998</c:v>
                </c:pt>
                <c:pt idx="26">
                  <c:v>3.0562999999999998</c:v>
                </c:pt>
                <c:pt idx="27">
                  <c:v>2.6267999999999998</c:v>
                </c:pt>
                <c:pt idx="28">
                  <c:v>2.1831</c:v>
                </c:pt>
                <c:pt idx="29">
                  <c:v>2.0703999999999998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85-4723-BDA4-3E437A788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34968"/>
        <c:axId val="245235624"/>
      </c:lineChart>
      <c:catAx>
        <c:axId val="24523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35624"/>
        <c:crosses val="autoZero"/>
        <c:auto val="1"/>
        <c:lblAlgn val="ctr"/>
        <c:lblOffset val="100"/>
        <c:noMultiLvlLbl val="0"/>
      </c:catAx>
      <c:valAx>
        <c:axId val="24523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3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0.11764705882353001</c:v>
                </c:pt>
                <c:pt idx="1">
                  <c:v>5.8788947677837003E-2</c:v>
                </c:pt>
                <c:pt idx="2">
                  <c:v>5.8788947677837003E-2</c:v>
                </c:pt>
                <c:pt idx="3">
                  <c:v>0</c:v>
                </c:pt>
                <c:pt idx="4">
                  <c:v>0</c:v>
                </c:pt>
                <c:pt idx="5">
                  <c:v>0.11730205278592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0.17482517482516999</c:v>
                </c:pt>
                <c:pt idx="11">
                  <c:v>0.11634671320535001</c:v>
                </c:pt>
                <c:pt idx="12">
                  <c:v>5.8038305281486E-2</c:v>
                </c:pt>
                <c:pt idx="13">
                  <c:v>0.11580775911985999</c:v>
                </c:pt>
                <c:pt idx="14">
                  <c:v>0.11560693641618</c:v>
                </c:pt>
                <c:pt idx="15">
                  <c:v>0.34682080924855002</c:v>
                </c:pt>
                <c:pt idx="16">
                  <c:v>0</c:v>
                </c:pt>
                <c:pt idx="17">
                  <c:v>0.11547344110855</c:v>
                </c:pt>
                <c:pt idx="18">
                  <c:v>-5.7770075101098002E-2</c:v>
                </c:pt>
                <c:pt idx="19">
                  <c:v>0</c:v>
                </c:pt>
                <c:pt idx="20">
                  <c:v>0.34602076124566999</c:v>
                </c:pt>
                <c:pt idx="21">
                  <c:v>0.17281105990782999</c:v>
                </c:pt>
                <c:pt idx="22">
                  <c:v>-5.7537399309550999E-2</c:v>
                </c:pt>
                <c:pt idx="23">
                  <c:v>-0.17241379310345001</c:v>
                </c:pt>
                <c:pt idx="24">
                  <c:v>0</c:v>
                </c:pt>
                <c:pt idx="25">
                  <c:v>0</c:v>
                </c:pt>
                <c:pt idx="26">
                  <c:v>5.7405281285877997E-2</c:v>
                </c:pt>
                <c:pt idx="27">
                  <c:v>0</c:v>
                </c:pt>
                <c:pt idx="28">
                  <c:v>0.11461318051576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74-4C20-AEC9-C1888A274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745976"/>
        <c:axId val="244746632"/>
      </c:lineChart>
      <c:catAx>
        <c:axId val="24474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46632"/>
        <c:crosses val="autoZero"/>
        <c:auto val="1"/>
        <c:lblAlgn val="ctr"/>
        <c:lblOffset val="100"/>
        <c:noMultiLvlLbl val="0"/>
      </c:catAx>
      <c:valAx>
        <c:axId val="24474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4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1.4200000000000001E-2</c:v>
                </c:pt>
                <c:pt idx="1">
                  <c:v>7.1000000000000004E-3</c:v>
                </c:pt>
                <c:pt idx="2">
                  <c:v>7.1000000000000004E-3</c:v>
                </c:pt>
                <c:pt idx="3">
                  <c:v>0</c:v>
                </c:pt>
                <c:pt idx="4">
                  <c:v>0</c:v>
                </c:pt>
                <c:pt idx="5">
                  <c:v>1.4200000000000001E-2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2.1299999999999999E-2</c:v>
                </c:pt>
                <c:pt idx="11">
                  <c:v>1.4200000000000001E-2</c:v>
                </c:pt>
                <c:pt idx="12">
                  <c:v>7.1000000000000004E-3</c:v>
                </c:pt>
                <c:pt idx="13">
                  <c:v>1.4200000000000001E-2</c:v>
                </c:pt>
                <c:pt idx="14">
                  <c:v>1.4200000000000001E-2</c:v>
                </c:pt>
                <c:pt idx="15">
                  <c:v>4.2599999999999999E-2</c:v>
                </c:pt>
                <c:pt idx="16">
                  <c:v>0</c:v>
                </c:pt>
                <c:pt idx="17">
                  <c:v>1.4200000000000001E-2</c:v>
                </c:pt>
                <c:pt idx="18">
                  <c:v>-7.1000000000000004E-3</c:v>
                </c:pt>
                <c:pt idx="19">
                  <c:v>0</c:v>
                </c:pt>
                <c:pt idx="20">
                  <c:v>4.2599999999999999E-2</c:v>
                </c:pt>
                <c:pt idx="21">
                  <c:v>2.1100000000000001E-2</c:v>
                </c:pt>
                <c:pt idx="22">
                  <c:v>-7.0000000000000001E-3</c:v>
                </c:pt>
                <c:pt idx="23">
                  <c:v>-2.1100000000000001E-2</c:v>
                </c:pt>
                <c:pt idx="24">
                  <c:v>0</c:v>
                </c:pt>
                <c:pt idx="25">
                  <c:v>0</c:v>
                </c:pt>
                <c:pt idx="26">
                  <c:v>7.0000000000000001E-3</c:v>
                </c:pt>
                <c:pt idx="27">
                  <c:v>0</c:v>
                </c:pt>
                <c:pt idx="28">
                  <c:v>1.41E-2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CA-41AF-AD31-06EF30928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30944"/>
        <c:axId val="273831272"/>
      </c:lineChart>
      <c:catAx>
        <c:axId val="27383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31272"/>
        <c:crosses val="autoZero"/>
        <c:auto val="1"/>
        <c:lblAlgn val="ctr"/>
        <c:lblOffset val="100"/>
        <c:noMultiLvlLbl val="0"/>
      </c:catAx>
      <c:valAx>
        <c:axId val="27383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3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05323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864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370023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763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7166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241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366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815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738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8085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6048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130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42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6552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6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604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49829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441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49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4494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64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4722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702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4394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36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3422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99850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5465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38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148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514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427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8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- 2017-04-27 16:53:51</a:t>
                      </a:r>
                      <a:r>
                        <a:rPr lang="es-ES" sz="1000"/>
                        <a:t>
Banco BHD León te pone en forma con esta temporada de Película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0551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4209774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12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63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6930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10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008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66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550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074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321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423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2017-05-10T07:26:16Z</dcterms:created>
  <dcterms:modified xsi:type="dcterms:W3CDTF">2017-05-10T07:26:29Z</dcterms:modified>
</cp:coreProperties>
</file>