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31519</c:v>
                </c:pt>
                <c:pt idx="1">
                  <c:v>31575</c:v>
                </c:pt>
                <c:pt idx="2">
                  <c:v>31623</c:v>
                </c:pt>
                <c:pt idx="3">
                  <c:v>31671</c:v>
                </c:pt>
                <c:pt idx="4">
                  <c:v>31701</c:v>
                </c:pt>
                <c:pt idx="5">
                  <c:v>31756</c:v>
                </c:pt>
                <c:pt idx="6">
                  <c:v>31786</c:v>
                </c:pt>
                <c:pt idx="7">
                  <c:v>31805</c:v>
                </c:pt>
                <c:pt idx="8">
                  <c:v>31840</c:v>
                </c:pt>
                <c:pt idx="9">
                  <c:v>31874</c:v>
                </c:pt>
                <c:pt idx="10">
                  <c:v>31908</c:v>
                </c:pt>
                <c:pt idx="11">
                  <c:v>31943</c:v>
                </c:pt>
                <c:pt idx="12">
                  <c:v>31968</c:v>
                </c:pt>
                <c:pt idx="13">
                  <c:v>31977</c:v>
                </c:pt>
                <c:pt idx="14">
                  <c:v>31990</c:v>
                </c:pt>
                <c:pt idx="15">
                  <c:v>32000</c:v>
                </c:pt>
                <c:pt idx="16">
                  <c:v>32026</c:v>
                </c:pt>
                <c:pt idx="17">
                  <c:v>32056</c:v>
                </c:pt>
                <c:pt idx="18">
                  <c:v>32088</c:v>
                </c:pt>
                <c:pt idx="19">
                  <c:v>32127</c:v>
                </c:pt>
                <c:pt idx="20">
                  <c:v>32154</c:v>
                </c:pt>
                <c:pt idx="21">
                  <c:v>32178</c:v>
                </c:pt>
                <c:pt idx="22">
                  <c:v>32222</c:v>
                </c:pt>
                <c:pt idx="23">
                  <c:v>32257</c:v>
                </c:pt>
                <c:pt idx="24">
                  <c:v>32289</c:v>
                </c:pt>
                <c:pt idx="25">
                  <c:v>32308</c:v>
                </c:pt>
                <c:pt idx="26">
                  <c:v>32327</c:v>
                </c:pt>
                <c:pt idx="27">
                  <c:v>32353</c:v>
                </c:pt>
                <c:pt idx="28">
                  <c:v>32371</c:v>
                </c:pt>
                <c:pt idx="29">
                  <c:v>32393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C3-4D54-93E9-E05D278F0C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93238</c:v>
                </c:pt>
                <c:pt idx="1">
                  <c:v>93552</c:v>
                </c:pt>
                <c:pt idx="2">
                  <c:v>93859</c:v>
                </c:pt>
                <c:pt idx="3">
                  <c:v>94123</c:v>
                </c:pt>
                <c:pt idx="4">
                  <c:v>94383</c:v>
                </c:pt>
                <c:pt idx="5">
                  <c:v>94375</c:v>
                </c:pt>
                <c:pt idx="6">
                  <c:v>95068</c:v>
                </c:pt>
                <c:pt idx="7">
                  <c:v>95290</c:v>
                </c:pt>
                <c:pt idx="8">
                  <c:v>95598</c:v>
                </c:pt>
                <c:pt idx="9">
                  <c:v>95981</c:v>
                </c:pt>
                <c:pt idx="10">
                  <c:v>96362</c:v>
                </c:pt>
                <c:pt idx="11">
                  <c:v>96640</c:v>
                </c:pt>
                <c:pt idx="12">
                  <c:v>96382</c:v>
                </c:pt>
                <c:pt idx="13">
                  <c:v>97119</c:v>
                </c:pt>
                <c:pt idx="14">
                  <c:v>97388</c:v>
                </c:pt>
                <c:pt idx="15">
                  <c:v>97652</c:v>
                </c:pt>
                <c:pt idx="16">
                  <c:v>97957</c:v>
                </c:pt>
                <c:pt idx="17">
                  <c:v>98262</c:v>
                </c:pt>
                <c:pt idx="18">
                  <c:v>98635</c:v>
                </c:pt>
                <c:pt idx="19">
                  <c:v>98947</c:v>
                </c:pt>
                <c:pt idx="20">
                  <c:v>98902</c:v>
                </c:pt>
                <c:pt idx="21">
                  <c:v>98539</c:v>
                </c:pt>
                <c:pt idx="22">
                  <c:v>98606</c:v>
                </c:pt>
                <c:pt idx="23">
                  <c:v>98864</c:v>
                </c:pt>
                <c:pt idx="24">
                  <c:v>99161</c:v>
                </c:pt>
                <c:pt idx="25">
                  <c:v>99464</c:v>
                </c:pt>
                <c:pt idx="26">
                  <c:v>99633</c:v>
                </c:pt>
                <c:pt idx="27">
                  <c:v>99875</c:v>
                </c:pt>
                <c:pt idx="28">
                  <c:v>100021</c:v>
                </c:pt>
                <c:pt idx="29">
                  <c:v>100067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7C3-4D54-93E9-E05D278F0C4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139069</c:v>
                </c:pt>
                <c:pt idx="1">
                  <c:v>139430</c:v>
                </c:pt>
                <c:pt idx="2">
                  <c:v>139849</c:v>
                </c:pt>
                <c:pt idx="3">
                  <c:v>140172</c:v>
                </c:pt>
                <c:pt idx="4">
                  <c:v>140475</c:v>
                </c:pt>
                <c:pt idx="5">
                  <c:v>140191</c:v>
                </c:pt>
                <c:pt idx="6">
                  <c:v>140773</c:v>
                </c:pt>
                <c:pt idx="7">
                  <c:v>141038</c:v>
                </c:pt>
                <c:pt idx="8">
                  <c:v>141365</c:v>
                </c:pt>
                <c:pt idx="9">
                  <c:v>141709</c:v>
                </c:pt>
                <c:pt idx="10">
                  <c:v>142002</c:v>
                </c:pt>
                <c:pt idx="11">
                  <c:v>142279</c:v>
                </c:pt>
                <c:pt idx="12">
                  <c:v>142153</c:v>
                </c:pt>
                <c:pt idx="13">
                  <c:v>142638</c:v>
                </c:pt>
                <c:pt idx="14">
                  <c:v>142962</c:v>
                </c:pt>
                <c:pt idx="15">
                  <c:v>143262</c:v>
                </c:pt>
                <c:pt idx="16">
                  <c:v>143577</c:v>
                </c:pt>
                <c:pt idx="17">
                  <c:v>143897</c:v>
                </c:pt>
                <c:pt idx="18">
                  <c:v>144233</c:v>
                </c:pt>
                <c:pt idx="19">
                  <c:v>144595</c:v>
                </c:pt>
                <c:pt idx="20">
                  <c:v>144792</c:v>
                </c:pt>
                <c:pt idx="21">
                  <c:v>144983</c:v>
                </c:pt>
                <c:pt idx="22">
                  <c:v>145387</c:v>
                </c:pt>
                <c:pt idx="23">
                  <c:v>145843</c:v>
                </c:pt>
                <c:pt idx="24">
                  <c:v>146283</c:v>
                </c:pt>
                <c:pt idx="25">
                  <c:v>146736</c:v>
                </c:pt>
                <c:pt idx="26">
                  <c:v>146525</c:v>
                </c:pt>
                <c:pt idx="27">
                  <c:v>146894</c:v>
                </c:pt>
                <c:pt idx="28">
                  <c:v>147268</c:v>
                </c:pt>
                <c:pt idx="29">
                  <c:v>147639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7C3-4D54-93E9-E05D278F0C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364272"/>
        <c:axId val="232364928"/>
      </c:lineChart>
      <c:dateAx>
        <c:axId val="232364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64928"/>
        <c:crosses val="autoZero"/>
        <c:auto val="1"/>
        <c:lblOffset val="100"/>
        <c:baseTimeUnit val="days"/>
      </c:dateAx>
      <c:valAx>
        <c:axId val="232364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364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21.9407</c:v>
                </c:pt>
                <c:pt idx="1">
                  <c:v>20.382200000000001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36.3596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70-4EBF-B3BA-F041569254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67.778199999999998</c:v>
                </c:pt>
                <c:pt idx="1">
                  <c:v>100</c:v>
                </c:pt>
                <c:pt idx="2">
                  <c:v>100</c:v>
                </c:pt>
                <c:pt idx="3">
                  <c:v>3.2646000000000002</c:v>
                </c:pt>
                <c:pt idx="4">
                  <c:v>71.5959</c:v>
                </c:pt>
                <c:pt idx="5">
                  <c:v>61.067700000000002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70-4EBF-B3BA-F041569254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38.2166</c:v>
                </c:pt>
                <c:pt idx="2">
                  <c:v>0</c:v>
                </c:pt>
                <c:pt idx="3">
                  <c:v>4.4012000000000002</c:v>
                </c:pt>
                <c:pt idx="4">
                  <c:v>59.443600000000004</c:v>
                </c:pt>
                <c:pt idx="5">
                  <c:v>47.288499999999999</c:v>
                </c:pt>
                <c:pt idx="6">
                  <c:v>80.773300000000006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70-4EBF-B3BA-F041569254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29576936"/>
        <c:axId val="229572672"/>
      </c:radarChart>
      <c:catAx>
        <c:axId val="22957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572672"/>
        <c:crosses val="autoZero"/>
        <c:auto val="1"/>
        <c:lblAlgn val="ctr"/>
        <c:lblOffset val="100"/>
        <c:noMultiLvlLbl val="0"/>
      </c:catAx>
      <c:valAx>
        <c:axId val="22957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57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</c:v>
                </c:pt>
                <c:pt idx="1">
                  <c:v>56</c:v>
                </c:pt>
                <c:pt idx="2">
                  <c:v>48</c:v>
                </c:pt>
                <c:pt idx="3">
                  <c:v>48</c:v>
                </c:pt>
                <c:pt idx="4">
                  <c:v>30</c:v>
                </c:pt>
                <c:pt idx="5">
                  <c:v>55</c:v>
                </c:pt>
                <c:pt idx="6">
                  <c:v>30</c:v>
                </c:pt>
                <c:pt idx="7">
                  <c:v>19</c:v>
                </c:pt>
                <c:pt idx="8">
                  <c:v>35</c:v>
                </c:pt>
                <c:pt idx="9">
                  <c:v>34</c:v>
                </c:pt>
                <c:pt idx="10">
                  <c:v>34</c:v>
                </c:pt>
                <c:pt idx="11">
                  <c:v>35</c:v>
                </c:pt>
                <c:pt idx="12">
                  <c:v>25</c:v>
                </c:pt>
                <c:pt idx="13">
                  <c:v>9</c:v>
                </c:pt>
                <c:pt idx="14">
                  <c:v>13</c:v>
                </c:pt>
                <c:pt idx="15">
                  <c:v>10</c:v>
                </c:pt>
                <c:pt idx="16">
                  <c:v>26</c:v>
                </c:pt>
                <c:pt idx="17">
                  <c:v>30</c:v>
                </c:pt>
                <c:pt idx="18">
                  <c:v>32</c:v>
                </c:pt>
                <c:pt idx="19">
                  <c:v>39</c:v>
                </c:pt>
                <c:pt idx="20">
                  <c:v>27</c:v>
                </c:pt>
                <c:pt idx="21">
                  <c:v>24</c:v>
                </c:pt>
                <c:pt idx="22">
                  <c:v>44</c:v>
                </c:pt>
                <c:pt idx="23">
                  <c:v>35</c:v>
                </c:pt>
                <c:pt idx="24">
                  <c:v>32</c:v>
                </c:pt>
                <c:pt idx="25">
                  <c:v>19</c:v>
                </c:pt>
                <c:pt idx="26">
                  <c:v>19</c:v>
                </c:pt>
                <c:pt idx="27">
                  <c:v>26</c:v>
                </c:pt>
                <c:pt idx="28">
                  <c:v>18</c:v>
                </c:pt>
                <c:pt idx="29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AE-4D80-BD43-FA1A71F4EE3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571</c:v>
                </c:pt>
                <c:pt idx="1">
                  <c:v>314</c:v>
                </c:pt>
                <c:pt idx="2">
                  <c:v>307</c:v>
                </c:pt>
                <c:pt idx="3">
                  <c:v>264</c:v>
                </c:pt>
                <c:pt idx="4">
                  <c:v>260</c:v>
                </c:pt>
                <c:pt idx="5">
                  <c:v>-8</c:v>
                </c:pt>
                <c:pt idx="6">
                  <c:v>693</c:v>
                </c:pt>
                <c:pt idx="7">
                  <c:v>222</c:v>
                </c:pt>
                <c:pt idx="8">
                  <c:v>308</c:v>
                </c:pt>
                <c:pt idx="9">
                  <c:v>383</c:v>
                </c:pt>
                <c:pt idx="10">
                  <c:v>381</c:v>
                </c:pt>
                <c:pt idx="11">
                  <c:v>278</c:v>
                </c:pt>
                <c:pt idx="12">
                  <c:v>-258</c:v>
                </c:pt>
                <c:pt idx="13">
                  <c:v>737</c:v>
                </c:pt>
                <c:pt idx="14">
                  <c:v>269</c:v>
                </c:pt>
                <c:pt idx="15">
                  <c:v>264</c:v>
                </c:pt>
                <c:pt idx="16">
                  <c:v>305</c:v>
                </c:pt>
                <c:pt idx="17">
                  <c:v>305</c:v>
                </c:pt>
                <c:pt idx="18">
                  <c:v>373</c:v>
                </c:pt>
                <c:pt idx="19">
                  <c:v>312</c:v>
                </c:pt>
                <c:pt idx="20">
                  <c:v>-45</c:v>
                </c:pt>
                <c:pt idx="21">
                  <c:v>-363</c:v>
                </c:pt>
                <c:pt idx="22">
                  <c:v>67</c:v>
                </c:pt>
                <c:pt idx="23">
                  <c:v>258</c:v>
                </c:pt>
                <c:pt idx="24">
                  <c:v>297</c:v>
                </c:pt>
                <c:pt idx="25">
                  <c:v>303</c:v>
                </c:pt>
                <c:pt idx="26">
                  <c:v>169</c:v>
                </c:pt>
                <c:pt idx="27">
                  <c:v>242</c:v>
                </c:pt>
                <c:pt idx="28">
                  <c:v>146</c:v>
                </c:pt>
                <c:pt idx="29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AE-4D80-BD43-FA1A71F4EE3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376</c:v>
                </c:pt>
                <c:pt idx="1">
                  <c:v>361</c:v>
                </c:pt>
                <c:pt idx="2">
                  <c:v>419</c:v>
                </c:pt>
                <c:pt idx="3">
                  <c:v>323</c:v>
                </c:pt>
                <c:pt idx="4">
                  <c:v>303</c:v>
                </c:pt>
                <c:pt idx="5">
                  <c:v>-284</c:v>
                </c:pt>
                <c:pt idx="6">
                  <c:v>582</c:v>
                </c:pt>
                <c:pt idx="7">
                  <c:v>265</c:v>
                </c:pt>
                <c:pt idx="8">
                  <c:v>327</c:v>
                </c:pt>
                <c:pt idx="9">
                  <c:v>344</c:v>
                </c:pt>
                <c:pt idx="10">
                  <c:v>293</c:v>
                </c:pt>
                <c:pt idx="11">
                  <c:v>277</c:v>
                </c:pt>
                <c:pt idx="12">
                  <c:v>-126</c:v>
                </c:pt>
                <c:pt idx="13">
                  <c:v>485</c:v>
                </c:pt>
                <c:pt idx="14">
                  <c:v>324</c:v>
                </c:pt>
                <c:pt idx="15">
                  <c:v>300</c:v>
                </c:pt>
                <c:pt idx="16">
                  <c:v>315</c:v>
                </c:pt>
                <c:pt idx="17">
                  <c:v>320</c:v>
                </c:pt>
                <c:pt idx="18">
                  <c:v>336</c:v>
                </c:pt>
                <c:pt idx="19">
                  <c:v>362</c:v>
                </c:pt>
                <c:pt idx="20">
                  <c:v>197</c:v>
                </c:pt>
                <c:pt idx="21">
                  <c:v>191</c:v>
                </c:pt>
                <c:pt idx="22">
                  <c:v>404</c:v>
                </c:pt>
                <c:pt idx="23">
                  <c:v>456</c:v>
                </c:pt>
                <c:pt idx="24">
                  <c:v>440</c:v>
                </c:pt>
                <c:pt idx="25">
                  <c:v>453</c:v>
                </c:pt>
                <c:pt idx="26">
                  <c:v>-211</c:v>
                </c:pt>
                <c:pt idx="27">
                  <c:v>369</c:v>
                </c:pt>
                <c:pt idx="28">
                  <c:v>374</c:v>
                </c:pt>
                <c:pt idx="29">
                  <c:v>371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AE-4D80-BD43-FA1A71F4E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883656"/>
        <c:axId val="282887264"/>
      </c:lineChart>
      <c:dateAx>
        <c:axId val="282883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87264"/>
        <c:crosses val="autoZero"/>
        <c:auto val="1"/>
        <c:lblOffset val="100"/>
        <c:baseTimeUnit val="days"/>
      </c:dateAx>
      <c:valAx>
        <c:axId val="28288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8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</c:v>
                </c:pt>
                <c:pt idx="1">
                  <c:v>36</c:v>
                </c:pt>
                <c:pt idx="2">
                  <c:v>29</c:v>
                </c:pt>
                <c:pt idx="3">
                  <c:v>35</c:v>
                </c:pt>
                <c:pt idx="4">
                  <c:v>23</c:v>
                </c:pt>
                <c:pt idx="5">
                  <c:v>23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9C-4B29-8375-88C26E7785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313</c:v>
                </c:pt>
                <c:pt idx="1">
                  <c:v>312</c:v>
                </c:pt>
                <c:pt idx="2">
                  <c:v>304</c:v>
                </c:pt>
                <c:pt idx="3">
                  <c:v>54</c:v>
                </c:pt>
                <c:pt idx="4">
                  <c:v>407</c:v>
                </c:pt>
                <c:pt idx="5">
                  <c:v>169</c:v>
                </c:pt>
                <c:pt idx="6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9C-4B29-8375-88C26E7785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384</c:v>
                </c:pt>
                <c:pt idx="1">
                  <c:v>344</c:v>
                </c:pt>
                <c:pt idx="2">
                  <c:v>342</c:v>
                </c:pt>
                <c:pt idx="3">
                  <c:v>-65</c:v>
                </c:pt>
                <c:pt idx="4">
                  <c:v>408</c:v>
                </c:pt>
                <c:pt idx="5">
                  <c:v>306</c:v>
                </c:pt>
                <c:pt idx="6">
                  <c:v>353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9C-4B29-8375-88C26E778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2883000"/>
        <c:axId val="282883328"/>
      </c:barChart>
      <c:catAx>
        <c:axId val="282883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83328"/>
        <c:crosses val="autoZero"/>
        <c:auto val="1"/>
        <c:lblAlgn val="ctr"/>
        <c:lblOffset val="100"/>
        <c:noMultiLvlLbl val="0"/>
      </c:catAx>
      <c:valAx>
        <c:axId val="28288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88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B2-4BE5-8F6E-F8A222C611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7</c:v>
                </c:pt>
                <c:pt idx="3">
                  <c:v>10</c:v>
                </c:pt>
                <c:pt idx="4">
                  <c:v>6</c:v>
                </c:pt>
                <c:pt idx="5">
                  <c:v>9</c:v>
                </c:pt>
                <c:pt idx="6">
                  <c:v>10</c:v>
                </c:pt>
                <c:pt idx="7">
                  <c:v>7</c:v>
                </c:pt>
                <c:pt idx="8">
                  <c:v>2</c:v>
                </c:pt>
                <c:pt idx="9">
                  <c:v>11</c:v>
                </c:pt>
                <c:pt idx="10">
                  <c:v>7</c:v>
                </c:pt>
                <c:pt idx="11">
                  <c:v>10</c:v>
                </c:pt>
                <c:pt idx="12">
                  <c:v>3</c:v>
                </c:pt>
                <c:pt idx="13">
                  <c:v>5</c:v>
                </c:pt>
                <c:pt idx="14">
                  <c:v>5</c:v>
                </c:pt>
                <c:pt idx="15">
                  <c:v>5</c:v>
                </c:pt>
                <c:pt idx="16">
                  <c:v>10</c:v>
                </c:pt>
                <c:pt idx="17">
                  <c:v>7</c:v>
                </c:pt>
                <c:pt idx="18">
                  <c:v>6</c:v>
                </c:pt>
                <c:pt idx="19">
                  <c:v>3</c:v>
                </c:pt>
                <c:pt idx="20">
                  <c:v>2</c:v>
                </c:pt>
                <c:pt idx="21">
                  <c:v>5</c:v>
                </c:pt>
                <c:pt idx="22">
                  <c:v>7</c:v>
                </c:pt>
                <c:pt idx="23">
                  <c:v>4</c:v>
                </c:pt>
                <c:pt idx="24">
                  <c:v>2</c:v>
                </c:pt>
                <c:pt idx="25">
                  <c:v>2</c:v>
                </c:pt>
                <c:pt idx="26">
                  <c:v>3</c:v>
                </c:pt>
                <c:pt idx="27">
                  <c:v>6</c:v>
                </c:pt>
                <c:pt idx="28">
                  <c:v>2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B2-4BE5-8F6E-F8A222C611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5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5</c:v>
                </c:pt>
                <c:pt idx="24">
                  <c:v>3</c:v>
                </c:pt>
                <c:pt idx="25">
                  <c:v>2</c:v>
                </c:pt>
                <c:pt idx="26">
                  <c:v>5</c:v>
                </c:pt>
                <c:pt idx="27">
                  <c:v>2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B2-4BE5-8F6E-F8A222C61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872504"/>
        <c:axId val="273875784"/>
      </c:lineChart>
      <c:dateAx>
        <c:axId val="273872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75784"/>
        <c:crosses val="autoZero"/>
        <c:auto val="1"/>
        <c:lblOffset val="100"/>
        <c:baseTimeUnit val="days"/>
      </c:dateAx>
      <c:valAx>
        <c:axId val="273875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7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157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FD-4C6F-A9F8-57B3EA8A2C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20</c:v>
                </c:pt>
                <c:pt idx="1">
                  <c:v>11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FD-4C6F-A9F8-57B3EA8A2C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873816"/>
        <c:axId val="273877096"/>
      </c:barChart>
      <c:catAx>
        <c:axId val="273873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77096"/>
        <c:crosses val="autoZero"/>
        <c:auto val="1"/>
        <c:lblAlgn val="ctr"/>
        <c:lblOffset val="100"/>
        <c:noMultiLvlLbl val="0"/>
      </c:catAx>
      <c:valAx>
        <c:axId val="27387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7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8</c:v>
                </c:pt>
                <c:pt idx="2">
                  <c:v>3</c:v>
                </c:pt>
                <c:pt idx="3">
                  <c:v>7</c:v>
                </c:pt>
                <c:pt idx="4">
                  <c:v>2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CE-4977-B309-5E554A6E5F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32</c:v>
                </c:pt>
                <c:pt idx="1">
                  <c:v>26</c:v>
                </c:pt>
                <c:pt idx="2">
                  <c:v>24</c:v>
                </c:pt>
                <c:pt idx="3">
                  <c:v>18</c:v>
                </c:pt>
                <c:pt idx="4">
                  <c:v>23</c:v>
                </c:pt>
                <c:pt idx="5">
                  <c:v>19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CE-4977-B309-5E554A6E5F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15</c:v>
                </c:pt>
                <c:pt idx="1">
                  <c:v>10</c:v>
                </c:pt>
                <c:pt idx="2">
                  <c:v>11</c:v>
                </c:pt>
                <c:pt idx="3">
                  <c:v>13</c:v>
                </c:pt>
                <c:pt idx="4">
                  <c:v>7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CE-4977-B309-5E554A6E5F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260496"/>
        <c:axId val="283261808"/>
      </c:barChart>
      <c:catAx>
        <c:axId val="28326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61808"/>
        <c:crosses val="autoZero"/>
        <c:auto val="1"/>
        <c:lblAlgn val="ctr"/>
        <c:lblOffset val="100"/>
        <c:noMultiLvlLbl val="0"/>
      </c:catAx>
      <c:valAx>
        <c:axId val="28326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6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0.62586055826761999</c:v>
                </c:pt>
                <c:pt idx="1">
                  <c:v>0.4373200650895</c:v>
                </c:pt>
                <c:pt idx="2">
                  <c:v>2.2218049818500001</c:v>
                </c:pt>
                <c:pt idx="3">
                  <c:v>0.50426479266133994</c:v>
                </c:pt>
                <c:pt idx="4">
                  <c:v>0.32701214169483001</c:v>
                </c:pt>
                <c:pt idx="5">
                  <c:v>2.6711728626862001</c:v>
                </c:pt>
                <c:pt idx="6">
                  <c:v>6.1537739391663999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22-417D-9FEC-E2E779E4AF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4.5621145966974003E-2</c:v>
                </c:pt>
                <c:pt idx="1">
                  <c:v>5.4955287645765002E-2</c:v>
                </c:pt>
                <c:pt idx="2">
                  <c:v>3.9402530039039999E-2</c:v>
                </c:pt>
                <c:pt idx="3">
                  <c:v>4.0465909770218002E-2</c:v>
                </c:pt>
                <c:pt idx="4">
                  <c:v>4.9032926734910998E-2</c:v>
                </c:pt>
                <c:pt idx="5">
                  <c:v>3.3925292476318002E-2</c:v>
                </c:pt>
                <c:pt idx="6">
                  <c:v>3.7247030583950999E-2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22-417D-9FEC-E2E779E4AF2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8.9428966056057005E-2</c:v>
                </c:pt>
                <c:pt idx="1">
                  <c:v>6.4734852184104005E-2</c:v>
                </c:pt>
                <c:pt idx="2">
                  <c:v>4.9654574118489003E-2</c:v>
                </c:pt>
                <c:pt idx="3">
                  <c:v>4.2498344603622E-2</c:v>
                </c:pt>
                <c:pt idx="4">
                  <c:v>5.5207986622527003E-2</c:v>
                </c:pt>
                <c:pt idx="5">
                  <c:v>2.0927215145722999E-2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22-417D-9FEC-E2E779E4AF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261152"/>
        <c:axId val="283261480"/>
      </c:barChart>
      <c:catAx>
        <c:axId val="28326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61480"/>
        <c:crosses val="autoZero"/>
        <c:auto val="1"/>
        <c:lblAlgn val="ctr"/>
        <c:lblOffset val="100"/>
        <c:noMultiLvlLbl val="0"/>
      </c:catAx>
      <c:valAx>
        <c:axId val="28326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6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4</c:v>
                </c:pt>
                <c:pt idx="14">
                  <c:v>3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4</c:v>
                </c:pt>
                <c:pt idx="19">
                  <c:v>2</c:v>
                </c:pt>
                <c:pt idx="20">
                  <c:v>3</c:v>
                </c:pt>
                <c:pt idx="21">
                  <c:v>0</c:v>
                </c:pt>
                <c:pt idx="22">
                  <c:v>5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A7-4CC5-86D5-5F79A6AC5E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14</c:v>
                </c:pt>
                <c:pt idx="10">
                  <c:v>23</c:v>
                </c:pt>
                <c:pt idx="11">
                  <c:v>16</c:v>
                </c:pt>
                <c:pt idx="12">
                  <c:v>17</c:v>
                </c:pt>
                <c:pt idx="13">
                  <c:v>11</c:v>
                </c:pt>
                <c:pt idx="14">
                  <c:v>17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9</c:v>
                </c:pt>
                <c:pt idx="19">
                  <c:v>4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A7-4CC5-86D5-5F79A6AC5E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8</c:v>
                </c:pt>
                <c:pt idx="12">
                  <c:v>4</c:v>
                </c:pt>
                <c:pt idx="13">
                  <c:v>3</c:v>
                </c:pt>
                <c:pt idx="14">
                  <c:v>7</c:v>
                </c:pt>
                <c:pt idx="15">
                  <c:v>5</c:v>
                </c:pt>
                <c:pt idx="16">
                  <c:v>5</c:v>
                </c:pt>
                <c:pt idx="17">
                  <c:v>8</c:v>
                </c:pt>
                <c:pt idx="18">
                  <c:v>6</c:v>
                </c:pt>
                <c:pt idx="19">
                  <c:v>0</c:v>
                </c:pt>
                <c:pt idx="20">
                  <c:v>8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A7-4CC5-86D5-5F79A6AC5E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263776"/>
        <c:axId val="283257544"/>
      </c:lineChart>
      <c:catAx>
        <c:axId val="28326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57544"/>
        <c:crosses val="autoZero"/>
        <c:auto val="1"/>
        <c:lblAlgn val="ctr"/>
        <c:lblOffset val="100"/>
        <c:noMultiLvlLbl val="0"/>
      </c:catAx>
      <c:valAx>
        <c:axId val="28325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63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7.5110318279973998E-2</c:v>
                </c:pt>
                <c:pt idx="8">
                  <c:v>0</c:v>
                </c:pt>
                <c:pt idx="9">
                  <c:v>0</c:v>
                </c:pt>
                <c:pt idx="10">
                  <c:v>0.42249554032484998</c:v>
                </c:pt>
                <c:pt idx="11">
                  <c:v>4.4367247728433998</c:v>
                </c:pt>
                <c:pt idx="12">
                  <c:v>0.54142021093480996</c:v>
                </c:pt>
                <c:pt idx="13">
                  <c:v>0.45222670797733999</c:v>
                </c:pt>
                <c:pt idx="14">
                  <c:v>2.5756579976840999</c:v>
                </c:pt>
                <c:pt idx="15">
                  <c:v>0.55237379901730999</c:v>
                </c:pt>
                <c:pt idx="16">
                  <c:v>0.36303320501987002</c:v>
                </c:pt>
                <c:pt idx="17">
                  <c:v>0.54454980752980997</c:v>
                </c:pt>
                <c:pt idx="18">
                  <c:v>0.60714173942978999</c:v>
                </c:pt>
                <c:pt idx="19">
                  <c:v>0.24097893781492</c:v>
                </c:pt>
                <c:pt idx="20">
                  <c:v>2.5579236169791</c:v>
                </c:pt>
                <c:pt idx="21">
                  <c:v>0</c:v>
                </c:pt>
                <c:pt idx="22">
                  <c:v>1.2236722686446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20-4ABA-8D1F-5CB78CB4F1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4.7840380238595999E-2</c:v>
                </c:pt>
                <c:pt idx="10">
                  <c:v>3.7311703047452002E-2</c:v>
                </c:pt>
                <c:pt idx="11">
                  <c:v>4.0242854628834E-2</c:v>
                </c:pt>
                <c:pt idx="12">
                  <c:v>5.7483268045574999E-2</c:v>
                </c:pt>
                <c:pt idx="13">
                  <c:v>5.1006436033505999E-2</c:v>
                </c:pt>
                <c:pt idx="14">
                  <c:v>3.6109722405748002E-2</c:v>
                </c:pt>
                <c:pt idx="15">
                  <c:v>3.5935741570259E-2</c:v>
                </c:pt>
                <c:pt idx="16">
                  <c:v>3.8922992515605E-2</c:v>
                </c:pt>
                <c:pt idx="17">
                  <c:v>4.7359758180557002E-2</c:v>
                </c:pt>
                <c:pt idx="18">
                  <c:v>5.9120621019566E-2</c:v>
                </c:pt>
                <c:pt idx="19">
                  <c:v>4.6842165194976998E-2</c:v>
                </c:pt>
                <c:pt idx="20">
                  <c:v>9.3166737404375005E-3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20-4ABA-8D1F-5CB78CB4F14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2.4888467103028999E-2</c:v>
                </c:pt>
                <c:pt idx="10">
                  <c:v>1.2909438544094E-2</c:v>
                </c:pt>
                <c:pt idx="11">
                  <c:v>7.2571978842477E-2</c:v>
                </c:pt>
                <c:pt idx="12">
                  <c:v>0.11339371694137</c:v>
                </c:pt>
                <c:pt idx="13">
                  <c:v>2.1632032154968998E-2</c:v>
                </c:pt>
                <c:pt idx="14">
                  <c:v>6.7886699988636001E-2</c:v>
                </c:pt>
                <c:pt idx="15">
                  <c:v>6.2523551002749006E-2</c:v>
                </c:pt>
                <c:pt idx="16">
                  <c:v>7.4525839811312999E-2</c:v>
                </c:pt>
                <c:pt idx="17">
                  <c:v>5.2510013537464997E-2</c:v>
                </c:pt>
                <c:pt idx="18">
                  <c:v>9.0831274801240994E-2</c:v>
                </c:pt>
                <c:pt idx="19">
                  <c:v>0</c:v>
                </c:pt>
                <c:pt idx="20">
                  <c:v>2.6080554896515E-2</c:v>
                </c:pt>
                <c:pt idx="21">
                  <c:v>0</c:v>
                </c:pt>
                <c:pt idx="22">
                  <c:v>0</c:v>
                </c:pt>
                <c:pt idx="23">
                  <c:v>2.5121069599319E-2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820-4ABA-8D1F-5CB78CB4F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270336"/>
        <c:axId val="283268040"/>
      </c:lineChart>
      <c:catAx>
        <c:axId val="28327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68040"/>
        <c:crosses val="autoZero"/>
        <c:auto val="1"/>
        <c:lblAlgn val="ctr"/>
        <c:lblOffset val="100"/>
        <c:noMultiLvlLbl val="0"/>
      </c:catAx>
      <c:valAx>
        <c:axId val="28326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7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45</c:v>
                </c:pt>
                <c:pt idx="1">
                  <c:v>157</c:v>
                </c:pt>
                <c:pt idx="2">
                  <c:v>52</c:v>
                </c:pt>
                <c:pt idx="3">
                  <c:v>34</c:v>
                </c:pt>
                <c:pt idx="4">
                  <c:v>152</c:v>
                </c:pt>
                <c:pt idx="5">
                  <c:v>82</c:v>
                </c:pt>
                <c:pt idx="6">
                  <c:v>32</c:v>
                </c:pt>
                <c:pt idx="7">
                  <c:v>59</c:v>
                </c:pt>
                <c:pt idx="8">
                  <c:v>21</c:v>
                </c:pt>
                <c:pt idx="9">
                  <c:v>69</c:v>
                </c:pt>
                <c:pt idx="10">
                  <c:v>79</c:v>
                </c:pt>
                <c:pt idx="11">
                  <c:v>44</c:v>
                </c:pt>
                <c:pt idx="12">
                  <c:v>35</c:v>
                </c:pt>
                <c:pt idx="13">
                  <c:v>49</c:v>
                </c:pt>
                <c:pt idx="14">
                  <c:v>40</c:v>
                </c:pt>
                <c:pt idx="15">
                  <c:v>15</c:v>
                </c:pt>
                <c:pt idx="16">
                  <c:v>27</c:v>
                </c:pt>
                <c:pt idx="17">
                  <c:v>24</c:v>
                </c:pt>
                <c:pt idx="18">
                  <c:v>33</c:v>
                </c:pt>
                <c:pt idx="19">
                  <c:v>22</c:v>
                </c:pt>
                <c:pt idx="20">
                  <c:v>27</c:v>
                </c:pt>
                <c:pt idx="21">
                  <c:v>37</c:v>
                </c:pt>
                <c:pt idx="22">
                  <c:v>62</c:v>
                </c:pt>
                <c:pt idx="23">
                  <c:v>46</c:v>
                </c:pt>
                <c:pt idx="24">
                  <c:v>24</c:v>
                </c:pt>
                <c:pt idx="25">
                  <c:v>18</c:v>
                </c:pt>
                <c:pt idx="26">
                  <c:v>19</c:v>
                </c:pt>
                <c:pt idx="27">
                  <c:v>16</c:v>
                </c:pt>
                <c:pt idx="28">
                  <c:v>22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BE-4BA6-9393-63AAF01F3D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13</c:v>
                </c:pt>
                <c:pt idx="1">
                  <c:v>3</c:v>
                </c:pt>
                <c:pt idx="2">
                  <c:v>24</c:v>
                </c:pt>
                <c:pt idx="3">
                  <c:v>38</c:v>
                </c:pt>
                <c:pt idx="4">
                  <c:v>113</c:v>
                </c:pt>
                <c:pt idx="5">
                  <c:v>47</c:v>
                </c:pt>
                <c:pt idx="6">
                  <c:v>29</c:v>
                </c:pt>
                <c:pt idx="7">
                  <c:v>15</c:v>
                </c:pt>
                <c:pt idx="8">
                  <c:v>22</c:v>
                </c:pt>
                <c:pt idx="9">
                  <c:v>62</c:v>
                </c:pt>
                <c:pt idx="10">
                  <c:v>48</c:v>
                </c:pt>
                <c:pt idx="11">
                  <c:v>50</c:v>
                </c:pt>
                <c:pt idx="12">
                  <c:v>29</c:v>
                </c:pt>
                <c:pt idx="13">
                  <c:v>12</c:v>
                </c:pt>
                <c:pt idx="14">
                  <c:v>11</c:v>
                </c:pt>
                <c:pt idx="15">
                  <c:v>7</c:v>
                </c:pt>
                <c:pt idx="16">
                  <c:v>32</c:v>
                </c:pt>
                <c:pt idx="17">
                  <c:v>28</c:v>
                </c:pt>
                <c:pt idx="18">
                  <c:v>64</c:v>
                </c:pt>
                <c:pt idx="19">
                  <c:v>53</c:v>
                </c:pt>
                <c:pt idx="20">
                  <c:v>47</c:v>
                </c:pt>
                <c:pt idx="21">
                  <c:v>19</c:v>
                </c:pt>
                <c:pt idx="22">
                  <c:v>19</c:v>
                </c:pt>
                <c:pt idx="23">
                  <c:v>31</c:v>
                </c:pt>
                <c:pt idx="24">
                  <c:v>29</c:v>
                </c:pt>
                <c:pt idx="25">
                  <c:v>34</c:v>
                </c:pt>
                <c:pt idx="26">
                  <c:v>38</c:v>
                </c:pt>
                <c:pt idx="27">
                  <c:v>31</c:v>
                </c:pt>
                <c:pt idx="28">
                  <c:v>19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BE-4BA6-9393-63AAF01F3D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42826</c:v>
                </c:pt>
                <c:pt idx="1">
                  <c:v>42827</c:v>
                </c:pt>
                <c:pt idx="2">
                  <c:v>42828</c:v>
                </c:pt>
                <c:pt idx="3">
                  <c:v>42829</c:v>
                </c:pt>
                <c:pt idx="4">
                  <c:v>42830</c:v>
                </c:pt>
                <c:pt idx="5">
                  <c:v>42831</c:v>
                </c:pt>
                <c:pt idx="6">
                  <c:v>42832</c:v>
                </c:pt>
                <c:pt idx="7">
                  <c:v>42833</c:v>
                </c:pt>
                <c:pt idx="8">
                  <c:v>42834</c:v>
                </c:pt>
                <c:pt idx="9">
                  <c:v>42835</c:v>
                </c:pt>
                <c:pt idx="10">
                  <c:v>42836</c:v>
                </c:pt>
                <c:pt idx="11">
                  <c:v>42837</c:v>
                </c:pt>
                <c:pt idx="12">
                  <c:v>42838</c:v>
                </c:pt>
                <c:pt idx="13">
                  <c:v>42839</c:v>
                </c:pt>
                <c:pt idx="14">
                  <c:v>42840</c:v>
                </c:pt>
                <c:pt idx="15">
                  <c:v>42841</c:v>
                </c:pt>
                <c:pt idx="16">
                  <c:v>42842</c:v>
                </c:pt>
                <c:pt idx="17">
                  <c:v>42843</c:v>
                </c:pt>
                <c:pt idx="18">
                  <c:v>42844</c:v>
                </c:pt>
                <c:pt idx="19">
                  <c:v>42845</c:v>
                </c:pt>
                <c:pt idx="20">
                  <c:v>42846</c:v>
                </c:pt>
                <c:pt idx="21">
                  <c:v>42847</c:v>
                </c:pt>
                <c:pt idx="22">
                  <c:v>42848</c:v>
                </c:pt>
                <c:pt idx="23">
                  <c:v>42849</c:v>
                </c:pt>
                <c:pt idx="24">
                  <c:v>42850</c:v>
                </c:pt>
                <c:pt idx="25">
                  <c:v>42851</c:v>
                </c:pt>
                <c:pt idx="26">
                  <c:v>42852</c:v>
                </c:pt>
                <c:pt idx="27">
                  <c:v>42853</c:v>
                </c:pt>
                <c:pt idx="28">
                  <c:v>42854</c:v>
                </c:pt>
                <c:pt idx="29">
                  <c:v>42855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18</c:v>
                </c:pt>
                <c:pt idx="1">
                  <c:v>9</c:v>
                </c:pt>
                <c:pt idx="2">
                  <c:v>35</c:v>
                </c:pt>
                <c:pt idx="3">
                  <c:v>58</c:v>
                </c:pt>
                <c:pt idx="4">
                  <c:v>44</c:v>
                </c:pt>
                <c:pt idx="5">
                  <c:v>21</c:v>
                </c:pt>
                <c:pt idx="6">
                  <c:v>63</c:v>
                </c:pt>
                <c:pt idx="7">
                  <c:v>38</c:v>
                </c:pt>
                <c:pt idx="8">
                  <c:v>2</c:v>
                </c:pt>
                <c:pt idx="9">
                  <c:v>19</c:v>
                </c:pt>
                <c:pt idx="10">
                  <c:v>43</c:v>
                </c:pt>
                <c:pt idx="11">
                  <c:v>34</c:v>
                </c:pt>
                <c:pt idx="12">
                  <c:v>12</c:v>
                </c:pt>
                <c:pt idx="13">
                  <c:v>10</c:v>
                </c:pt>
                <c:pt idx="14">
                  <c:v>3</c:v>
                </c:pt>
                <c:pt idx="15">
                  <c:v>3</c:v>
                </c:pt>
                <c:pt idx="16">
                  <c:v>37</c:v>
                </c:pt>
                <c:pt idx="17">
                  <c:v>43</c:v>
                </c:pt>
                <c:pt idx="18">
                  <c:v>23</c:v>
                </c:pt>
                <c:pt idx="19">
                  <c:v>64</c:v>
                </c:pt>
                <c:pt idx="20">
                  <c:v>45</c:v>
                </c:pt>
                <c:pt idx="21">
                  <c:v>21</c:v>
                </c:pt>
                <c:pt idx="22">
                  <c:v>3</c:v>
                </c:pt>
                <c:pt idx="23">
                  <c:v>20</c:v>
                </c:pt>
                <c:pt idx="24">
                  <c:v>31</c:v>
                </c:pt>
                <c:pt idx="25">
                  <c:v>27</c:v>
                </c:pt>
                <c:pt idx="26">
                  <c:v>33</c:v>
                </c:pt>
                <c:pt idx="27">
                  <c:v>43</c:v>
                </c:pt>
                <c:pt idx="28">
                  <c:v>6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9BE-4BA6-9393-63AAF01F3D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170048"/>
        <c:axId val="360166768"/>
      </c:lineChart>
      <c:dateAx>
        <c:axId val="360170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66768"/>
        <c:crosses val="autoZero"/>
        <c:auto val="1"/>
        <c:lblOffset val="100"/>
        <c:baseTimeUnit val="days"/>
      </c:dateAx>
      <c:valAx>
        <c:axId val="360166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17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7E-4BAD-B8D2-727E831505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7E-4BAD-B8D2-727E831505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C7E-4BAD-B8D2-727E831505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0264456"/>
        <c:axId val="360265440"/>
      </c:barChart>
      <c:catAx>
        <c:axId val="36026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65440"/>
        <c:crosses val="autoZero"/>
        <c:auto val="1"/>
        <c:lblAlgn val="ctr"/>
        <c:lblOffset val="100"/>
        <c:noMultiLvlLbl val="0"/>
      </c:catAx>
      <c:valAx>
        <c:axId val="36026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26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053125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7052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4269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5053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587510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5295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8647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1958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2477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004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1169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5679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0099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5968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1267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9267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1819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0440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590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12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867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87600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103862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0845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674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4217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09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5618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256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7787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8984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7405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311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99878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5494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9356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365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4519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12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75308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232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87290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10037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048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6378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4541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231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58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121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- 2017-04-01 22:19:46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Qué emocionante lo que acaba de pasar en todo el país. https://t.co/PkttkJudaK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31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- 2017-04-02 00:04:09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@mdegodoy: https://t.co/UY9tKwh7p9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300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- 2017-04-02 13:45:48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Honramos a los veteranos y caídos en Malvinas #Malvinas35años #MalvinasArgentinas https://t.co/1NnTvDGOYQ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43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- 2017-04-13 06:25:58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Falta cada vez menos para inaugurar el Metrobus La Matanza! https://t.co/7xJCmeiSDi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89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- 2017-04-01 22:19:53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@marquitospena: JUNTOS https://t.co/AFoJWHeHOt https://t.co/35kERXgwoT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079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- 2017-04-07 18:12:35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@cabrerafran: Saldamos una deuda de 12 años y cumplimos con nuestra palabra: vamos a exportar vehículos argentinos a Colombia https://t.…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12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- 2017-04-02 11:32:27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imagen vale más que mil palabras. Emocionante. https://t.co/dG0kyaUC7H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11.8163%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62476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8827469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7686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376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883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8279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732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0532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3406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932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- 2017-04-22 20:16:48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Dicen que recibieron una prov quebrada , la gobernaron 25 años y 12 años el país, pero la culpa es de Macri que gob hace 15 meses.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6.6723%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162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- 2017-04-02 13:46:47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Debemos algo que no podemos devolver. https://t.co/qZ6SEZp8DA https://t.co/m8fTHenNDr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64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- 2017-04-04 10:27:11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Tuvimos una nueva reunión de gabinete en Casa Rosada https://t.co/rTEa14jNBV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0264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- 2017-04-10 13:05:37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Tenemos el potencial para salir adelante. Con el esfuerzo de todos, de a poco nos vamos poniendo de pie 💪 #EconomíasRegiona…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9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- 2017-04-10 12:02:50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Tenemos el potencial para salir adelante. Con el esfuerzo de todos, de a poco nos vamos poniendo de pie 💪 #EconomíasRegiona…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79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- 2017-04-05 14:11:33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@mauriciomacri, @JCanoOK y J.J Aranguren recibimos a la industria sucroalcoholera. Competitividad, inversión y bioenergía en agenda. https://t.co/r7db5jZTKr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5.8074%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19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- 2017-04-05 14:19:36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Con @mauriciomacri, @JCanoOK y J.J Aranguren recibimos a la industria sucroalcoholera. Competitividad, inversión y bio…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0978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978111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1768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27763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034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2549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0490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0655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6390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59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- 2017-04-01 22:24:44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Argentina. Se puede construir un país plural y en paz. #MarchaPorLaDemocracia https://t.co/pCfCpwkFIJ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0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- 2017-04-20 17:49:06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@cabrerafran: #AHORA Atención Industria de la CONSTRUCCIÓN: Bajan los precios del aluminio primario. https://t.co/1ZPYyRrkhU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29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- 2017-04-03 14:38:27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¿Conocés la #LeyDeEmprendedores? ¡Más facilidades y financiamiento para crear tu empresa! https://t.co/IUyfxONW10 https://t…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42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- 2017-04-17 18:30:10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Mercedes Benz invertirá $2.300 millones para producir el nuevo Sprinter en su planta de La Matanza. Se crearán más de 500 puestos de trabajo https://t.co/BGUPOiSKqJ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27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- 2017-04-24 12:04:30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1500 #PyMEs que dan trabajo a unas 4000 personas se van a beneficiar con la baja del precio del aluminio primario. https://t.co/W188ngq7BK https://t.co/qq01UT2jzZ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13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- 2017-04-12 12:15:17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@PatoBullrich: Juntos presentamos el operativo #CosechaSegura desde #SantaFe, para darle más seguridad a toda la zona portuaria de nuest…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9433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7338448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3242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225413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029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27715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5719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7949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02306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710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- 2017-04-22 20:29:30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@EduardoCostaSC: En lo que va del año desde el Gob. Nacional envío adelantos financieros por 1.170 millones de pesos a #SantaCruz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91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- 2017-04-22 20:29:28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@EduardoCostaSC: El Gobierno de #SantaCruz debe transparentar las cuentas fiscales y permitir el acceso a la información pública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513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- 2017-04-04 11:52:11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firmamos un compromiso con el sector textil y de calzado para impulsar el consumo y cuidar el empleo. Más info https://t.co/AQkUIkApZA https://t.co/Vt25yGVgAN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55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- 2017-04-15 14:12:24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#Trigo Haciendo lo que hay que hacer https://t.co/MhwMwT3DZw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1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- 2017-04-01 22:31:40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#MarchaPorLaDemocracia fue el triunfo de los ciudadanos que queremos decir basta a los violentos y a los golpistas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8451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3490182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6592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86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29312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948575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32879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7158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7372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60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@pagina12 - 2017-04-05 19:20:00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#Inundaciones 
"Lo único que podemos hacer es rezar”, dijo el ministro de Agroindustria @BuryaileRicardo
https://t.co/USU5Kkp5fF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49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@CasaRosada - 2017-04-12 15:21:59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te la pierdas! El ministerio de @AgroindustriaAR lanza la feria Placeres Regionales 👉 https://t.co/9CsJ76MM7L https://t.co/GyTHqVdv6h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04/12/2017 19:26:11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165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- 2017-04-26 16:20:06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.@mauriciomacri @DowChemical @Tenaris @PRODUCCION_ARG Las inversiones de @DowChemical y del Grupo Techint en Vaca M… https://t.co/s9hb6I7wjd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04/28/2017 21:14:31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276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- 2017-04-20 17:52:05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.@frigeriorogelio @vascoaranguren @PRODUCCION_ARG Firmamos con ALUAR y los ministros @frigeriorogelio y… https://t.co/b3sfp014Rx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04/22/2017 14:17:21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607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- 2017-04-26 16:24:06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.@mauriciomacri @DowChemical @Tenaris @PRODUCCION_ARG Argentina está en el foco de las inversiones petroleras: tene… https://t.co/jCVgULh9vq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04/28/2017 21:14:31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455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- 2017-04-07 18:00:32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.@PRODUCCION_ARG @braunmi @Adefa_Prensa Estamos cumpliendo con uno de los objetivos del acuerdo automotriz: diversi… https://t.co/UO8aC1SJto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04/07/2017 21:12:35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41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- 2017-04-07 18:06:11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.@PRODUCCION_ARG @braunmi @Adefa_Prensa Este acuerdo beneficiará a los más de 200.000 trabajadores del sector, en e… https://t.co/OS9cKLaS3g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04/07/2017 21:12:35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4344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8918433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7946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2127895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1489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3981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3782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63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- 2017-04-20 17:56:03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.@frigeriorogelio @vascoaranguren @PRODUCCION_ARG Buenas noticias para más de 1500 PyMEs que emplean a 4000 persona… https://t.co/dFQnxVjDWw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04/22/2017 14:17:21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39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@fangelini - 2017-04-20 18:21:19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 trabajo de @josenunezjurado @PRODUCCION_ARG y todo el equipo del Presidente @mauriciomacri #MefroWheels… https://t.co/2DBp0IdIwH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42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- 2017-04-21 10:12:17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.@PRODUCCION_ARG @LucioCastro_ @zinfederico @fernandopremoli @YoSoyMartiniano @carocastro79 #EMPLEO Con más de 100… https://t.co/imafr3qpx5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04/22/2017 14:17:21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16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- 2017-04-21 12:24:29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#DíaDeLaProducción en #Quilmes: acercamos herramientas de @PRODUCCION_ARG a las #PyMEs y emprendedores locales. Que… https://t.co/5xb8v6jWbx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04/22/2017 14:17:21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311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- 2017-04-21 10:06:54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.@PRODUCCION_ARG @LucioCastro_ @zinfederico #QUILMES En Taval S.A. me mostraron la ampliación de la planta y las nu… https://t.co/UnvbayHBC5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04/22/2017 14:17:21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83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@MovimientoEvita - 2017-04-26 11:00:47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Campesinos y pequeños productores en EMERGENCIA! Marchamos de Parque Lezama a @AgroindustriaAR… https://t.co/Lx5KIsLItD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594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@martinfierro70 - 2017-04-02 11:35:51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@MariscottiJavi Va otra ! OTRO EJEMPLO ! https://t.co/PQO9blWTRi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7170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4290511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8387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750042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32879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268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4173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188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- 2017-04-17 14:43:56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.@PRODUCCION_ARG @gugamayer Especialistas en ventas, finanzas, marketing, RRSS y comunicación te van a ayudar a for… https://t.co/sMQXYQXi5o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04/20/2017 20:49:06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2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@domingopeppo - 2017-04-26 13:40:20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Recibimos a @hardiesanti y directivos de la Secretaría de Coordinación y Desarrollo Territorial de @AgroindustriaAR. https://t.co/OwGcDRnJxh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0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- 2017-04-11 12:56:40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.@mauriciomacri @PRODUCCION_ARG @gugamayer Con la #LeydeEmprendedores apoyamos la revolución silenciosa del talento… https://t.co/4TklpkRYq2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62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- 2017-04-07 18:09:08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.@PRODUCCION_ARG @braunmi @Adefa_Prensa Otro gran paso para el desarrollo de la cadena de valor autopartista, el au… https://t.co/QtniDzYgIz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04/07/2017 21:12:35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20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@RoyLopezMolina - 2017-04-21 16:14:40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.@PRODUCCION_ARG @josenunezjurado @fangelini @carina_sampa @ETProRos @Ab_Cambiemos @CambiemosRosOK @JproRosario… https://t.co/z8hgFznHO5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14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@jaimemendezh - 2017-04-24 22:37:22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participando de la cena anual de la fundación CIPPEC. @ManesF  @ljsarquis @BuryaileRicardo @dievalen… https://t.co/VVpHmP97gX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04/25/2017 03:37:45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6092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526759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009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7954788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987435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395719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432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@cesanvale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(5), @AgroindustriaAR (126)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83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(37), @AgroindustriaAR (92),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6032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(22), @AgroindustriaAR (52), @PRODUCCION_ARG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285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@carlosetchepare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(80), @AgroindustriaAR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67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@DianaBusquet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(66), @AgroindustriaAR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138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@MarioTocalini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(25), @AgroindustriaAR (41), @PRODUCCION_ARG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655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@NUrtizberea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(30), @AgroindustriaAR (32), @PRODUCCION_ARG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890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23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(5), @AgroindustriaAR (53),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450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(45), @AgroindustriaAR (12),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5210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383235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958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0912117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17801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5327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12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@PiluGiraudo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(16), @AgroindustriaAR (38),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856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@hardiesanti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(16), @AgroindustriaAR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5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@MRM_50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(2), @AgroindustriaAR (35), @PRODUCCION_ARG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2329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@ljsarquis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(31), @AgroindustriaAR (13),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745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@EJRAMOL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(16), @AgroindustriaAR (17), @PRODUCCION_ARG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89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@AnPasserini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(31), @AgroindustriaAR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09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@MarinaAleF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(1), @AgroindustriaAR (26), @PRODUCCION_ARG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38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@marcelorossi52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(16), @AgroindustriaAR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75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@MGerbaudo1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(19), @PRODUCCION_ARG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87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@IsaacAvilaPRO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(19), @PRODUCCION_ARG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2866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18486641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6829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7749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3221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570656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74372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384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6684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183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@NoticiasdeCampo - 2017-04-30 10:04:06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☀ ¿Ya pusiste la prueba el Sist de Integración y Validación de Información Meteorológica del @AgroindustriaAR? 🌧 👉… https://t.co/GBY3a6R385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39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@elforasterovive - 2017-04-29 08:46:52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NO HAY MERCADOS CENTRAL EN CADA MUNICIPIO POR QUE ME PARECE, QUE LOS GRANDES SUPER SON LOS QUE DECIDEN, HAY PLATA, SOBRES??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035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@elforasterovive - 2017-04-29 08:43:44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pregunta, por que solo existe el mer central, por que en zona oeste, ejemp Moron, no hay un mercado central zona oeste?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1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@lilgimenez - 2017-04-28 18:26:50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Ministro hara negocios ref a la carne con Japon? Uruguay esta mejor posesionado q nosotros q compraron frigorico ahi?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93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@azul_suri - 2017-04-28 13:14:09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Están seguros? En Chile cuando el nivel de contaminación es alto prohíben la calefacción a leña o carbón y los asados....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447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@marielarosset - 2017-04-28 11:04:37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Para que ponen de contacto un numero de teléfono si no lo atienden en toda la mñn??? necesito consultar algo!!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359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@AgustinMG91 - 2017-04-27 15:34:17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Hace 3 años que es el 1er destino. Para que le queremos vender limones en vez de productos agroindustriales, como el jugo?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7688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6596912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6991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662028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6637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7060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0832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16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@anisegov - 2017-04-27 13:13:42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Nada más que 3 ?! Deberían ser 12, 18!!! Y así fomentar lectura y cultura!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46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@ekafoggers - 2017-04-27 11:57:59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Quieren que andemos con autos a leña partes que shell exporte gas?  El carbono en la madera no es gas...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51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@NoSosVosNiYo - 2017-04-27 07:37:53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pasa ahora? ¿Nos quieren enchufar un "yacón" los del @AgroindustriaAR? https://t.co/DXRyuAeWnj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4977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</p:spTree>
    <p:extLst>
      <p:ext uri="{BB962C8B-B14F-4D97-AF65-F5344CB8AC3E}">
        <p14:creationId xmlns:p14="http://schemas.microsoft.com/office/powerpoint/2010/main" val="20043360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1517</Words>
  <Application>Microsoft Office PowerPoint</Application>
  <PresentationFormat>On-screen Show (4:3)</PresentationFormat>
  <Paragraphs>498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2017-05-01T03:17:58Z</dcterms:created>
  <dcterms:modified xsi:type="dcterms:W3CDTF">2017-05-01T03:18:51Z</dcterms:modified>
</cp:coreProperties>
</file>