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8"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Sheet1!$B$2:$B$32</c:f>
              <c:numCache>
                <c:formatCode>General</c:formatCode>
                <c:ptCount val="31"/>
                <c:pt idx="0">
                  <c:v>509796</c:v>
                </c:pt>
                <c:pt idx="1">
                  <c:v>509823</c:v>
                </c:pt>
                <c:pt idx="2">
                  <c:v>509829</c:v>
                </c:pt>
                <c:pt idx="3">
                  <c:v>509849</c:v>
                </c:pt>
                <c:pt idx="4">
                  <c:v>509886</c:v>
                </c:pt>
                <c:pt idx="5">
                  <c:v>509885</c:v>
                </c:pt>
                <c:pt idx="6">
                  <c:v>509903</c:v>
                </c:pt>
                <c:pt idx="7">
                  <c:v>509921</c:v>
                </c:pt>
                <c:pt idx="8">
                  <c:v>509934</c:v>
                </c:pt>
                <c:pt idx="9">
                  <c:v>509966</c:v>
                </c:pt>
                <c:pt idx="10">
                  <c:v>510086</c:v>
                </c:pt>
                <c:pt idx="11">
                  <c:v>510245</c:v>
                </c:pt>
                <c:pt idx="12">
                  <c:v>510432</c:v>
                </c:pt>
                <c:pt idx="13">
                  <c:v>510598</c:v>
                </c:pt>
                <c:pt idx="14">
                  <c:v>510716</c:v>
                </c:pt>
                <c:pt idx="15">
                  <c:v>510857</c:v>
                </c:pt>
                <c:pt idx="16">
                  <c:v>511016</c:v>
                </c:pt>
                <c:pt idx="17">
                  <c:v>511191</c:v>
                </c:pt>
                <c:pt idx="18">
                  <c:v>511388</c:v>
                </c:pt>
                <c:pt idx="19">
                  <c:v>511609</c:v>
                </c:pt>
                <c:pt idx="20">
                  <c:v>511796</c:v>
                </c:pt>
                <c:pt idx="21">
                  <c:v>511802</c:v>
                </c:pt>
                <c:pt idx="22">
                  <c:v>511801</c:v>
                </c:pt>
                <c:pt idx="23">
                  <c:v>511776</c:v>
                </c:pt>
                <c:pt idx="24">
                  <c:v>511761</c:v>
                </c:pt>
                <c:pt idx="25">
                  <c:v>511783</c:v>
                </c:pt>
                <c:pt idx="26">
                  <c:v>511837</c:v>
                </c:pt>
                <c:pt idx="27">
                  <c:v>511884</c:v>
                </c:pt>
                <c:pt idx="28">
                  <c:v>511987</c:v>
                </c:pt>
                <c:pt idx="29">
                  <c:v>512100</c:v>
                </c:pt>
                <c:pt idx="30">
                  <c:v>512177</c:v>
                </c:pt>
              </c:numCache>
            </c:numRef>
          </c:val>
          <c:smooth val="0"/>
          <c:extLst>
            <c:ext xmlns:c16="http://schemas.microsoft.com/office/drawing/2014/chart" uri="{C3380CC4-5D6E-409C-BE32-E72D297353CC}">
              <c16:uniqueId val="{00000000-D392-488F-866F-C19810F9C97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Sheet1!$C$2:$C$32</c:f>
              <c:numCache>
                <c:formatCode>General</c:formatCode>
                <c:ptCount val="31"/>
                <c:pt idx="0">
                  <c:v>1060131</c:v>
                </c:pt>
                <c:pt idx="1">
                  <c:v>1060257</c:v>
                </c:pt>
                <c:pt idx="2">
                  <c:v>1060377</c:v>
                </c:pt>
                <c:pt idx="3">
                  <c:v>1060536</c:v>
                </c:pt>
                <c:pt idx="4">
                  <c:v>1060750</c:v>
                </c:pt>
                <c:pt idx="5">
                  <c:v>1061007</c:v>
                </c:pt>
                <c:pt idx="6">
                  <c:v>1061314</c:v>
                </c:pt>
                <c:pt idx="7">
                  <c:v>1061543</c:v>
                </c:pt>
                <c:pt idx="8">
                  <c:v>1061736</c:v>
                </c:pt>
                <c:pt idx="9">
                  <c:v>1062021</c:v>
                </c:pt>
                <c:pt idx="10">
                  <c:v>1062416</c:v>
                </c:pt>
                <c:pt idx="11">
                  <c:v>1063094</c:v>
                </c:pt>
                <c:pt idx="12">
                  <c:v>1063599</c:v>
                </c:pt>
                <c:pt idx="13">
                  <c:v>1064202</c:v>
                </c:pt>
                <c:pt idx="14">
                  <c:v>1064533</c:v>
                </c:pt>
                <c:pt idx="15">
                  <c:v>1064761</c:v>
                </c:pt>
                <c:pt idx="16">
                  <c:v>1065028</c:v>
                </c:pt>
                <c:pt idx="17">
                  <c:v>1065406</c:v>
                </c:pt>
                <c:pt idx="18">
                  <c:v>1065918</c:v>
                </c:pt>
                <c:pt idx="19">
                  <c:v>1066332</c:v>
                </c:pt>
                <c:pt idx="20">
                  <c:v>1066684</c:v>
                </c:pt>
                <c:pt idx="21">
                  <c:v>1066917</c:v>
                </c:pt>
                <c:pt idx="22">
                  <c:v>1067016</c:v>
                </c:pt>
                <c:pt idx="23">
                  <c:v>1067278</c:v>
                </c:pt>
                <c:pt idx="24">
                  <c:v>1067622</c:v>
                </c:pt>
                <c:pt idx="25">
                  <c:v>1067986</c:v>
                </c:pt>
                <c:pt idx="26">
                  <c:v>1068344</c:v>
                </c:pt>
                <c:pt idx="27">
                  <c:v>1068698</c:v>
                </c:pt>
                <c:pt idx="28">
                  <c:v>1068940</c:v>
                </c:pt>
                <c:pt idx="29">
                  <c:v>1069168</c:v>
                </c:pt>
                <c:pt idx="30">
                  <c:v>1069413</c:v>
                </c:pt>
              </c:numCache>
            </c:numRef>
          </c:val>
          <c:smooth val="0"/>
          <c:extLst>
            <c:ext xmlns:c16="http://schemas.microsoft.com/office/drawing/2014/chart" uri="{C3380CC4-5D6E-409C-BE32-E72D297353CC}">
              <c16:uniqueId val="{00000001-D392-488F-866F-C19810F9C97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Sheet1!$D$2:$D$32</c:f>
              <c:numCache>
                <c:formatCode>General</c:formatCode>
                <c:ptCount val="31"/>
                <c:pt idx="0">
                  <c:v>1267732</c:v>
                </c:pt>
                <c:pt idx="1">
                  <c:v>1267963</c:v>
                </c:pt>
                <c:pt idx="2">
                  <c:v>1268144</c:v>
                </c:pt>
                <c:pt idx="3">
                  <c:v>1268429</c:v>
                </c:pt>
                <c:pt idx="4">
                  <c:v>1268851</c:v>
                </c:pt>
                <c:pt idx="5">
                  <c:v>1269168</c:v>
                </c:pt>
                <c:pt idx="6">
                  <c:v>1269422</c:v>
                </c:pt>
                <c:pt idx="7">
                  <c:v>1269889</c:v>
                </c:pt>
                <c:pt idx="8">
                  <c:v>1270280</c:v>
                </c:pt>
                <c:pt idx="9">
                  <c:v>1270611</c:v>
                </c:pt>
                <c:pt idx="10">
                  <c:v>1271129</c:v>
                </c:pt>
                <c:pt idx="11">
                  <c:v>1271671</c:v>
                </c:pt>
                <c:pt idx="12">
                  <c:v>1272106</c:v>
                </c:pt>
                <c:pt idx="13">
                  <c:v>1272549</c:v>
                </c:pt>
                <c:pt idx="14">
                  <c:v>1272950</c:v>
                </c:pt>
                <c:pt idx="15">
                  <c:v>1273350</c:v>
                </c:pt>
                <c:pt idx="16">
                  <c:v>1273798</c:v>
                </c:pt>
                <c:pt idx="17">
                  <c:v>1274258</c:v>
                </c:pt>
                <c:pt idx="18">
                  <c:v>1274823</c:v>
                </c:pt>
                <c:pt idx="19">
                  <c:v>1275452</c:v>
                </c:pt>
                <c:pt idx="20">
                  <c:v>1276004</c:v>
                </c:pt>
                <c:pt idx="21">
                  <c:v>1276665</c:v>
                </c:pt>
                <c:pt idx="22">
                  <c:v>1277364</c:v>
                </c:pt>
                <c:pt idx="23">
                  <c:v>1277998</c:v>
                </c:pt>
                <c:pt idx="24">
                  <c:v>1278493</c:v>
                </c:pt>
                <c:pt idx="25">
                  <c:v>1279045</c:v>
                </c:pt>
                <c:pt idx="26">
                  <c:v>1279626</c:v>
                </c:pt>
                <c:pt idx="27">
                  <c:v>1280025</c:v>
                </c:pt>
                <c:pt idx="28">
                  <c:v>1280386</c:v>
                </c:pt>
                <c:pt idx="29">
                  <c:v>1280729</c:v>
                </c:pt>
                <c:pt idx="30">
                  <c:v>1281254</c:v>
                </c:pt>
              </c:numCache>
            </c:numRef>
          </c:val>
          <c:smooth val="0"/>
          <c:extLst>
            <c:ext xmlns:c16="http://schemas.microsoft.com/office/drawing/2014/chart" uri="{C3380CC4-5D6E-409C-BE32-E72D297353CC}">
              <c16:uniqueId val="{00000002-D392-488F-866F-C19810F9C97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Sheet1!$E$2:$E$32</c:f>
              <c:numCache>
                <c:formatCode>General</c:formatCode>
                <c:ptCount val="31"/>
                <c:pt idx="0">
                  <c:v>497774</c:v>
                </c:pt>
                <c:pt idx="1">
                  <c:v>497959</c:v>
                </c:pt>
                <c:pt idx="2">
                  <c:v>498184</c:v>
                </c:pt>
                <c:pt idx="3">
                  <c:v>498420</c:v>
                </c:pt>
                <c:pt idx="4">
                  <c:v>498729</c:v>
                </c:pt>
                <c:pt idx="5">
                  <c:v>498941</c:v>
                </c:pt>
                <c:pt idx="6">
                  <c:v>499136</c:v>
                </c:pt>
                <c:pt idx="7">
                  <c:v>499325</c:v>
                </c:pt>
                <c:pt idx="8">
                  <c:v>499596</c:v>
                </c:pt>
                <c:pt idx="9">
                  <c:v>499890</c:v>
                </c:pt>
                <c:pt idx="10">
                  <c:v>500183</c:v>
                </c:pt>
                <c:pt idx="11">
                  <c:v>500497</c:v>
                </c:pt>
                <c:pt idx="12">
                  <c:v>500807</c:v>
                </c:pt>
                <c:pt idx="13">
                  <c:v>501101</c:v>
                </c:pt>
                <c:pt idx="14">
                  <c:v>501345</c:v>
                </c:pt>
                <c:pt idx="15">
                  <c:v>501617</c:v>
                </c:pt>
                <c:pt idx="16">
                  <c:v>501756</c:v>
                </c:pt>
                <c:pt idx="17">
                  <c:v>501821</c:v>
                </c:pt>
                <c:pt idx="18">
                  <c:v>501875</c:v>
                </c:pt>
                <c:pt idx="19">
                  <c:v>501949</c:v>
                </c:pt>
                <c:pt idx="20">
                  <c:v>502048</c:v>
                </c:pt>
                <c:pt idx="21">
                  <c:v>502586</c:v>
                </c:pt>
                <c:pt idx="22">
                  <c:v>502775</c:v>
                </c:pt>
                <c:pt idx="23">
                  <c:v>502906</c:v>
                </c:pt>
                <c:pt idx="24">
                  <c:v>503031</c:v>
                </c:pt>
                <c:pt idx="25">
                  <c:v>503135</c:v>
                </c:pt>
                <c:pt idx="26">
                  <c:v>503225</c:v>
                </c:pt>
                <c:pt idx="27">
                  <c:v>503398</c:v>
                </c:pt>
                <c:pt idx="28">
                  <c:v>503587</c:v>
                </c:pt>
                <c:pt idx="29">
                  <c:v>503721</c:v>
                </c:pt>
                <c:pt idx="30">
                  <c:v>503841</c:v>
                </c:pt>
              </c:numCache>
            </c:numRef>
          </c:val>
          <c:smooth val="0"/>
          <c:extLst>
            <c:ext xmlns:c16="http://schemas.microsoft.com/office/drawing/2014/chart" uri="{C3380CC4-5D6E-409C-BE32-E72D297353CC}">
              <c16:uniqueId val="{00000003-D392-488F-866F-C19810F9C97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Sheet1!$F$2:$F$32</c:f>
              <c:numCache>
                <c:formatCode>General</c:formatCode>
                <c:ptCount val="31"/>
                <c:pt idx="0">
                  <c:v>230709</c:v>
                </c:pt>
                <c:pt idx="1">
                  <c:v>230740</c:v>
                </c:pt>
                <c:pt idx="2">
                  <c:v>230751</c:v>
                </c:pt>
                <c:pt idx="3">
                  <c:v>230784</c:v>
                </c:pt>
                <c:pt idx="4">
                  <c:v>230803</c:v>
                </c:pt>
                <c:pt idx="5">
                  <c:v>230850</c:v>
                </c:pt>
                <c:pt idx="6">
                  <c:v>230876</c:v>
                </c:pt>
                <c:pt idx="7">
                  <c:v>230877</c:v>
                </c:pt>
                <c:pt idx="8">
                  <c:v>230894</c:v>
                </c:pt>
                <c:pt idx="9">
                  <c:v>230914</c:v>
                </c:pt>
                <c:pt idx="10">
                  <c:v>230941</c:v>
                </c:pt>
                <c:pt idx="11">
                  <c:v>230990</c:v>
                </c:pt>
                <c:pt idx="12">
                  <c:v>231033</c:v>
                </c:pt>
                <c:pt idx="13">
                  <c:v>231069</c:v>
                </c:pt>
                <c:pt idx="14">
                  <c:v>231094</c:v>
                </c:pt>
                <c:pt idx="15">
                  <c:v>231129</c:v>
                </c:pt>
                <c:pt idx="16">
                  <c:v>231156</c:v>
                </c:pt>
                <c:pt idx="17">
                  <c:v>231185</c:v>
                </c:pt>
                <c:pt idx="18">
                  <c:v>231237</c:v>
                </c:pt>
                <c:pt idx="19">
                  <c:v>231278</c:v>
                </c:pt>
                <c:pt idx="20">
                  <c:v>231312</c:v>
                </c:pt>
                <c:pt idx="21">
                  <c:v>231357</c:v>
                </c:pt>
                <c:pt idx="22">
                  <c:v>231388</c:v>
                </c:pt>
                <c:pt idx="23">
                  <c:v>231424</c:v>
                </c:pt>
                <c:pt idx="24">
                  <c:v>231468</c:v>
                </c:pt>
                <c:pt idx="25">
                  <c:v>231534</c:v>
                </c:pt>
                <c:pt idx="26">
                  <c:v>231605</c:v>
                </c:pt>
                <c:pt idx="27">
                  <c:v>231649</c:v>
                </c:pt>
                <c:pt idx="28">
                  <c:v>231665</c:v>
                </c:pt>
                <c:pt idx="29">
                  <c:v>231699</c:v>
                </c:pt>
                <c:pt idx="30">
                  <c:v>231753</c:v>
                </c:pt>
              </c:numCache>
            </c:numRef>
          </c:val>
          <c:smooth val="0"/>
          <c:extLst>
            <c:ext xmlns:c16="http://schemas.microsoft.com/office/drawing/2014/chart" uri="{C3380CC4-5D6E-409C-BE32-E72D297353CC}">
              <c16:uniqueId val="{00000004-D392-488F-866F-C19810F9C97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Sheet1!$G$2:$G$32</c:f>
              <c:numCache>
                <c:formatCode>General</c:formatCode>
                <c:ptCount val="31"/>
                <c:pt idx="0">
                  <c:v>688611</c:v>
                </c:pt>
                <c:pt idx="1">
                  <c:v>688950</c:v>
                </c:pt>
                <c:pt idx="2">
                  <c:v>689409</c:v>
                </c:pt>
                <c:pt idx="3">
                  <c:v>689873</c:v>
                </c:pt>
                <c:pt idx="4">
                  <c:v>690194</c:v>
                </c:pt>
                <c:pt idx="5">
                  <c:v>690474</c:v>
                </c:pt>
                <c:pt idx="6">
                  <c:v>690694</c:v>
                </c:pt>
                <c:pt idx="7">
                  <c:v>690912</c:v>
                </c:pt>
                <c:pt idx="8">
                  <c:v>691151</c:v>
                </c:pt>
                <c:pt idx="9">
                  <c:v>691434</c:v>
                </c:pt>
                <c:pt idx="10">
                  <c:v>691755</c:v>
                </c:pt>
                <c:pt idx="11">
                  <c:v>692176</c:v>
                </c:pt>
                <c:pt idx="12">
                  <c:v>692693</c:v>
                </c:pt>
                <c:pt idx="13">
                  <c:v>693175</c:v>
                </c:pt>
                <c:pt idx="14">
                  <c:v>693709</c:v>
                </c:pt>
                <c:pt idx="15">
                  <c:v>694284</c:v>
                </c:pt>
                <c:pt idx="16">
                  <c:v>694800</c:v>
                </c:pt>
                <c:pt idx="17">
                  <c:v>695360</c:v>
                </c:pt>
                <c:pt idx="18">
                  <c:v>696013</c:v>
                </c:pt>
                <c:pt idx="19">
                  <c:v>696542</c:v>
                </c:pt>
                <c:pt idx="20">
                  <c:v>697105</c:v>
                </c:pt>
                <c:pt idx="21">
                  <c:v>697404</c:v>
                </c:pt>
                <c:pt idx="22">
                  <c:v>697736</c:v>
                </c:pt>
                <c:pt idx="23">
                  <c:v>698031</c:v>
                </c:pt>
                <c:pt idx="24">
                  <c:v>698427</c:v>
                </c:pt>
                <c:pt idx="25">
                  <c:v>698826</c:v>
                </c:pt>
                <c:pt idx="26">
                  <c:v>699246</c:v>
                </c:pt>
                <c:pt idx="27">
                  <c:v>699598</c:v>
                </c:pt>
                <c:pt idx="28">
                  <c:v>699943</c:v>
                </c:pt>
                <c:pt idx="29">
                  <c:v>700273</c:v>
                </c:pt>
                <c:pt idx="30">
                  <c:v>700600</c:v>
                </c:pt>
              </c:numCache>
            </c:numRef>
          </c:val>
          <c:smooth val="0"/>
          <c:extLst>
            <c:ext xmlns:c16="http://schemas.microsoft.com/office/drawing/2014/chart" uri="{C3380CC4-5D6E-409C-BE32-E72D297353CC}">
              <c16:uniqueId val="{00000005-D392-488F-866F-C19810F9C97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Sheet1!$H$2:$H$32</c:f>
              <c:numCache>
                <c:formatCode>General</c:formatCode>
                <c:ptCount val="31"/>
                <c:pt idx="0">
                  <c:v>446905</c:v>
                </c:pt>
                <c:pt idx="1">
                  <c:v>446896</c:v>
                </c:pt>
                <c:pt idx="2">
                  <c:v>446909</c:v>
                </c:pt>
                <c:pt idx="3">
                  <c:v>446917</c:v>
                </c:pt>
                <c:pt idx="4">
                  <c:v>446917</c:v>
                </c:pt>
                <c:pt idx="5">
                  <c:v>446890</c:v>
                </c:pt>
                <c:pt idx="6">
                  <c:v>446875</c:v>
                </c:pt>
                <c:pt idx="7">
                  <c:v>446868</c:v>
                </c:pt>
                <c:pt idx="8">
                  <c:v>446835</c:v>
                </c:pt>
                <c:pt idx="9">
                  <c:v>446843</c:v>
                </c:pt>
                <c:pt idx="10">
                  <c:v>446835</c:v>
                </c:pt>
                <c:pt idx="11">
                  <c:v>446830</c:v>
                </c:pt>
                <c:pt idx="12">
                  <c:v>446824</c:v>
                </c:pt>
                <c:pt idx="13">
                  <c:v>446825</c:v>
                </c:pt>
                <c:pt idx="14">
                  <c:v>446819</c:v>
                </c:pt>
                <c:pt idx="15">
                  <c:v>446810</c:v>
                </c:pt>
                <c:pt idx="16">
                  <c:v>446817</c:v>
                </c:pt>
                <c:pt idx="17">
                  <c:v>446821</c:v>
                </c:pt>
                <c:pt idx="18">
                  <c:v>446838</c:v>
                </c:pt>
                <c:pt idx="19">
                  <c:v>446849</c:v>
                </c:pt>
                <c:pt idx="20">
                  <c:v>446855</c:v>
                </c:pt>
                <c:pt idx="21">
                  <c:v>446840</c:v>
                </c:pt>
                <c:pt idx="22">
                  <c:v>446832</c:v>
                </c:pt>
                <c:pt idx="23">
                  <c:v>446816</c:v>
                </c:pt>
                <c:pt idx="24">
                  <c:v>446825</c:v>
                </c:pt>
                <c:pt idx="25">
                  <c:v>446822</c:v>
                </c:pt>
                <c:pt idx="26">
                  <c:v>446809</c:v>
                </c:pt>
                <c:pt idx="27">
                  <c:v>446807</c:v>
                </c:pt>
                <c:pt idx="28">
                  <c:v>446808</c:v>
                </c:pt>
                <c:pt idx="29">
                  <c:v>446793</c:v>
                </c:pt>
                <c:pt idx="30">
                  <c:v>446786</c:v>
                </c:pt>
              </c:numCache>
            </c:numRef>
          </c:val>
          <c:smooth val="0"/>
          <c:extLst>
            <c:ext xmlns:c16="http://schemas.microsoft.com/office/drawing/2014/chart" uri="{C3380CC4-5D6E-409C-BE32-E72D297353CC}">
              <c16:uniqueId val="{00000006-D392-488F-866F-C19810F9C97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Sheet1!$I$2:$I$32</c:f>
              <c:numCache>
                <c:formatCode>General</c:formatCode>
                <c:ptCount val="31"/>
                <c:pt idx="0">
                  <c:v>104599</c:v>
                </c:pt>
                <c:pt idx="1">
                  <c:v>104808</c:v>
                </c:pt>
                <c:pt idx="2">
                  <c:v>104994</c:v>
                </c:pt>
                <c:pt idx="3">
                  <c:v>105449</c:v>
                </c:pt>
                <c:pt idx="4">
                  <c:v>106497</c:v>
                </c:pt>
                <c:pt idx="5">
                  <c:v>106831</c:v>
                </c:pt>
                <c:pt idx="6">
                  <c:v>107515</c:v>
                </c:pt>
                <c:pt idx="7">
                  <c:v>107984</c:v>
                </c:pt>
                <c:pt idx="8">
                  <c:v>108388</c:v>
                </c:pt>
                <c:pt idx="9">
                  <c:v>108668</c:v>
                </c:pt>
                <c:pt idx="10">
                  <c:v>108787</c:v>
                </c:pt>
                <c:pt idx="11">
                  <c:v>108909</c:v>
                </c:pt>
                <c:pt idx="12">
                  <c:v>109052</c:v>
                </c:pt>
                <c:pt idx="13">
                  <c:v>109170</c:v>
                </c:pt>
                <c:pt idx="14">
                  <c:v>109234</c:v>
                </c:pt>
                <c:pt idx="15">
                  <c:v>109272</c:v>
                </c:pt>
                <c:pt idx="16">
                  <c:v>109383</c:v>
                </c:pt>
                <c:pt idx="17">
                  <c:v>111030</c:v>
                </c:pt>
                <c:pt idx="18">
                  <c:v>112523</c:v>
                </c:pt>
                <c:pt idx="19">
                  <c:v>112730</c:v>
                </c:pt>
                <c:pt idx="20">
                  <c:v>113009</c:v>
                </c:pt>
                <c:pt idx="21">
                  <c:v>113348</c:v>
                </c:pt>
                <c:pt idx="22">
                  <c:v>113523</c:v>
                </c:pt>
                <c:pt idx="23">
                  <c:v>113589</c:v>
                </c:pt>
                <c:pt idx="24">
                  <c:v>113999</c:v>
                </c:pt>
                <c:pt idx="25">
                  <c:v>114651</c:v>
                </c:pt>
                <c:pt idx="26">
                  <c:v>114957</c:v>
                </c:pt>
                <c:pt idx="27">
                  <c:v>115127</c:v>
                </c:pt>
                <c:pt idx="28">
                  <c:v>115276</c:v>
                </c:pt>
                <c:pt idx="29">
                  <c:v>115401</c:v>
                </c:pt>
                <c:pt idx="30">
                  <c:v>115613</c:v>
                </c:pt>
              </c:numCache>
            </c:numRef>
          </c:val>
          <c:smooth val="0"/>
          <c:extLst>
            <c:ext xmlns:c16="http://schemas.microsoft.com/office/drawing/2014/chart" uri="{C3380CC4-5D6E-409C-BE32-E72D297353CC}">
              <c16:uniqueId val="{00000007-D392-488F-866F-C19810F9C97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Sheet1!$J$2:$J$32</c:f>
              <c:numCache>
                <c:formatCode>General</c:formatCode>
                <c:ptCount val="31"/>
                <c:pt idx="0">
                  <c:v>426671</c:v>
                </c:pt>
                <c:pt idx="1">
                  <c:v>426730</c:v>
                </c:pt>
                <c:pt idx="2">
                  <c:v>426827</c:v>
                </c:pt>
                <c:pt idx="3">
                  <c:v>426920</c:v>
                </c:pt>
                <c:pt idx="4">
                  <c:v>427175</c:v>
                </c:pt>
                <c:pt idx="5">
                  <c:v>427288</c:v>
                </c:pt>
                <c:pt idx="6">
                  <c:v>427294</c:v>
                </c:pt>
                <c:pt idx="7">
                  <c:v>427306</c:v>
                </c:pt>
                <c:pt idx="8">
                  <c:v>427304</c:v>
                </c:pt>
                <c:pt idx="9">
                  <c:v>427311</c:v>
                </c:pt>
                <c:pt idx="10">
                  <c:v>427439</c:v>
                </c:pt>
                <c:pt idx="11">
                  <c:v>427494</c:v>
                </c:pt>
                <c:pt idx="12">
                  <c:v>427599</c:v>
                </c:pt>
                <c:pt idx="13">
                  <c:v>427598</c:v>
                </c:pt>
                <c:pt idx="14">
                  <c:v>427599</c:v>
                </c:pt>
                <c:pt idx="15">
                  <c:v>427595</c:v>
                </c:pt>
                <c:pt idx="16">
                  <c:v>427601</c:v>
                </c:pt>
                <c:pt idx="17">
                  <c:v>427617</c:v>
                </c:pt>
                <c:pt idx="18">
                  <c:v>427650</c:v>
                </c:pt>
                <c:pt idx="19">
                  <c:v>427686</c:v>
                </c:pt>
                <c:pt idx="20">
                  <c:v>427706</c:v>
                </c:pt>
                <c:pt idx="21">
                  <c:v>427730</c:v>
                </c:pt>
                <c:pt idx="22">
                  <c:v>427744</c:v>
                </c:pt>
                <c:pt idx="23">
                  <c:v>427797</c:v>
                </c:pt>
                <c:pt idx="24">
                  <c:v>427835</c:v>
                </c:pt>
                <c:pt idx="25">
                  <c:v>427857</c:v>
                </c:pt>
                <c:pt idx="26">
                  <c:v>427900</c:v>
                </c:pt>
                <c:pt idx="27">
                  <c:v>427928</c:v>
                </c:pt>
                <c:pt idx="28">
                  <c:v>427959</c:v>
                </c:pt>
                <c:pt idx="29">
                  <c:v>427961</c:v>
                </c:pt>
                <c:pt idx="30">
                  <c:v>427990</c:v>
                </c:pt>
              </c:numCache>
            </c:numRef>
          </c:val>
          <c:smooth val="0"/>
          <c:extLst>
            <c:ext xmlns:c16="http://schemas.microsoft.com/office/drawing/2014/chart" uri="{C3380CC4-5D6E-409C-BE32-E72D297353CC}">
              <c16:uniqueId val="{00000008-D392-488F-866F-C19810F9C97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Sheet1!$K$2:$K$32</c:f>
              <c:numCache>
                <c:formatCode>General</c:formatCode>
                <c:ptCount val="31"/>
                <c:pt idx="0">
                  <c:v>149728</c:v>
                </c:pt>
                <c:pt idx="1">
                  <c:v>149746</c:v>
                </c:pt>
                <c:pt idx="2">
                  <c:v>149773</c:v>
                </c:pt>
                <c:pt idx="3">
                  <c:v>149803</c:v>
                </c:pt>
                <c:pt idx="4">
                  <c:v>149846</c:v>
                </c:pt>
                <c:pt idx="5">
                  <c:v>149862</c:v>
                </c:pt>
                <c:pt idx="6">
                  <c:v>149887</c:v>
                </c:pt>
                <c:pt idx="7">
                  <c:v>149902</c:v>
                </c:pt>
                <c:pt idx="8">
                  <c:v>149915</c:v>
                </c:pt>
                <c:pt idx="9">
                  <c:v>149961</c:v>
                </c:pt>
                <c:pt idx="10">
                  <c:v>149989</c:v>
                </c:pt>
                <c:pt idx="11">
                  <c:v>150015</c:v>
                </c:pt>
                <c:pt idx="12">
                  <c:v>150059</c:v>
                </c:pt>
                <c:pt idx="13">
                  <c:v>150078</c:v>
                </c:pt>
                <c:pt idx="14">
                  <c:v>150090</c:v>
                </c:pt>
                <c:pt idx="15">
                  <c:v>150107</c:v>
                </c:pt>
                <c:pt idx="16">
                  <c:v>150132</c:v>
                </c:pt>
                <c:pt idx="17">
                  <c:v>150156</c:v>
                </c:pt>
                <c:pt idx="18">
                  <c:v>150192</c:v>
                </c:pt>
                <c:pt idx="19">
                  <c:v>150224</c:v>
                </c:pt>
                <c:pt idx="20">
                  <c:v>150250</c:v>
                </c:pt>
                <c:pt idx="21">
                  <c:v>150271</c:v>
                </c:pt>
                <c:pt idx="22">
                  <c:v>150281</c:v>
                </c:pt>
                <c:pt idx="23">
                  <c:v>150296</c:v>
                </c:pt>
                <c:pt idx="24">
                  <c:v>150329</c:v>
                </c:pt>
                <c:pt idx="25">
                  <c:v>150361</c:v>
                </c:pt>
                <c:pt idx="26">
                  <c:v>150392</c:v>
                </c:pt>
                <c:pt idx="27">
                  <c:v>150412</c:v>
                </c:pt>
                <c:pt idx="28">
                  <c:v>150424</c:v>
                </c:pt>
                <c:pt idx="29">
                  <c:v>150443</c:v>
                </c:pt>
                <c:pt idx="30">
                  <c:v>150457</c:v>
                </c:pt>
              </c:numCache>
            </c:numRef>
          </c:val>
          <c:smooth val="0"/>
          <c:extLst>
            <c:ext xmlns:c16="http://schemas.microsoft.com/office/drawing/2014/chart" uri="{C3380CC4-5D6E-409C-BE32-E72D297353CC}">
              <c16:uniqueId val="{00000009-D392-488F-866F-C19810F9C97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Sheet1!$L$2:$L$32</c:f>
              <c:numCache>
                <c:formatCode>General</c:formatCode>
                <c:ptCount val="31"/>
                <c:pt idx="0">
                  <c:v>48064</c:v>
                </c:pt>
                <c:pt idx="1">
                  <c:v>48149</c:v>
                </c:pt>
                <c:pt idx="2">
                  <c:v>48233</c:v>
                </c:pt>
                <c:pt idx="3">
                  <c:v>48293</c:v>
                </c:pt>
                <c:pt idx="4">
                  <c:v>48383</c:v>
                </c:pt>
                <c:pt idx="5">
                  <c:v>48437</c:v>
                </c:pt>
                <c:pt idx="6">
                  <c:v>48494</c:v>
                </c:pt>
                <c:pt idx="7">
                  <c:v>48539</c:v>
                </c:pt>
                <c:pt idx="8">
                  <c:v>48589</c:v>
                </c:pt>
                <c:pt idx="9">
                  <c:v>48655</c:v>
                </c:pt>
                <c:pt idx="10">
                  <c:v>48715</c:v>
                </c:pt>
                <c:pt idx="11">
                  <c:v>48779</c:v>
                </c:pt>
                <c:pt idx="12">
                  <c:v>48827</c:v>
                </c:pt>
                <c:pt idx="13">
                  <c:v>48891</c:v>
                </c:pt>
                <c:pt idx="14">
                  <c:v>48940</c:v>
                </c:pt>
                <c:pt idx="15">
                  <c:v>48988</c:v>
                </c:pt>
                <c:pt idx="16">
                  <c:v>49057</c:v>
                </c:pt>
                <c:pt idx="17">
                  <c:v>49136</c:v>
                </c:pt>
                <c:pt idx="18">
                  <c:v>49201</c:v>
                </c:pt>
                <c:pt idx="19">
                  <c:v>49273</c:v>
                </c:pt>
                <c:pt idx="20">
                  <c:v>49327</c:v>
                </c:pt>
                <c:pt idx="21">
                  <c:v>49367</c:v>
                </c:pt>
                <c:pt idx="22">
                  <c:v>49415</c:v>
                </c:pt>
                <c:pt idx="23">
                  <c:v>49492</c:v>
                </c:pt>
                <c:pt idx="24">
                  <c:v>49566</c:v>
                </c:pt>
                <c:pt idx="25">
                  <c:v>49639</c:v>
                </c:pt>
                <c:pt idx="26">
                  <c:v>49701</c:v>
                </c:pt>
                <c:pt idx="27">
                  <c:v>49779</c:v>
                </c:pt>
                <c:pt idx="28">
                  <c:v>49863</c:v>
                </c:pt>
                <c:pt idx="29">
                  <c:v>49927</c:v>
                </c:pt>
                <c:pt idx="30">
                  <c:v>49996</c:v>
                </c:pt>
              </c:numCache>
            </c:numRef>
          </c:val>
          <c:smooth val="0"/>
          <c:extLst>
            <c:ext xmlns:c16="http://schemas.microsoft.com/office/drawing/2014/chart" uri="{C3380CC4-5D6E-409C-BE32-E72D297353CC}">
              <c16:uniqueId val="{0000000A-D392-488F-866F-C19810F9C97D}"/>
            </c:ext>
          </c:extLst>
        </c:ser>
        <c:dLbls>
          <c:showLegendKey val="0"/>
          <c:showVal val="0"/>
          <c:showCatName val="0"/>
          <c:showSerName val="0"/>
          <c:showPercent val="0"/>
          <c:showBubbleSize val="0"/>
        </c:dLbls>
        <c:smooth val="0"/>
        <c:axId val="266588384"/>
        <c:axId val="266590024"/>
      </c:lineChart>
      <c:catAx>
        <c:axId val="26658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90024"/>
        <c:crosses val="autoZero"/>
        <c:auto val="1"/>
        <c:lblAlgn val="ctr"/>
        <c:lblOffset val="100"/>
        <c:noMultiLvlLbl val="0"/>
      </c:catAx>
      <c:valAx>
        <c:axId val="26659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8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5</c:v>
                </c:pt>
                <c:pt idx="3">
                  <c:v>4</c:v>
                </c:pt>
                <c:pt idx="4">
                  <c:v>3</c:v>
                </c:pt>
                <c:pt idx="5">
                  <c:v>0</c:v>
                </c:pt>
                <c:pt idx="6">
                  <c:v>0</c:v>
                </c:pt>
              </c:numCache>
            </c:numRef>
          </c:val>
          <c:extLst>
            <c:ext xmlns:c16="http://schemas.microsoft.com/office/drawing/2014/chart" uri="{C3380CC4-5D6E-409C-BE32-E72D297353CC}">
              <c16:uniqueId val="{00000000-F2FE-40DB-AAA5-716E1E029170}"/>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7</c:v>
                </c:pt>
                <c:pt idx="2">
                  <c:v>7</c:v>
                </c:pt>
                <c:pt idx="3">
                  <c:v>9</c:v>
                </c:pt>
                <c:pt idx="4">
                  <c:v>5</c:v>
                </c:pt>
                <c:pt idx="5">
                  <c:v>0</c:v>
                </c:pt>
                <c:pt idx="6">
                  <c:v>0</c:v>
                </c:pt>
              </c:numCache>
            </c:numRef>
          </c:val>
          <c:extLst>
            <c:ext xmlns:c16="http://schemas.microsoft.com/office/drawing/2014/chart" uri="{C3380CC4-5D6E-409C-BE32-E72D297353CC}">
              <c16:uniqueId val="{00000001-F2FE-40DB-AAA5-716E1E029170}"/>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7</c:v>
                </c:pt>
                <c:pt idx="2">
                  <c:v>9</c:v>
                </c:pt>
                <c:pt idx="3">
                  <c:v>5</c:v>
                </c:pt>
                <c:pt idx="4">
                  <c:v>8</c:v>
                </c:pt>
                <c:pt idx="5">
                  <c:v>2</c:v>
                </c:pt>
                <c:pt idx="6">
                  <c:v>1</c:v>
                </c:pt>
              </c:numCache>
            </c:numRef>
          </c:val>
          <c:extLst>
            <c:ext xmlns:c16="http://schemas.microsoft.com/office/drawing/2014/chart" uri="{C3380CC4-5D6E-409C-BE32-E72D297353CC}">
              <c16:uniqueId val="{00000002-F2FE-40DB-AAA5-716E1E02917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4</c:v>
                </c:pt>
                <c:pt idx="2">
                  <c:v>3</c:v>
                </c:pt>
                <c:pt idx="3">
                  <c:v>6</c:v>
                </c:pt>
                <c:pt idx="4">
                  <c:v>7</c:v>
                </c:pt>
                <c:pt idx="5">
                  <c:v>3</c:v>
                </c:pt>
                <c:pt idx="6">
                  <c:v>3</c:v>
                </c:pt>
              </c:numCache>
            </c:numRef>
          </c:val>
          <c:extLst>
            <c:ext xmlns:c16="http://schemas.microsoft.com/office/drawing/2014/chart" uri="{C3380CC4-5D6E-409C-BE32-E72D297353CC}">
              <c16:uniqueId val="{00000003-F2FE-40DB-AAA5-716E1E02917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4</c:v>
                </c:pt>
                <c:pt idx="2">
                  <c:v>5</c:v>
                </c:pt>
                <c:pt idx="3">
                  <c:v>7</c:v>
                </c:pt>
                <c:pt idx="4">
                  <c:v>7</c:v>
                </c:pt>
                <c:pt idx="5">
                  <c:v>0</c:v>
                </c:pt>
                <c:pt idx="6">
                  <c:v>0</c:v>
                </c:pt>
              </c:numCache>
            </c:numRef>
          </c:val>
          <c:extLst>
            <c:ext xmlns:c16="http://schemas.microsoft.com/office/drawing/2014/chart" uri="{C3380CC4-5D6E-409C-BE32-E72D297353CC}">
              <c16:uniqueId val="{00000004-F2FE-40DB-AAA5-716E1E02917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c:v>
                </c:pt>
                <c:pt idx="2">
                  <c:v>2</c:v>
                </c:pt>
                <c:pt idx="3">
                  <c:v>4</c:v>
                </c:pt>
                <c:pt idx="4">
                  <c:v>4</c:v>
                </c:pt>
                <c:pt idx="5">
                  <c:v>2</c:v>
                </c:pt>
                <c:pt idx="6">
                  <c:v>0</c:v>
                </c:pt>
              </c:numCache>
            </c:numRef>
          </c:val>
          <c:extLst>
            <c:ext xmlns:c16="http://schemas.microsoft.com/office/drawing/2014/chart" uri="{C3380CC4-5D6E-409C-BE32-E72D297353CC}">
              <c16:uniqueId val="{00000005-F2FE-40DB-AAA5-716E1E02917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8</c:v>
                </c:pt>
                <c:pt idx="2">
                  <c:v>10</c:v>
                </c:pt>
                <c:pt idx="3">
                  <c:v>5</c:v>
                </c:pt>
                <c:pt idx="4">
                  <c:v>9</c:v>
                </c:pt>
                <c:pt idx="5">
                  <c:v>3</c:v>
                </c:pt>
                <c:pt idx="6">
                  <c:v>1</c:v>
                </c:pt>
              </c:numCache>
            </c:numRef>
          </c:val>
          <c:extLst>
            <c:ext xmlns:c16="http://schemas.microsoft.com/office/drawing/2014/chart" uri="{C3380CC4-5D6E-409C-BE32-E72D297353CC}">
              <c16:uniqueId val="{00000006-F2FE-40DB-AAA5-716E1E02917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9</c:v>
                </c:pt>
                <c:pt idx="1">
                  <c:v>9</c:v>
                </c:pt>
                <c:pt idx="2">
                  <c:v>8</c:v>
                </c:pt>
                <c:pt idx="3">
                  <c:v>7</c:v>
                </c:pt>
                <c:pt idx="4">
                  <c:v>9</c:v>
                </c:pt>
                <c:pt idx="5">
                  <c:v>1</c:v>
                </c:pt>
                <c:pt idx="6">
                  <c:v>1</c:v>
                </c:pt>
              </c:numCache>
            </c:numRef>
          </c:val>
          <c:extLst>
            <c:ext xmlns:c16="http://schemas.microsoft.com/office/drawing/2014/chart" uri="{C3380CC4-5D6E-409C-BE32-E72D297353CC}">
              <c16:uniqueId val="{00000007-F2FE-40DB-AAA5-716E1E02917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c:v>
                </c:pt>
                <c:pt idx="1">
                  <c:v>4</c:v>
                </c:pt>
                <c:pt idx="2">
                  <c:v>5</c:v>
                </c:pt>
                <c:pt idx="3">
                  <c:v>5</c:v>
                </c:pt>
                <c:pt idx="4">
                  <c:v>3</c:v>
                </c:pt>
                <c:pt idx="5">
                  <c:v>0</c:v>
                </c:pt>
                <c:pt idx="6">
                  <c:v>0</c:v>
                </c:pt>
              </c:numCache>
            </c:numRef>
          </c:val>
          <c:extLst>
            <c:ext xmlns:c16="http://schemas.microsoft.com/office/drawing/2014/chart" uri="{C3380CC4-5D6E-409C-BE32-E72D297353CC}">
              <c16:uniqueId val="{00000008-F2FE-40DB-AAA5-716E1E029170}"/>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11</c:v>
                </c:pt>
                <c:pt idx="1">
                  <c:v>10</c:v>
                </c:pt>
                <c:pt idx="2">
                  <c:v>10</c:v>
                </c:pt>
                <c:pt idx="3">
                  <c:v>11</c:v>
                </c:pt>
                <c:pt idx="4">
                  <c:v>10</c:v>
                </c:pt>
                <c:pt idx="5">
                  <c:v>0</c:v>
                </c:pt>
                <c:pt idx="6">
                  <c:v>0</c:v>
                </c:pt>
              </c:numCache>
            </c:numRef>
          </c:val>
          <c:extLst>
            <c:ext xmlns:c16="http://schemas.microsoft.com/office/drawing/2014/chart" uri="{C3380CC4-5D6E-409C-BE32-E72D297353CC}">
              <c16:uniqueId val="{00000009-F2FE-40DB-AAA5-716E1E02917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c:v>
                </c:pt>
                <c:pt idx="1">
                  <c:v>5</c:v>
                </c:pt>
                <c:pt idx="2">
                  <c:v>9</c:v>
                </c:pt>
                <c:pt idx="3">
                  <c:v>6</c:v>
                </c:pt>
                <c:pt idx="4">
                  <c:v>6</c:v>
                </c:pt>
                <c:pt idx="5">
                  <c:v>1</c:v>
                </c:pt>
                <c:pt idx="6">
                  <c:v>0</c:v>
                </c:pt>
              </c:numCache>
            </c:numRef>
          </c:val>
          <c:extLst>
            <c:ext xmlns:c16="http://schemas.microsoft.com/office/drawing/2014/chart" uri="{C3380CC4-5D6E-409C-BE32-E72D297353CC}">
              <c16:uniqueId val="{0000000A-F2FE-40DB-AAA5-716E1E029170}"/>
            </c:ext>
          </c:extLst>
        </c:ser>
        <c:dLbls>
          <c:showLegendKey val="0"/>
          <c:showVal val="0"/>
          <c:showCatName val="0"/>
          <c:showSerName val="0"/>
          <c:showPercent val="0"/>
          <c:showBubbleSize val="0"/>
        </c:dLbls>
        <c:gapWidth val="219"/>
        <c:overlap val="-27"/>
        <c:axId val="266593960"/>
        <c:axId val="266584120"/>
      </c:barChart>
      <c:catAx>
        <c:axId val="26659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84120"/>
        <c:crosses val="autoZero"/>
        <c:auto val="1"/>
        <c:lblAlgn val="ctr"/>
        <c:lblOffset val="100"/>
        <c:noMultiLvlLbl val="0"/>
      </c:catAx>
      <c:valAx>
        <c:axId val="26658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9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50</c:v>
                </c:pt>
                <c:pt idx="1">
                  <c:v>75</c:v>
                </c:pt>
                <c:pt idx="2">
                  <c:v>104</c:v>
                </c:pt>
                <c:pt idx="3">
                  <c:v>115</c:v>
                </c:pt>
                <c:pt idx="4">
                  <c:v>105</c:v>
                </c:pt>
                <c:pt idx="5">
                  <c:v>51</c:v>
                </c:pt>
                <c:pt idx="6">
                  <c:v>59</c:v>
                </c:pt>
              </c:numCache>
            </c:numRef>
          </c:val>
          <c:extLst>
            <c:ext xmlns:c16="http://schemas.microsoft.com/office/drawing/2014/chart" uri="{C3380CC4-5D6E-409C-BE32-E72D297353CC}">
              <c16:uniqueId val="{00000000-4709-4396-B9FE-62E50241807B}"/>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236</c:v>
                </c:pt>
                <c:pt idx="1">
                  <c:v>319</c:v>
                </c:pt>
                <c:pt idx="2">
                  <c:v>442</c:v>
                </c:pt>
                <c:pt idx="3">
                  <c:v>384</c:v>
                </c:pt>
                <c:pt idx="4">
                  <c:v>404</c:v>
                </c:pt>
                <c:pt idx="5">
                  <c:v>248</c:v>
                </c:pt>
                <c:pt idx="6">
                  <c:v>175</c:v>
                </c:pt>
              </c:numCache>
            </c:numRef>
          </c:val>
          <c:extLst>
            <c:ext xmlns:c16="http://schemas.microsoft.com/office/drawing/2014/chart" uri="{C3380CC4-5D6E-409C-BE32-E72D297353CC}">
              <c16:uniqueId val="{00000001-4709-4396-B9FE-62E50241807B}"/>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424</c:v>
                </c:pt>
                <c:pt idx="1">
                  <c:v>440</c:v>
                </c:pt>
                <c:pt idx="2">
                  <c:v>520</c:v>
                </c:pt>
                <c:pt idx="3">
                  <c:v>491</c:v>
                </c:pt>
                <c:pt idx="4">
                  <c:v>412</c:v>
                </c:pt>
                <c:pt idx="5">
                  <c:v>417</c:v>
                </c:pt>
                <c:pt idx="6">
                  <c:v>413</c:v>
                </c:pt>
              </c:numCache>
            </c:numRef>
          </c:val>
          <c:extLst>
            <c:ext xmlns:c16="http://schemas.microsoft.com/office/drawing/2014/chart" uri="{C3380CC4-5D6E-409C-BE32-E72D297353CC}">
              <c16:uniqueId val="{00000002-4709-4396-B9FE-62E50241807B}"/>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182</c:v>
                </c:pt>
                <c:pt idx="1">
                  <c:v>180</c:v>
                </c:pt>
                <c:pt idx="2">
                  <c:v>195</c:v>
                </c:pt>
                <c:pt idx="3">
                  <c:v>172</c:v>
                </c:pt>
                <c:pt idx="4">
                  <c:v>190</c:v>
                </c:pt>
                <c:pt idx="5">
                  <c:v>246</c:v>
                </c:pt>
                <c:pt idx="6">
                  <c:v>210</c:v>
                </c:pt>
              </c:numCache>
            </c:numRef>
          </c:val>
          <c:extLst>
            <c:ext xmlns:c16="http://schemas.microsoft.com/office/drawing/2014/chart" uri="{C3380CC4-5D6E-409C-BE32-E72D297353CC}">
              <c16:uniqueId val="{00000003-4709-4396-B9FE-62E50241807B}"/>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30</c:v>
                </c:pt>
                <c:pt idx="1">
                  <c:v>33</c:v>
                </c:pt>
                <c:pt idx="2">
                  <c:v>47</c:v>
                </c:pt>
                <c:pt idx="3">
                  <c:v>51</c:v>
                </c:pt>
                <c:pt idx="4">
                  <c:v>35</c:v>
                </c:pt>
                <c:pt idx="5">
                  <c:v>21</c:v>
                </c:pt>
                <c:pt idx="6">
                  <c:v>30</c:v>
                </c:pt>
              </c:numCache>
            </c:numRef>
          </c:val>
          <c:extLst>
            <c:ext xmlns:c16="http://schemas.microsoft.com/office/drawing/2014/chart" uri="{C3380CC4-5D6E-409C-BE32-E72D297353CC}">
              <c16:uniqueId val="{00000004-4709-4396-B9FE-62E50241807B}"/>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376</c:v>
                </c:pt>
                <c:pt idx="1">
                  <c:v>435</c:v>
                </c:pt>
                <c:pt idx="2">
                  <c:v>449</c:v>
                </c:pt>
                <c:pt idx="3">
                  <c:v>437</c:v>
                </c:pt>
                <c:pt idx="4">
                  <c:v>404</c:v>
                </c:pt>
                <c:pt idx="5">
                  <c:v>347</c:v>
                </c:pt>
                <c:pt idx="6">
                  <c:v>363</c:v>
                </c:pt>
              </c:numCache>
            </c:numRef>
          </c:val>
          <c:extLst>
            <c:ext xmlns:c16="http://schemas.microsoft.com/office/drawing/2014/chart" uri="{C3380CC4-5D6E-409C-BE32-E72D297353CC}">
              <c16:uniqueId val="{00000005-4709-4396-B9FE-62E50241807B}"/>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3</c:v>
                </c:pt>
                <c:pt idx="2">
                  <c:v>2</c:v>
                </c:pt>
                <c:pt idx="3">
                  <c:v>-9</c:v>
                </c:pt>
                <c:pt idx="4">
                  <c:v>-3</c:v>
                </c:pt>
                <c:pt idx="5">
                  <c:v>-7</c:v>
                </c:pt>
                <c:pt idx="6">
                  <c:v>-15</c:v>
                </c:pt>
              </c:numCache>
            </c:numRef>
          </c:val>
          <c:extLst>
            <c:ext xmlns:c16="http://schemas.microsoft.com/office/drawing/2014/chart" uri="{C3380CC4-5D6E-409C-BE32-E72D297353CC}">
              <c16:uniqueId val="{00000006-4709-4396-B9FE-62E50241807B}"/>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171</c:v>
                </c:pt>
                <c:pt idx="1">
                  <c:v>658</c:v>
                </c:pt>
                <c:pt idx="2">
                  <c:v>829</c:v>
                </c:pt>
                <c:pt idx="3">
                  <c:v>248</c:v>
                </c:pt>
                <c:pt idx="4">
                  <c:v>313</c:v>
                </c:pt>
                <c:pt idx="5">
                  <c:v>244</c:v>
                </c:pt>
                <c:pt idx="6">
                  <c:v>190</c:v>
                </c:pt>
              </c:numCache>
            </c:numRef>
          </c:val>
          <c:extLst>
            <c:ext xmlns:c16="http://schemas.microsoft.com/office/drawing/2014/chart" uri="{C3380CC4-5D6E-409C-BE32-E72D297353CC}">
              <c16:uniqueId val="{00000007-4709-4396-B9FE-62E50241807B}"/>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38</c:v>
                </c:pt>
                <c:pt idx="1">
                  <c:v>69</c:v>
                </c:pt>
                <c:pt idx="2">
                  <c:v>91</c:v>
                </c:pt>
                <c:pt idx="3">
                  <c:v>74</c:v>
                </c:pt>
                <c:pt idx="4">
                  <c:v>13</c:v>
                </c:pt>
                <c:pt idx="5">
                  <c:v>23</c:v>
                </c:pt>
                <c:pt idx="6">
                  <c:v>14</c:v>
                </c:pt>
              </c:numCache>
            </c:numRef>
          </c:val>
          <c:extLst>
            <c:ext xmlns:c16="http://schemas.microsoft.com/office/drawing/2014/chart" uri="{C3380CC4-5D6E-409C-BE32-E72D297353CC}">
              <c16:uniqueId val="{00000008-4709-4396-B9FE-62E50241807B}"/>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25</c:v>
                </c:pt>
                <c:pt idx="1">
                  <c:v>29</c:v>
                </c:pt>
                <c:pt idx="2">
                  <c:v>34</c:v>
                </c:pt>
                <c:pt idx="3">
                  <c:v>31</c:v>
                </c:pt>
                <c:pt idx="4">
                  <c:v>23</c:v>
                </c:pt>
                <c:pt idx="5">
                  <c:v>16</c:v>
                </c:pt>
                <c:pt idx="6">
                  <c:v>15</c:v>
                </c:pt>
              </c:numCache>
            </c:numRef>
          </c:val>
          <c:extLst>
            <c:ext xmlns:c16="http://schemas.microsoft.com/office/drawing/2014/chart" uri="{C3380CC4-5D6E-409C-BE32-E72D297353CC}">
              <c16:uniqueId val="{00000009-4709-4396-B9FE-62E50241807B}"/>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73</c:v>
                </c:pt>
                <c:pt idx="1">
                  <c:v>68</c:v>
                </c:pt>
                <c:pt idx="2">
                  <c:v>73</c:v>
                </c:pt>
                <c:pt idx="3">
                  <c:v>59</c:v>
                </c:pt>
                <c:pt idx="4">
                  <c:v>63</c:v>
                </c:pt>
                <c:pt idx="5">
                  <c:v>65</c:v>
                </c:pt>
                <c:pt idx="6">
                  <c:v>59</c:v>
                </c:pt>
              </c:numCache>
            </c:numRef>
          </c:val>
          <c:extLst>
            <c:ext xmlns:c16="http://schemas.microsoft.com/office/drawing/2014/chart" uri="{C3380CC4-5D6E-409C-BE32-E72D297353CC}">
              <c16:uniqueId val="{0000000A-4709-4396-B9FE-62E50241807B}"/>
            </c:ext>
          </c:extLst>
        </c:ser>
        <c:dLbls>
          <c:showLegendKey val="0"/>
          <c:showVal val="0"/>
          <c:showCatName val="0"/>
          <c:showSerName val="0"/>
          <c:showPercent val="0"/>
          <c:showBubbleSize val="0"/>
        </c:dLbls>
        <c:gapWidth val="219"/>
        <c:overlap val="-27"/>
        <c:axId val="266596584"/>
        <c:axId val="266596912"/>
      </c:barChart>
      <c:catAx>
        <c:axId val="26659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96912"/>
        <c:crosses val="autoZero"/>
        <c:auto val="1"/>
        <c:lblAlgn val="ctr"/>
        <c:lblOffset val="100"/>
        <c:noMultiLvlLbl val="0"/>
      </c:catAx>
      <c:valAx>
        <c:axId val="26659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9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39.974699999999999</c:v>
                </c:pt>
                <c:pt idx="1">
                  <c:v>28.8462</c:v>
                </c:pt>
                <c:pt idx="2">
                  <c:v>5.8338000000000001</c:v>
                </c:pt>
                <c:pt idx="3">
                  <c:v>0</c:v>
                </c:pt>
                <c:pt idx="4">
                  <c:v>4.7328000000000001</c:v>
                </c:pt>
                <c:pt idx="5">
                  <c:v>4.3677999999999999</c:v>
                </c:pt>
              </c:numCache>
            </c:numRef>
          </c:val>
          <c:extLst>
            <c:ext xmlns:c16="http://schemas.microsoft.com/office/drawing/2014/chart" uri="{C3380CC4-5D6E-409C-BE32-E72D297353CC}">
              <c16:uniqueId val="{00000000-84B8-4886-AD21-0AB31C3C25F0}"/>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83.466099999999997</c:v>
                </c:pt>
                <c:pt idx="1">
                  <c:v>75</c:v>
                </c:pt>
                <c:pt idx="2">
                  <c:v>85.905299999999997</c:v>
                </c:pt>
                <c:pt idx="3">
                  <c:v>0</c:v>
                </c:pt>
                <c:pt idx="4">
                  <c:v>12.864800000000001</c:v>
                </c:pt>
                <c:pt idx="5">
                  <c:v>8.3337000000000003</c:v>
                </c:pt>
              </c:numCache>
            </c:numRef>
          </c:val>
          <c:extLst>
            <c:ext xmlns:c16="http://schemas.microsoft.com/office/drawing/2014/chart" uri="{C3380CC4-5D6E-409C-BE32-E72D297353CC}">
              <c16:uniqueId val="{00000001-84B8-4886-AD21-0AB31C3C25F0}"/>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75</c:v>
                </c:pt>
                <c:pt idx="2">
                  <c:v>100</c:v>
                </c:pt>
                <c:pt idx="3">
                  <c:v>0</c:v>
                </c:pt>
                <c:pt idx="4">
                  <c:v>12.510999999999999</c:v>
                </c:pt>
                <c:pt idx="5">
                  <c:v>10.075200000000001</c:v>
                </c:pt>
              </c:numCache>
            </c:numRef>
          </c:val>
          <c:extLst>
            <c:ext xmlns:c16="http://schemas.microsoft.com/office/drawing/2014/chart" uri="{C3380CC4-5D6E-409C-BE32-E72D297353CC}">
              <c16:uniqueId val="{00000002-84B8-4886-AD21-0AB31C3C25F0}"/>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39.324100000000001</c:v>
                </c:pt>
                <c:pt idx="1">
                  <c:v>57.692300000000003</c:v>
                </c:pt>
                <c:pt idx="2">
                  <c:v>20.127400000000002</c:v>
                </c:pt>
                <c:pt idx="3">
                  <c:v>90.411000000000001</c:v>
                </c:pt>
                <c:pt idx="4">
                  <c:v>8.3308</c:v>
                </c:pt>
                <c:pt idx="5">
                  <c:v>11.4802</c:v>
                </c:pt>
              </c:numCache>
            </c:numRef>
          </c:val>
          <c:extLst>
            <c:ext xmlns:c16="http://schemas.microsoft.com/office/drawing/2014/chart" uri="{C3380CC4-5D6E-409C-BE32-E72D297353CC}">
              <c16:uniqueId val="{00000003-84B8-4886-AD21-0AB31C3C25F0}"/>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18.088000000000001</c:v>
                </c:pt>
                <c:pt idx="1">
                  <c:v>63.461500000000001</c:v>
                </c:pt>
                <c:pt idx="2">
                  <c:v>12.4099</c:v>
                </c:pt>
                <c:pt idx="3">
                  <c:v>96</c:v>
                </c:pt>
                <c:pt idx="4">
                  <c:v>10.113099999999999</c:v>
                </c:pt>
                <c:pt idx="5">
                  <c:v>4.2812999999999999</c:v>
                </c:pt>
              </c:numCache>
            </c:numRef>
          </c:val>
          <c:extLst>
            <c:ext xmlns:c16="http://schemas.microsoft.com/office/drawing/2014/chart" uri="{C3380CC4-5D6E-409C-BE32-E72D297353CC}">
              <c16:uniqueId val="{00000004-84B8-4886-AD21-0AB31C3C25F0}"/>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54.680799999999998</c:v>
                </c:pt>
                <c:pt idx="1">
                  <c:v>32.692300000000003</c:v>
                </c:pt>
                <c:pt idx="2">
                  <c:v>3.7723</c:v>
                </c:pt>
                <c:pt idx="3">
                  <c:v>100</c:v>
                </c:pt>
                <c:pt idx="4">
                  <c:v>1.9869000000000001</c:v>
                </c:pt>
                <c:pt idx="5">
                  <c:v>16.676200000000001</c:v>
                </c:pt>
              </c:numCache>
            </c:numRef>
          </c:val>
          <c:extLst>
            <c:ext xmlns:c16="http://schemas.microsoft.com/office/drawing/2014/chart" uri="{C3380CC4-5D6E-409C-BE32-E72D297353CC}">
              <c16:uniqueId val="{00000005-84B8-4886-AD21-0AB31C3C25F0}"/>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34.871000000000002</c:v>
                </c:pt>
                <c:pt idx="1">
                  <c:v>86.538499999999999</c:v>
                </c:pt>
                <c:pt idx="2">
                  <c:v>3.36</c:v>
                </c:pt>
                <c:pt idx="3">
                  <c:v>0</c:v>
                </c:pt>
                <c:pt idx="4">
                  <c:v>1.0389999999999999</c:v>
                </c:pt>
                <c:pt idx="5">
                  <c:v>-0.26869999999999999</c:v>
                </c:pt>
              </c:numCache>
            </c:numRef>
          </c:val>
          <c:extLst>
            <c:ext xmlns:c16="http://schemas.microsoft.com/office/drawing/2014/chart" uri="{C3380CC4-5D6E-409C-BE32-E72D297353CC}">
              <c16:uniqueId val="{00000006-84B8-4886-AD21-0AB31C3C25F0}"/>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9.0234000000000005</c:v>
                </c:pt>
                <c:pt idx="1">
                  <c:v>84.615399999999994</c:v>
                </c:pt>
                <c:pt idx="2">
                  <c:v>77.840100000000007</c:v>
                </c:pt>
                <c:pt idx="3">
                  <c:v>0</c:v>
                </c:pt>
                <c:pt idx="4">
                  <c:v>100</c:v>
                </c:pt>
                <c:pt idx="5">
                  <c:v>100</c:v>
                </c:pt>
              </c:numCache>
            </c:numRef>
          </c:val>
          <c:extLst>
            <c:ext xmlns:c16="http://schemas.microsoft.com/office/drawing/2014/chart" uri="{C3380CC4-5D6E-409C-BE32-E72D297353CC}">
              <c16:uniqueId val="{00000007-84B8-4886-AD21-0AB31C3C25F0}"/>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33.404000000000003</c:v>
                </c:pt>
                <c:pt idx="1">
                  <c:v>46.153799999999997</c:v>
                </c:pt>
                <c:pt idx="2">
                  <c:v>16.9663</c:v>
                </c:pt>
                <c:pt idx="3">
                  <c:v>0</c:v>
                </c:pt>
                <c:pt idx="4">
                  <c:v>10.2873</c:v>
                </c:pt>
                <c:pt idx="5">
                  <c:v>2.9828000000000001</c:v>
                </c:pt>
              </c:numCache>
            </c:numRef>
          </c:val>
          <c:extLst>
            <c:ext xmlns:c16="http://schemas.microsoft.com/office/drawing/2014/chart" uri="{C3380CC4-5D6E-409C-BE32-E72D297353CC}">
              <c16:uniqueId val="{00000008-84B8-4886-AD21-0AB31C3C25F0}"/>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11.742900000000001</c:v>
                </c:pt>
                <c:pt idx="1">
                  <c:v>100</c:v>
                </c:pt>
                <c:pt idx="2">
                  <c:v>6.6487999999999996</c:v>
                </c:pt>
                <c:pt idx="3">
                  <c:v>0</c:v>
                </c:pt>
                <c:pt idx="4">
                  <c:v>5.2975000000000003</c:v>
                </c:pt>
                <c:pt idx="5">
                  <c:v>4.6573000000000002</c:v>
                </c:pt>
              </c:numCache>
            </c:numRef>
          </c:val>
          <c:extLst>
            <c:ext xmlns:c16="http://schemas.microsoft.com/office/drawing/2014/chart" uri="{C3380CC4-5D6E-409C-BE32-E72D297353CC}">
              <c16:uniqueId val="{00000009-84B8-4886-AD21-0AB31C3C25F0}"/>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3.9020999999999999</c:v>
                </c:pt>
                <c:pt idx="1">
                  <c:v>65.384600000000006</c:v>
                </c:pt>
                <c:pt idx="2">
                  <c:v>4.4367999999999999</c:v>
                </c:pt>
                <c:pt idx="3">
                  <c:v>0</c:v>
                </c:pt>
                <c:pt idx="4">
                  <c:v>16.568100000000001</c:v>
                </c:pt>
                <c:pt idx="5">
                  <c:v>39.578400000000002</c:v>
                </c:pt>
              </c:numCache>
            </c:numRef>
          </c:val>
          <c:extLst>
            <c:ext xmlns:c16="http://schemas.microsoft.com/office/drawing/2014/chart" uri="{C3380CC4-5D6E-409C-BE32-E72D297353CC}">
              <c16:uniqueId val="{0000000A-84B8-4886-AD21-0AB31C3C25F0}"/>
            </c:ext>
          </c:extLst>
        </c:ser>
        <c:dLbls>
          <c:showLegendKey val="0"/>
          <c:showVal val="0"/>
          <c:showCatName val="0"/>
          <c:showSerName val="0"/>
          <c:showPercent val="0"/>
          <c:showBubbleSize val="0"/>
        </c:dLbls>
        <c:axId val="232479920"/>
        <c:axId val="238152704"/>
      </c:radarChart>
      <c:catAx>
        <c:axId val="23247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152704"/>
        <c:crosses val="autoZero"/>
        <c:auto val="1"/>
        <c:lblAlgn val="ctr"/>
        <c:lblOffset val="100"/>
        <c:noMultiLvlLbl val="0"/>
      </c:catAx>
      <c:valAx>
        <c:axId val="23815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4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Sheet1!$B$2:$B$32</c:f>
              <c:numCache>
                <c:formatCode>General</c:formatCode>
                <c:ptCount val="31"/>
                <c:pt idx="0">
                  <c:v>11</c:v>
                </c:pt>
                <c:pt idx="1">
                  <c:v>27</c:v>
                </c:pt>
                <c:pt idx="2">
                  <c:v>6</c:v>
                </c:pt>
                <c:pt idx="3">
                  <c:v>20</c:v>
                </c:pt>
                <c:pt idx="4">
                  <c:v>37</c:v>
                </c:pt>
                <c:pt idx="5">
                  <c:v>-1</c:v>
                </c:pt>
                <c:pt idx="6">
                  <c:v>18</c:v>
                </c:pt>
                <c:pt idx="7">
                  <c:v>18</c:v>
                </c:pt>
                <c:pt idx="8">
                  <c:v>13</c:v>
                </c:pt>
                <c:pt idx="9">
                  <c:v>32</c:v>
                </c:pt>
                <c:pt idx="10">
                  <c:v>120</c:v>
                </c:pt>
                <c:pt idx="11">
                  <c:v>159</c:v>
                </c:pt>
                <c:pt idx="12">
                  <c:v>187</c:v>
                </c:pt>
                <c:pt idx="13">
                  <c:v>166</c:v>
                </c:pt>
                <c:pt idx="14">
                  <c:v>118</c:v>
                </c:pt>
                <c:pt idx="15">
                  <c:v>141</c:v>
                </c:pt>
                <c:pt idx="16">
                  <c:v>159</c:v>
                </c:pt>
                <c:pt idx="17">
                  <c:v>175</c:v>
                </c:pt>
                <c:pt idx="18">
                  <c:v>197</c:v>
                </c:pt>
                <c:pt idx="19">
                  <c:v>221</c:v>
                </c:pt>
                <c:pt idx="20">
                  <c:v>187</c:v>
                </c:pt>
                <c:pt idx="21">
                  <c:v>6</c:v>
                </c:pt>
                <c:pt idx="22">
                  <c:v>-1</c:v>
                </c:pt>
                <c:pt idx="23">
                  <c:v>-25</c:v>
                </c:pt>
                <c:pt idx="24">
                  <c:v>-15</c:v>
                </c:pt>
                <c:pt idx="25">
                  <c:v>22</c:v>
                </c:pt>
                <c:pt idx="26">
                  <c:v>54</c:v>
                </c:pt>
                <c:pt idx="27">
                  <c:v>47</c:v>
                </c:pt>
                <c:pt idx="28">
                  <c:v>103</c:v>
                </c:pt>
                <c:pt idx="29">
                  <c:v>113</c:v>
                </c:pt>
                <c:pt idx="30">
                  <c:v>77</c:v>
                </c:pt>
              </c:numCache>
            </c:numRef>
          </c:val>
          <c:smooth val="0"/>
          <c:extLst>
            <c:ext xmlns:c16="http://schemas.microsoft.com/office/drawing/2014/chart" uri="{C3380CC4-5D6E-409C-BE32-E72D297353CC}">
              <c16:uniqueId val="{00000000-17D0-49BD-9221-A3C747B37EC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Sheet1!$C$2:$C$32</c:f>
              <c:numCache>
                <c:formatCode>General</c:formatCode>
                <c:ptCount val="31"/>
                <c:pt idx="0">
                  <c:v>207</c:v>
                </c:pt>
                <c:pt idx="1">
                  <c:v>126</c:v>
                </c:pt>
                <c:pt idx="2">
                  <c:v>120</c:v>
                </c:pt>
                <c:pt idx="3">
                  <c:v>159</c:v>
                </c:pt>
                <c:pt idx="4">
                  <c:v>214</c:v>
                </c:pt>
                <c:pt idx="5">
                  <c:v>257</c:v>
                </c:pt>
                <c:pt idx="6">
                  <c:v>307</c:v>
                </c:pt>
                <c:pt idx="7">
                  <c:v>229</c:v>
                </c:pt>
                <c:pt idx="8">
                  <c:v>193</c:v>
                </c:pt>
                <c:pt idx="9">
                  <c:v>285</c:v>
                </c:pt>
                <c:pt idx="10">
                  <c:v>395</c:v>
                </c:pt>
                <c:pt idx="11">
                  <c:v>678</c:v>
                </c:pt>
                <c:pt idx="12">
                  <c:v>505</c:v>
                </c:pt>
                <c:pt idx="13">
                  <c:v>603</c:v>
                </c:pt>
                <c:pt idx="14">
                  <c:v>331</c:v>
                </c:pt>
                <c:pt idx="15">
                  <c:v>228</c:v>
                </c:pt>
                <c:pt idx="16">
                  <c:v>267</c:v>
                </c:pt>
                <c:pt idx="17">
                  <c:v>378</c:v>
                </c:pt>
                <c:pt idx="18">
                  <c:v>512</c:v>
                </c:pt>
                <c:pt idx="19">
                  <c:v>414</c:v>
                </c:pt>
                <c:pt idx="20">
                  <c:v>352</c:v>
                </c:pt>
                <c:pt idx="21">
                  <c:v>233</c:v>
                </c:pt>
                <c:pt idx="22">
                  <c:v>99</c:v>
                </c:pt>
                <c:pt idx="23">
                  <c:v>262</c:v>
                </c:pt>
                <c:pt idx="24">
                  <c:v>344</c:v>
                </c:pt>
                <c:pt idx="25">
                  <c:v>364</c:v>
                </c:pt>
                <c:pt idx="26">
                  <c:v>358</c:v>
                </c:pt>
                <c:pt idx="27">
                  <c:v>354</c:v>
                </c:pt>
                <c:pt idx="28">
                  <c:v>242</c:v>
                </c:pt>
                <c:pt idx="29">
                  <c:v>228</c:v>
                </c:pt>
                <c:pt idx="30">
                  <c:v>245</c:v>
                </c:pt>
              </c:numCache>
            </c:numRef>
          </c:val>
          <c:smooth val="0"/>
          <c:extLst>
            <c:ext xmlns:c16="http://schemas.microsoft.com/office/drawing/2014/chart" uri="{C3380CC4-5D6E-409C-BE32-E72D297353CC}">
              <c16:uniqueId val="{00000001-17D0-49BD-9221-A3C747B37EC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Sheet1!$D$2:$D$32</c:f>
              <c:numCache>
                <c:formatCode>General</c:formatCode>
                <c:ptCount val="31"/>
                <c:pt idx="0">
                  <c:v>197</c:v>
                </c:pt>
                <c:pt idx="1">
                  <c:v>231</c:v>
                </c:pt>
                <c:pt idx="2">
                  <c:v>181</c:v>
                </c:pt>
                <c:pt idx="3">
                  <c:v>285</c:v>
                </c:pt>
                <c:pt idx="4">
                  <c:v>422</c:v>
                </c:pt>
                <c:pt idx="5">
                  <c:v>317</c:v>
                </c:pt>
                <c:pt idx="6">
                  <c:v>254</c:v>
                </c:pt>
                <c:pt idx="7">
                  <c:v>467</c:v>
                </c:pt>
                <c:pt idx="8">
                  <c:v>391</c:v>
                </c:pt>
                <c:pt idx="9">
                  <c:v>331</c:v>
                </c:pt>
                <c:pt idx="10">
                  <c:v>518</c:v>
                </c:pt>
                <c:pt idx="11">
                  <c:v>542</c:v>
                </c:pt>
                <c:pt idx="12">
                  <c:v>435</c:v>
                </c:pt>
                <c:pt idx="13">
                  <c:v>443</c:v>
                </c:pt>
                <c:pt idx="14">
                  <c:v>401</c:v>
                </c:pt>
                <c:pt idx="15">
                  <c:v>400</c:v>
                </c:pt>
                <c:pt idx="16">
                  <c:v>448</c:v>
                </c:pt>
                <c:pt idx="17">
                  <c:v>460</c:v>
                </c:pt>
                <c:pt idx="18">
                  <c:v>565</c:v>
                </c:pt>
                <c:pt idx="19">
                  <c:v>629</c:v>
                </c:pt>
                <c:pt idx="20">
                  <c:v>552</c:v>
                </c:pt>
                <c:pt idx="21">
                  <c:v>661</c:v>
                </c:pt>
                <c:pt idx="22">
                  <c:v>699</c:v>
                </c:pt>
                <c:pt idx="23">
                  <c:v>634</c:v>
                </c:pt>
                <c:pt idx="24">
                  <c:v>495</c:v>
                </c:pt>
                <c:pt idx="25">
                  <c:v>552</c:v>
                </c:pt>
                <c:pt idx="26">
                  <c:v>581</c:v>
                </c:pt>
                <c:pt idx="27">
                  <c:v>399</c:v>
                </c:pt>
                <c:pt idx="28">
                  <c:v>361</c:v>
                </c:pt>
                <c:pt idx="29">
                  <c:v>343</c:v>
                </c:pt>
                <c:pt idx="30">
                  <c:v>525</c:v>
                </c:pt>
              </c:numCache>
            </c:numRef>
          </c:val>
          <c:smooth val="0"/>
          <c:extLst>
            <c:ext xmlns:c16="http://schemas.microsoft.com/office/drawing/2014/chart" uri="{C3380CC4-5D6E-409C-BE32-E72D297353CC}">
              <c16:uniqueId val="{00000002-17D0-49BD-9221-A3C747B37EC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Sheet1!$E$2:$E$32</c:f>
              <c:numCache>
                <c:formatCode>General</c:formatCode>
                <c:ptCount val="31"/>
                <c:pt idx="0">
                  <c:v>71</c:v>
                </c:pt>
                <c:pt idx="1">
                  <c:v>185</c:v>
                </c:pt>
                <c:pt idx="2">
                  <c:v>225</c:v>
                </c:pt>
                <c:pt idx="3">
                  <c:v>236</c:v>
                </c:pt>
                <c:pt idx="4">
                  <c:v>309</c:v>
                </c:pt>
                <c:pt idx="5">
                  <c:v>212</c:v>
                </c:pt>
                <c:pt idx="6">
                  <c:v>195</c:v>
                </c:pt>
                <c:pt idx="7">
                  <c:v>189</c:v>
                </c:pt>
                <c:pt idx="8">
                  <c:v>271</c:v>
                </c:pt>
                <c:pt idx="9">
                  <c:v>294</c:v>
                </c:pt>
                <c:pt idx="10">
                  <c:v>293</c:v>
                </c:pt>
                <c:pt idx="11">
                  <c:v>314</c:v>
                </c:pt>
                <c:pt idx="12">
                  <c:v>310</c:v>
                </c:pt>
                <c:pt idx="13">
                  <c:v>294</c:v>
                </c:pt>
                <c:pt idx="14">
                  <c:v>244</c:v>
                </c:pt>
                <c:pt idx="15">
                  <c:v>272</c:v>
                </c:pt>
                <c:pt idx="16">
                  <c:v>139</c:v>
                </c:pt>
                <c:pt idx="17">
                  <c:v>65</c:v>
                </c:pt>
                <c:pt idx="18">
                  <c:v>54</c:v>
                </c:pt>
                <c:pt idx="19">
                  <c:v>74</c:v>
                </c:pt>
                <c:pt idx="20">
                  <c:v>99</c:v>
                </c:pt>
                <c:pt idx="21">
                  <c:v>538</c:v>
                </c:pt>
                <c:pt idx="22">
                  <c:v>189</c:v>
                </c:pt>
                <c:pt idx="23">
                  <c:v>131</c:v>
                </c:pt>
                <c:pt idx="24">
                  <c:v>125</c:v>
                </c:pt>
                <c:pt idx="25">
                  <c:v>104</c:v>
                </c:pt>
                <c:pt idx="26">
                  <c:v>90</c:v>
                </c:pt>
                <c:pt idx="27">
                  <c:v>173</c:v>
                </c:pt>
                <c:pt idx="28">
                  <c:v>189</c:v>
                </c:pt>
                <c:pt idx="29">
                  <c:v>134</c:v>
                </c:pt>
                <c:pt idx="30">
                  <c:v>120</c:v>
                </c:pt>
              </c:numCache>
            </c:numRef>
          </c:val>
          <c:smooth val="0"/>
          <c:extLst>
            <c:ext xmlns:c16="http://schemas.microsoft.com/office/drawing/2014/chart" uri="{C3380CC4-5D6E-409C-BE32-E72D297353CC}">
              <c16:uniqueId val="{00000003-17D0-49BD-9221-A3C747B37EC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Sheet1!$F$2:$F$32</c:f>
              <c:numCache>
                <c:formatCode>General</c:formatCode>
                <c:ptCount val="31"/>
                <c:pt idx="0">
                  <c:v>17</c:v>
                </c:pt>
                <c:pt idx="1">
                  <c:v>31</c:v>
                </c:pt>
                <c:pt idx="2">
                  <c:v>11</c:v>
                </c:pt>
                <c:pt idx="3">
                  <c:v>33</c:v>
                </c:pt>
                <c:pt idx="4">
                  <c:v>19</c:v>
                </c:pt>
                <c:pt idx="5">
                  <c:v>47</c:v>
                </c:pt>
                <c:pt idx="6">
                  <c:v>26</c:v>
                </c:pt>
                <c:pt idx="7">
                  <c:v>1</c:v>
                </c:pt>
                <c:pt idx="8">
                  <c:v>17</c:v>
                </c:pt>
                <c:pt idx="9">
                  <c:v>20</c:v>
                </c:pt>
                <c:pt idx="10">
                  <c:v>27</c:v>
                </c:pt>
                <c:pt idx="11">
                  <c:v>49</c:v>
                </c:pt>
                <c:pt idx="12">
                  <c:v>43</c:v>
                </c:pt>
                <c:pt idx="13">
                  <c:v>36</c:v>
                </c:pt>
                <c:pt idx="14">
                  <c:v>25</c:v>
                </c:pt>
                <c:pt idx="15">
                  <c:v>35</c:v>
                </c:pt>
                <c:pt idx="16">
                  <c:v>27</c:v>
                </c:pt>
                <c:pt idx="17">
                  <c:v>29</c:v>
                </c:pt>
                <c:pt idx="18">
                  <c:v>52</c:v>
                </c:pt>
                <c:pt idx="19">
                  <c:v>41</c:v>
                </c:pt>
                <c:pt idx="20">
                  <c:v>34</c:v>
                </c:pt>
                <c:pt idx="21">
                  <c:v>45</c:v>
                </c:pt>
                <c:pt idx="22">
                  <c:v>31</c:v>
                </c:pt>
                <c:pt idx="23">
                  <c:v>36</c:v>
                </c:pt>
                <c:pt idx="24">
                  <c:v>44</c:v>
                </c:pt>
                <c:pt idx="25">
                  <c:v>66</c:v>
                </c:pt>
                <c:pt idx="26">
                  <c:v>71</c:v>
                </c:pt>
                <c:pt idx="27">
                  <c:v>44</c:v>
                </c:pt>
                <c:pt idx="28">
                  <c:v>16</c:v>
                </c:pt>
                <c:pt idx="29">
                  <c:v>34</c:v>
                </c:pt>
                <c:pt idx="30">
                  <c:v>54</c:v>
                </c:pt>
              </c:numCache>
            </c:numRef>
          </c:val>
          <c:smooth val="0"/>
          <c:extLst>
            <c:ext xmlns:c16="http://schemas.microsoft.com/office/drawing/2014/chart" uri="{C3380CC4-5D6E-409C-BE32-E72D297353CC}">
              <c16:uniqueId val="{00000004-17D0-49BD-9221-A3C747B37EC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Sheet1!$G$2:$G$32</c:f>
              <c:numCache>
                <c:formatCode>General</c:formatCode>
                <c:ptCount val="31"/>
                <c:pt idx="0">
                  <c:v>341</c:v>
                </c:pt>
                <c:pt idx="1">
                  <c:v>339</c:v>
                </c:pt>
                <c:pt idx="2">
                  <c:v>459</c:v>
                </c:pt>
                <c:pt idx="3">
                  <c:v>464</c:v>
                </c:pt>
                <c:pt idx="4">
                  <c:v>321</c:v>
                </c:pt>
                <c:pt idx="5">
                  <c:v>280</c:v>
                </c:pt>
                <c:pt idx="6">
                  <c:v>220</c:v>
                </c:pt>
                <c:pt idx="7">
                  <c:v>218</c:v>
                </c:pt>
                <c:pt idx="8">
                  <c:v>239</c:v>
                </c:pt>
                <c:pt idx="9">
                  <c:v>283</c:v>
                </c:pt>
                <c:pt idx="10">
                  <c:v>321</c:v>
                </c:pt>
                <c:pt idx="11">
                  <c:v>421</c:v>
                </c:pt>
                <c:pt idx="12">
                  <c:v>517</c:v>
                </c:pt>
                <c:pt idx="13">
                  <c:v>482</c:v>
                </c:pt>
                <c:pt idx="14">
                  <c:v>534</c:v>
                </c:pt>
                <c:pt idx="15">
                  <c:v>575</c:v>
                </c:pt>
                <c:pt idx="16">
                  <c:v>516</c:v>
                </c:pt>
                <c:pt idx="17">
                  <c:v>560</c:v>
                </c:pt>
                <c:pt idx="18">
                  <c:v>653</c:v>
                </c:pt>
                <c:pt idx="19">
                  <c:v>529</c:v>
                </c:pt>
                <c:pt idx="20">
                  <c:v>563</c:v>
                </c:pt>
                <c:pt idx="21">
                  <c:v>299</c:v>
                </c:pt>
                <c:pt idx="22">
                  <c:v>332</c:v>
                </c:pt>
                <c:pt idx="23">
                  <c:v>295</c:v>
                </c:pt>
                <c:pt idx="24">
                  <c:v>396</c:v>
                </c:pt>
                <c:pt idx="25">
                  <c:v>399</c:v>
                </c:pt>
                <c:pt idx="26">
                  <c:v>420</c:v>
                </c:pt>
                <c:pt idx="27">
                  <c:v>352</c:v>
                </c:pt>
                <c:pt idx="28">
                  <c:v>345</c:v>
                </c:pt>
                <c:pt idx="29">
                  <c:v>330</c:v>
                </c:pt>
                <c:pt idx="30">
                  <c:v>327</c:v>
                </c:pt>
              </c:numCache>
            </c:numRef>
          </c:val>
          <c:smooth val="0"/>
          <c:extLst>
            <c:ext xmlns:c16="http://schemas.microsoft.com/office/drawing/2014/chart" uri="{C3380CC4-5D6E-409C-BE32-E72D297353CC}">
              <c16:uniqueId val="{00000005-17D0-49BD-9221-A3C747B37EC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Sheet1!$H$2:$H$32</c:f>
              <c:numCache>
                <c:formatCode>General</c:formatCode>
                <c:ptCount val="31"/>
                <c:pt idx="0">
                  <c:v>-10</c:v>
                </c:pt>
                <c:pt idx="1">
                  <c:v>-9</c:v>
                </c:pt>
                <c:pt idx="2">
                  <c:v>13</c:v>
                </c:pt>
                <c:pt idx="3">
                  <c:v>8</c:v>
                </c:pt>
                <c:pt idx="4">
                  <c:v>0</c:v>
                </c:pt>
                <c:pt idx="5">
                  <c:v>-27</c:v>
                </c:pt>
                <c:pt idx="6">
                  <c:v>-15</c:v>
                </c:pt>
                <c:pt idx="7">
                  <c:v>-7</c:v>
                </c:pt>
                <c:pt idx="8">
                  <c:v>-33</c:v>
                </c:pt>
                <c:pt idx="9">
                  <c:v>8</c:v>
                </c:pt>
                <c:pt idx="10">
                  <c:v>-8</c:v>
                </c:pt>
                <c:pt idx="11">
                  <c:v>-5</c:v>
                </c:pt>
                <c:pt idx="12">
                  <c:v>-6</c:v>
                </c:pt>
                <c:pt idx="13">
                  <c:v>1</c:v>
                </c:pt>
                <c:pt idx="14">
                  <c:v>-6</c:v>
                </c:pt>
                <c:pt idx="15">
                  <c:v>-9</c:v>
                </c:pt>
                <c:pt idx="16">
                  <c:v>7</c:v>
                </c:pt>
                <c:pt idx="17">
                  <c:v>4</c:v>
                </c:pt>
                <c:pt idx="18">
                  <c:v>17</c:v>
                </c:pt>
                <c:pt idx="19">
                  <c:v>11</c:v>
                </c:pt>
                <c:pt idx="20">
                  <c:v>6</c:v>
                </c:pt>
                <c:pt idx="21">
                  <c:v>-15</c:v>
                </c:pt>
                <c:pt idx="22">
                  <c:v>-8</c:v>
                </c:pt>
                <c:pt idx="23">
                  <c:v>-16</c:v>
                </c:pt>
                <c:pt idx="24">
                  <c:v>9</c:v>
                </c:pt>
                <c:pt idx="25">
                  <c:v>-3</c:v>
                </c:pt>
                <c:pt idx="26">
                  <c:v>-13</c:v>
                </c:pt>
                <c:pt idx="27">
                  <c:v>-2</c:v>
                </c:pt>
                <c:pt idx="28">
                  <c:v>1</c:v>
                </c:pt>
                <c:pt idx="29">
                  <c:v>-15</c:v>
                </c:pt>
                <c:pt idx="30">
                  <c:v>-7</c:v>
                </c:pt>
              </c:numCache>
            </c:numRef>
          </c:val>
          <c:smooth val="0"/>
          <c:extLst>
            <c:ext xmlns:c16="http://schemas.microsoft.com/office/drawing/2014/chart" uri="{C3380CC4-5D6E-409C-BE32-E72D297353CC}">
              <c16:uniqueId val="{00000006-17D0-49BD-9221-A3C747B37EC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Sheet1!$I$2:$I$32</c:f>
              <c:numCache>
                <c:formatCode>General</c:formatCode>
                <c:ptCount val="31"/>
                <c:pt idx="0">
                  <c:v>201</c:v>
                </c:pt>
                <c:pt idx="1">
                  <c:v>209</c:v>
                </c:pt>
                <c:pt idx="2">
                  <c:v>186</c:v>
                </c:pt>
                <c:pt idx="3">
                  <c:v>455</c:v>
                </c:pt>
                <c:pt idx="4">
                  <c:v>1048</c:v>
                </c:pt>
                <c:pt idx="5">
                  <c:v>334</c:v>
                </c:pt>
                <c:pt idx="6">
                  <c:v>684</c:v>
                </c:pt>
                <c:pt idx="7">
                  <c:v>469</c:v>
                </c:pt>
                <c:pt idx="8">
                  <c:v>404</c:v>
                </c:pt>
                <c:pt idx="9">
                  <c:v>280</c:v>
                </c:pt>
                <c:pt idx="10">
                  <c:v>119</c:v>
                </c:pt>
                <c:pt idx="11">
                  <c:v>122</c:v>
                </c:pt>
                <c:pt idx="12">
                  <c:v>143</c:v>
                </c:pt>
                <c:pt idx="13">
                  <c:v>118</c:v>
                </c:pt>
                <c:pt idx="14">
                  <c:v>64</c:v>
                </c:pt>
                <c:pt idx="15">
                  <c:v>38</c:v>
                </c:pt>
                <c:pt idx="16">
                  <c:v>111</c:v>
                </c:pt>
                <c:pt idx="17">
                  <c:v>1647</c:v>
                </c:pt>
                <c:pt idx="18">
                  <c:v>1493</c:v>
                </c:pt>
                <c:pt idx="19">
                  <c:v>207</c:v>
                </c:pt>
                <c:pt idx="20">
                  <c:v>279</c:v>
                </c:pt>
                <c:pt idx="21">
                  <c:v>339</c:v>
                </c:pt>
                <c:pt idx="22">
                  <c:v>175</c:v>
                </c:pt>
                <c:pt idx="23">
                  <c:v>66</c:v>
                </c:pt>
                <c:pt idx="24">
                  <c:v>410</c:v>
                </c:pt>
                <c:pt idx="25">
                  <c:v>652</c:v>
                </c:pt>
                <c:pt idx="26">
                  <c:v>306</c:v>
                </c:pt>
                <c:pt idx="27">
                  <c:v>170</c:v>
                </c:pt>
                <c:pt idx="28">
                  <c:v>149</c:v>
                </c:pt>
                <c:pt idx="29">
                  <c:v>125</c:v>
                </c:pt>
                <c:pt idx="30">
                  <c:v>212</c:v>
                </c:pt>
              </c:numCache>
            </c:numRef>
          </c:val>
          <c:smooth val="0"/>
          <c:extLst>
            <c:ext xmlns:c16="http://schemas.microsoft.com/office/drawing/2014/chart" uri="{C3380CC4-5D6E-409C-BE32-E72D297353CC}">
              <c16:uniqueId val="{00000007-17D0-49BD-9221-A3C747B37EC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Sheet1!$J$2:$J$32</c:f>
              <c:numCache>
                <c:formatCode>General</c:formatCode>
                <c:ptCount val="31"/>
                <c:pt idx="0">
                  <c:v>48</c:v>
                </c:pt>
                <c:pt idx="1">
                  <c:v>59</c:v>
                </c:pt>
                <c:pt idx="2">
                  <c:v>97</c:v>
                </c:pt>
                <c:pt idx="3">
                  <c:v>93</c:v>
                </c:pt>
                <c:pt idx="4">
                  <c:v>255</c:v>
                </c:pt>
                <c:pt idx="5">
                  <c:v>113</c:v>
                </c:pt>
                <c:pt idx="6">
                  <c:v>6</c:v>
                </c:pt>
                <c:pt idx="7">
                  <c:v>12</c:v>
                </c:pt>
                <c:pt idx="8">
                  <c:v>-2</c:v>
                </c:pt>
                <c:pt idx="9">
                  <c:v>7</c:v>
                </c:pt>
                <c:pt idx="10">
                  <c:v>128</c:v>
                </c:pt>
                <c:pt idx="11">
                  <c:v>55</c:v>
                </c:pt>
                <c:pt idx="12">
                  <c:v>105</c:v>
                </c:pt>
                <c:pt idx="13">
                  <c:v>-1</c:v>
                </c:pt>
                <c:pt idx="14">
                  <c:v>1</c:v>
                </c:pt>
                <c:pt idx="15">
                  <c:v>-4</c:v>
                </c:pt>
                <c:pt idx="16">
                  <c:v>6</c:v>
                </c:pt>
                <c:pt idx="17">
                  <c:v>16</c:v>
                </c:pt>
                <c:pt idx="18">
                  <c:v>33</c:v>
                </c:pt>
                <c:pt idx="19">
                  <c:v>36</c:v>
                </c:pt>
                <c:pt idx="20">
                  <c:v>20</c:v>
                </c:pt>
                <c:pt idx="21">
                  <c:v>24</c:v>
                </c:pt>
                <c:pt idx="22">
                  <c:v>14</c:v>
                </c:pt>
                <c:pt idx="23">
                  <c:v>53</c:v>
                </c:pt>
                <c:pt idx="24">
                  <c:v>38</c:v>
                </c:pt>
                <c:pt idx="25">
                  <c:v>22</c:v>
                </c:pt>
                <c:pt idx="26">
                  <c:v>43</c:v>
                </c:pt>
                <c:pt idx="27">
                  <c:v>28</c:v>
                </c:pt>
                <c:pt idx="28">
                  <c:v>31</c:v>
                </c:pt>
                <c:pt idx="29">
                  <c:v>2</c:v>
                </c:pt>
                <c:pt idx="30">
                  <c:v>29</c:v>
                </c:pt>
              </c:numCache>
            </c:numRef>
          </c:val>
          <c:smooth val="0"/>
          <c:extLst>
            <c:ext xmlns:c16="http://schemas.microsoft.com/office/drawing/2014/chart" uri="{C3380CC4-5D6E-409C-BE32-E72D297353CC}">
              <c16:uniqueId val="{00000008-17D0-49BD-9221-A3C747B37EC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Sheet1!$K$2:$K$32</c:f>
              <c:numCache>
                <c:formatCode>General</c:formatCode>
                <c:ptCount val="31"/>
                <c:pt idx="0">
                  <c:v>20</c:v>
                </c:pt>
                <c:pt idx="1">
                  <c:v>18</c:v>
                </c:pt>
                <c:pt idx="2">
                  <c:v>27</c:v>
                </c:pt>
                <c:pt idx="3">
                  <c:v>30</c:v>
                </c:pt>
                <c:pt idx="4">
                  <c:v>43</c:v>
                </c:pt>
                <c:pt idx="5">
                  <c:v>16</c:v>
                </c:pt>
                <c:pt idx="6">
                  <c:v>25</c:v>
                </c:pt>
                <c:pt idx="7">
                  <c:v>15</c:v>
                </c:pt>
                <c:pt idx="8">
                  <c:v>13</c:v>
                </c:pt>
                <c:pt idx="9">
                  <c:v>46</c:v>
                </c:pt>
                <c:pt idx="10">
                  <c:v>28</c:v>
                </c:pt>
                <c:pt idx="11">
                  <c:v>26</c:v>
                </c:pt>
                <c:pt idx="12">
                  <c:v>44</c:v>
                </c:pt>
                <c:pt idx="13">
                  <c:v>19</c:v>
                </c:pt>
                <c:pt idx="14">
                  <c:v>12</c:v>
                </c:pt>
                <c:pt idx="15">
                  <c:v>17</c:v>
                </c:pt>
                <c:pt idx="16">
                  <c:v>25</c:v>
                </c:pt>
                <c:pt idx="17">
                  <c:v>24</c:v>
                </c:pt>
                <c:pt idx="18">
                  <c:v>36</c:v>
                </c:pt>
                <c:pt idx="19">
                  <c:v>32</c:v>
                </c:pt>
                <c:pt idx="20">
                  <c:v>26</c:v>
                </c:pt>
                <c:pt idx="21">
                  <c:v>21</c:v>
                </c:pt>
                <c:pt idx="22">
                  <c:v>10</c:v>
                </c:pt>
                <c:pt idx="23">
                  <c:v>15</c:v>
                </c:pt>
                <c:pt idx="24">
                  <c:v>33</c:v>
                </c:pt>
                <c:pt idx="25">
                  <c:v>32</c:v>
                </c:pt>
                <c:pt idx="26">
                  <c:v>31</c:v>
                </c:pt>
                <c:pt idx="27">
                  <c:v>20</c:v>
                </c:pt>
                <c:pt idx="28">
                  <c:v>12</c:v>
                </c:pt>
                <c:pt idx="29">
                  <c:v>19</c:v>
                </c:pt>
                <c:pt idx="30">
                  <c:v>14</c:v>
                </c:pt>
              </c:numCache>
            </c:numRef>
          </c:val>
          <c:smooth val="0"/>
          <c:extLst>
            <c:ext xmlns:c16="http://schemas.microsoft.com/office/drawing/2014/chart" uri="{C3380CC4-5D6E-409C-BE32-E72D297353CC}">
              <c16:uniqueId val="{00000009-17D0-49BD-9221-A3C747B37EC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Sheet1!$L$2:$L$32</c:f>
              <c:numCache>
                <c:formatCode>General</c:formatCode>
                <c:ptCount val="31"/>
                <c:pt idx="0">
                  <c:v>107</c:v>
                </c:pt>
                <c:pt idx="1">
                  <c:v>85</c:v>
                </c:pt>
                <c:pt idx="2">
                  <c:v>84</c:v>
                </c:pt>
                <c:pt idx="3">
                  <c:v>60</c:v>
                </c:pt>
                <c:pt idx="4">
                  <c:v>90</c:v>
                </c:pt>
                <c:pt idx="5">
                  <c:v>54</c:v>
                </c:pt>
                <c:pt idx="6">
                  <c:v>57</c:v>
                </c:pt>
                <c:pt idx="7">
                  <c:v>45</c:v>
                </c:pt>
                <c:pt idx="8">
                  <c:v>50</c:v>
                </c:pt>
                <c:pt idx="9">
                  <c:v>66</c:v>
                </c:pt>
                <c:pt idx="10">
                  <c:v>60</c:v>
                </c:pt>
                <c:pt idx="11">
                  <c:v>64</c:v>
                </c:pt>
                <c:pt idx="12">
                  <c:v>48</c:v>
                </c:pt>
                <c:pt idx="13">
                  <c:v>64</c:v>
                </c:pt>
                <c:pt idx="14">
                  <c:v>49</c:v>
                </c:pt>
                <c:pt idx="15">
                  <c:v>48</c:v>
                </c:pt>
                <c:pt idx="16">
                  <c:v>69</c:v>
                </c:pt>
                <c:pt idx="17">
                  <c:v>79</c:v>
                </c:pt>
                <c:pt idx="18">
                  <c:v>65</c:v>
                </c:pt>
                <c:pt idx="19">
                  <c:v>72</c:v>
                </c:pt>
                <c:pt idx="20">
                  <c:v>54</c:v>
                </c:pt>
                <c:pt idx="21">
                  <c:v>40</c:v>
                </c:pt>
                <c:pt idx="22">
                  <c:v>48</c:v>
                </c:pt>
                <c:pt idx="23">
                  <c:v>77</c:v>
                </c:pt>
                <c:pt idx="24">
                  <c:v>74</c:v>
                </c:pt>
                <c:pt idx="25">
                  <c:v>73</c:v>
                </c:pt>
                <c:pt idx="26">
                  <c:v>62</c:v>
                </c:pt>
                <c:pt idx="27">
                  <c:v>78</c:v>
                </c:pt>
                <c:pt idx="28">
                  <c:v>84</c:v>
                </c:pt>
                <c:pt idx="29">
                  <c:v>64</c:v>
                </c:pt>
                <c:pt idx="30">
                  <c:v>69</c:v>
                </c:pt>
              </c:numCache>
            </c:numRef>
          </c:val>
          <c:smooth val="0"/>
          <c:extLst>
            <c:ext xmlns:c16="http://schemas.microsoft.com/office/drawing/2014/chart" uri="{C3380CC4-5D6E-409C-BE32-E72D297353CC}">
              <c16:uniqueId val="{0000000A-17D0-49BD-9221-A3C747B37ECD}"/>
            </c:ext>
          </c:extLst>
        </c:ser>
        <c:dLbls>
          <c:showLegendKey val="0"/>
          <c:showVal val="0"/>
          <c:showCatName val="0"/>
          <c:showSerName val="0"/>
          <c:showPercent val="0"/>
          <c:showBubbleSize val="0"/>
        </c:dLbls>
        <c:smooth val="0"/>
        <c:axId val="308760160"/>
        <c:axId val="308758848"/>
      </c:lineChart>
      <c:catAx>
        <c:axId val="30876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58848"/>
        <c:crosses val="autoZero"/>
        <c:auto val="1"/>
        <c:lblAlgn val="ctr"/>
        <c:lblOffset val="100"/>
        <c:noMultiLvlLbl val="0"/>
      </c:catAx>
      <c:valAx>
        <c:axId val="30875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0.22632714007820001</c:v>
                </c:pt>
                <c:pt idx="1">
                  <c:v>1.428610568587E-2</c:v>
                </c:pt>
                <c:pt idx="2">
                  <c:v>9.7850038944316004E-3</c:v>
                </c:pt>
                <c:pt idx="3">
                  <c:v>3.9873890869808998E-2</c:v>
                </c:pt>
                <c:pt idx="4">
                  <c:v>1.0241637409505001E-2</c:v>
                </c:pt>
              </c:numCache>
            </c:numRef>
          </c:val>
          <c:extLst>
            <c:ext xmlns:c16="http://schemas.microsoft.com/office/drawing/2014/chart" uri="{C3380CC4-5D6E-409C-BE32-E72D297353CC}">
              <c16:uniqueId val="{00000000-2F71-4CD9-BF13-0E9E6A6B9FC6}"/>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4.2305258351510999E-2</c:v>
                </c:pt>
                <c:pt idx="1">
                  <c:v>0.1098558457317</c:v>
                </c:pt>
                <c:pt idx="2">
                  <c:v>0.18492221808987999</c:v>
                </c:pt>
                <c:pt idx="3">
                  <c:v>0.14318140931161999</c:v>
                </c:pt>
                <c:pt idx="4">
                  <c:v>0.23445394882660001</c:v>
                </c:pt>
              </c:numCache>
            </c:numRef>
          </c:val>
          <c:extLst>
            <c:ext xmlns:c16="http://schemas.microsoft.com/office/drawing/2014/chart" uri="{C3380CC4-5D6E-409C-BE32-E72D297353CC}">
              <c16:uniqueId val="{00000001-2F71-4CD9-BF13-0E9E6A6B9FC6}"/>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4.8983063405268999E-3</c:v>
                </c:pt>
                <c:pt idx="1">
                  <c:v>8.8079842617529006E-2</c:v>
                </c:pt>
                <c:pt idx="2">
                  <c:v>4.3389802847092998E-2</c:v>
                </c:pt>
                <c:pt idx="3">
                  <c:v>7.4272671564299994E-2</c:v>
                </c:pt>
                <c:pt idx="4">
                  <c:v>0.32350118831566999</c:v>
                </c:pt>
                <c:pt idx="5">
                  <c:v>6.0023868314695002E-3</c:v>
                </c:pt>
                <c:pt idx="6">
                  <c:v>0.83986338096795998</c:v>
                </c:pt>
              </c:numCache>
            </c:numRef>
          </c:val>
          <c:extLst>
            <c:ext xmlns:c16="http://schemas.microsoft.com/office/drawing/2014/chart" uri="{C3380CC4-5D6E-409C-BE32-E72D297353CC}">
              <c16:uniqueId val="{00000002-2F71-4CD9-BF13-0E9E6A6B9FC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1.4776151291815001E-2</c:v>
                </c:pt>
                <c:pt idx="1">
                  <c:v>8.9305860341408999E-2</c:v>
                </c:pt>
                <c:pt idx="2">
                  <c:v>9.2717021394136998E-2</c:v>
                </c:pt>
                <c:pt idx="3">
                  <c:v>4.1233449212970001E-2</c:v>
                </c:pt>
                <c:pt idx="4">
                  <c:v>7.5820482883483004E-2</c:v>
                </c:pt>
                <c:pt idx="5">
                  <c:v>5.7107827965663001E-2</c:v>
                </c:pt>
                <c:pt idx="6">
                  <c:v>0.28054719682432999</c:v>
                </c:pt>
              </c:numCache>
            </c:numRef>
          </c:val>
          <c:extLst>
            <c:ext xmlns:c16="http://schemas.microsoft.com/office/drawing/2014/chart" uri="{C3380CC4-5D6E-409C-BE32-E72D297353CC}">
              <c16:uniqueId val="{00000003-2F71-4CD9-BF13-0E9E6A6B9FC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1.7860926951836002E-2</c:v>
                </c:pt>
                <c:pt idx="1">
                  <c:v>0.42630529643517001</c:v>
                </c:pt>
                <c:pt idx="2">
                  <c:v>0.10621413218816</c:v>
                </c:pt>
                <c:pt idx="3">
                  <c:v>0.11905225263296</c:v>
                </c:pt>
                <c:pt idx="4">
                  <c:v>1.013210660706E-2</c:v>
                </c:pt>
              </c:numCache>
            </c:numRef>
          </c:val>
          <c:extLst>
            <c:ext xmlns:c16="http://schemas.microsoft.com/office/drawing/2014/chart" uri="{C3380CC4-5D6E-409C-BE32-E72D297353CC}">
              <c16:uniqueId val="{00000004-2F71-4CD9-BF13-0E9E6A6B9FC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8.0261443554249991E-3</c:v>
                </c:pt>
                <c:pt idx="1">
                  <c:v>6.9104023149847999E-3</c:v>
                </c:pt>
                <c:pt idx="2">
                  <c:v>4.1030513745221996E-3</c:v>
                </c:pt>
                <c:pt idx="3">
                  <c:v>4.4269764830370999E-3</c:v>
                </c:pt>
                <c:pt idx="4">
                  <c:v>6.4065188128504993E-2</c:v>
                </c:pt>
                <c:pt idx="5">
                  <c:v>7.3423024596713004E-3</c:v>
                </c:pt>
              </c:numCache>
            </c:numRef>
          </c:val>
          <c:extLst>
            <c:ext xmlns:c16="http://schemas.microsoft.com/office/drawing/2014/chart" uri="{C3380CC4-5D6E-409C-BE32-E72D297353CC}">
              <c16:uniqueId val="{00000005-2F71-4CD9-BF13-0E9E6A6B9FC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1.2930160968071E-2</c:v>
                </c:pt>
                <c:pt idx="1">
                  <c:v>1.3707213910864E-2</c:v>
                </c:pt>
                <c:pt idx="2">
                  <c:v>8.7054795286955998E-3</c:v>
                </c:pt>
                <c:pt idx="3">
                  <c:v>1.0518188633643E-2</c:v>
                </c:pt>
                <c:pt idx="4">
                  <c:v>6.7883345082374001E-3</c:v>
                </c:pt>
                <c:pt idx="5">
                  <c:v>1.0368994468626E-2</c:v>
                </c:pt>
                <c:pt idx="6">
                  <c:v>7.1613199207779003E-3</c:v>
                </c:pt>
              </c:numCache>
            </c:numRef>
          </c:val>
          <c:extLst>
            <c:ext xmlns:c16="http://schemas.microsoft.com/office/drawing/2014/chart" uri="{C3380CC4-5D6E-409C-BE32-E72D297353CC}">
              <c16:uniqueId val="{00000006-2F71-4CD9-BF13-0E9E6A6B9FC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0.44431931250088003</c:v>
                </c:pt>
                <c:pt idx="1">
                  <c:v>0.23926438563242999</c:v>
                </c:pt>
                <c:pt idx="2">
                  <c:v>1.9262120138775001</c:v>
                </c:pt>
                <c:pt idx="3">
                  <c:v>2.2008661783061001</c:v>
                </c:pt>
                <c:pt idx="4">
                  <c:v>0.61163283058548001</c:v>
                </c:pt>
                <c:pt idx="5">
                  <c:v>0.93727862241839999</c:v>
                </c:pt>
                <c:pt idx="6">
                  <c:v>0.31242620747279998</c:v>
                </c:pt>
              </c:numCache>
            </c:numRef>
          </c:val>
          <c:extLst>
            <c:ext xmlns:c16="http://schemas.microsoft.com/office/drawing/2014/chart" uri="{C3380CC4-5D6E-409C-BE32-E72D297353CC}">
              <c16:uniqueId val="{00000007-2F71-4CD9-BF13-0E9E6A6B9FC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0.12980934774396</c:v>
                </c:pt>
                <c:pt idx="1">
                  <c:v>1.6205274612126001E-2</c:v>
                </c:pt>
                <c:pt idx="2">
                  <c:v>5.3728968244681999E-2</c:v>
                </c:pt>
                <c:pt idx="3">
                  <c:v>1.3806659958346E-2</c:v>
                </c:pt>
                <c:pt idx="4">
                  <c:v>0.38143823274753003</c:v>
                </c:pt>
              </c:numCache>
            </c:numRef>
          </c:val>
          <c:extLst>
            <c:ext xmlns:c16="http://schemas.microsoft.com/office/drawing/2014/chart" uri="{C3380CC4-5D6E-409C-BE32-E72D297353CC}">
              <c16:uniqueId val="{00000008-2F71-4CD9-BF13-0E9E6A6B9FC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2.8951939779964998E-2</c:v>
                </c:pt>
                <c:pt idx="1">
                  <c:v>4.1907629986941003E-2</c:v>
                </c:pt>
                <c:pt idx="2">
                  <c:v>3.0114862884097999E-2</c:v>
                </c:pt>
                <c:pt idx="3">
                  <c:v>0.12459025131253</c:v>
                </c:pt>
                <c:pt idx="4">
                  <c:v>3.3046398209098E-2</c:v>
                </c:pt>
              </c:numCache>
            </c:numRef>
          </c:val>
          <c:extLst>
            <c:ext xmlns:c16="http://schemas.microsoft.com/office/drawing/2014/chart" uri="{C3380CC4-5D6E-409C-BE32-E72D297353CC}">
              <c16:uniqueId val="{00000009-2F71-4CD9-BF13-0E9E6A6B9FC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7.9543136854986998E-2</c:v>
                </c:pt>
                <c:pt idx="1">
                  <c:v>9.0148888435651997E-2</c:v>
                </c:pt>
                <c:pt idx="2">
                  <c:v>0.12124096358239</c:v>
                </c:pt>
                <c:pt idx="3">
                  <c:v>7.4784145761099E-2</c:v>
                </c:pt>
                <c:pt idx="4">
                  <c:v>0.32837038547828001</c:v>
                </c:pt>
                <c:pt idx="5">
                  <c:v>1.0789312665715001</c:v>
                </c:pt>
              </c:numCache>
            </c:numRef>
          </c:val>
          <c:extLst>
            <c:ext xmlns:c16="http://schemas.microsoft.com/office/drawing/2014/chart" uri="{C3380CC4-5D6E-409C-BE32-E72D297353CC}">
              <c16:uniqueId val="{0000000A-2F71-4CD9-BF13-0E9E6A6B9FC6}"/>
            </c:ext>
          </c:extLst>
        </c:ser>
        <c:dLbls>
          <c:showLegendKey val="0"/>
          <c:showVal val="0"/>
          <c:showCatName val="0"/>
          <c:showSerName val="0"/>
          <c:showPercent val="0"/>
          <c:showBubbleSize val="0"/>
        </c:dLbls>
        <c:gapWidth val="219"/>
        <c:overlap val="-27"/>
        <c:axId val="308759176"/>
        <c:axId val="308760488"/>
      </c:barChart>
      <c:catAx>
        <c:axId val="30875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0488"/>
        <c:crosses val="autoZero"/>
        <c:auto val="1"/>
        <c:lblAlgn val="ctr"/>
        <c:lblOffset val="100"/>
        <c:noMultiLvlLbl val="0"/>
      </c:catAx>
      <c:valAx>
        <c:axId val="30876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5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Sheet1!$B$2:$B$32</c:f>
              <c:numCache>
                <c:formatCode>General</c:formatCode>
                <c:ptCount val="31"/>
                <c:pt idx="0">
                  <c:v>0</c:v>
                </c:pt>
                <c:pt idx="1">
                  <c:v>0</c:v>
                </c:pt>
                <c:pt idx="2">
                  <c:v>0</c:v>
                </c:pt>
                <c:pt idx="3">
                  <c:v>0</c:v>
                </c:pt>
                <c:pt idx="4">
                  <c:v>2</c:v>
                </c:pt>
                <c:pt idx="5">
                  <c:v>0</c:v>
                </c:pt>
                <c:pt idx="6">
                  <c:v>2</c:v>
                </c:pt>
                <c:pt idx="7">
                  <c:v>0</c:v>
                </c:pt>
                <c:pt idx="8">
                  <c:v>0</c:v>
                </c:pt>
                <c:pt idx="9">
                  <c:v>2</c:v>
                </c:pt>
                <c:pt idx="10">
                  <c:v>1</c:v>
                </c:pt>
                <c:pt idx="11">
                  <c:v>1</c:v>
                </c:pt>
                <c:pt idx="12">
                  <c:v>1</c:v>
                </c:pt>
                <c:pt idx="13">
                  <c:v>0</c:v>
                </c:pt>
                <c:pt idx="14">
                  <c:v>0</c:v>
                </c:pt>
                <c:pt idx="15">
                  <c:v>0</c:v>
                </c:pt>
                <c:pt idx="16">
                  <c:v>0</c:v>
                </c:pt>
                <c:pt idx="17">
                  <c:v>0</c:v>
                </c:pt>
                <c:pt idx="18">
                  <c:v>1</c:v>
                </c:pt>
                <c:pt idx="19">
                  <c:v>1</c:v>
                </c:pt>
                <c:pt idx="20">
                  <c:v>1</c:v>
                </c:pt>
                <c:pt idx="21">
                  <c:v>0</c:v>
                </c:pt>
                <c:pt idx="22">
                  <c:v>0</c:v>
                </c:pt>
                <c:pt idx="23">
                  <c:v>0</c:v>
                </c:pt>
                <c:pt idx="24">
                  <c:v>0</c:v>
                </c:pt>
                <c:pt idx="25">
                  <c:v>1</c:v>
                </c:pt>
                <c:pt idx="26">
                  <c:v>2</c:v>
                </c:pt>
                <c:pt idx="27">
                  <c:v>0</c:v>
                </c:pt>
                <c:pt idx="28">
                  <c:v>0</c:v>
                </c:pt>
                <c:pt idx="29">
                  <c:v>0</c:v>
                </c:pt>
                <c:pt idx="30">
                  <c:v>0</c:v>
                </c:pt>
              </c:numCache>
            </c:numRef>
          </c:val>
          <c:smooth val="0"/>
          <c:extLst>
            <c:ext xmlns:c16="http://schemas.microsoft.com/office/drawing/2014/chart" uri="{C3380CC4-5D6E-409C-BE32-E72D297353CC}">
              <c16:uniqueId val="{00000000-E44B-48A0-B184-61169D959993}"/>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Sheet1!$C$2:$C$32</c:f>
              <c:numCache>
                <c:formatCode>General</c:formatCode>
                <c:ptCount val="31"/>
                <c:pt idx="0">
                  <c:v>0</c:v>
                </c:pt>
                <c:pt idx="1">
                  <c:v>0</c:v>
                </c:pt>
                <c:pt idx="2">
                  <c:v>3</c:v>
                </c:pt>
                <c:pt idx="3">
                  <c:v>1</c:v>
                </c:pt>
                <c:pt idx="4">
                  <c:v>1</c:v>
                </c:pt>
                <c:pt idx="5">
                  <c:v>2</c:v>
                </c:pt>
                <c:pt idx="6">
                  <c:v>1</c:v>
                </c:pt>
                <c:pt idx="7">
                  <c:v>0</c:v>
                </c:pt>
                <c:pt idx="8">
                  <c:v>0</c:v>
                </c:pt>
                <c:pt idx="9">
                  <c:v>3</c:v>
                </c:pt>
                <c:pt idx="10">
                  <c:v>4</c:v>
                </c:pt>
                <c:pt idx="11">
                  <c:v>2</c:v>
                </c:pt>
                <c:pt idx="12">
                  <c:v>2</c:v>
                </c:pt>
                <c:pt idx="13">
                  <c:v>1</c:v>
                </c:pt>
                <c:pt idx="14">
                  <c:v>0</c:v>
                </c:pt>
                <c:pt idx="15">
                  <c:v>0</c:v>
                </c:pt>
                <c:pt idx="16">
                  <c:v>3</c:v>
                </c:pt>
                <c:pt idx="17">
                  <c:v>1</c:v>
                </c:pt>
                <c:pt idx="18">
                  <c:v>3</c:v>
                </c:pt>
                <c:pt idx="19">
                  <c:v>2</c:v>
                </c:pt>
                <c:pt idx="20">
                  <c:v>1</c:v>
                </c:pt>
                <c:pt idx="21">
                  <c:v>0</c:v>
                </c:pt>
                <c:pt idx="22">
                  <c:v>0</c:v>
                </c:pt>
                <c:pt idx="23">
                  <c:v>1</c:v>
                </c:pt>
                <c:pt idx="24">
                  <c:v>1</c:v>
                </c:pt>
                <c:pt idx="25">
                  <c:v>1</c:v>
                </c:pt>
                <c:pt idx="26">
                  <c:v>3</c:v>
                </c:pt>
                <c:pt idx="27">
                  <c:v>2</c:v>
                </c:pt>
                <c:pt idx="28">
                  <c:v>0</c:v>
                </c:pt>
                <c:pt idx="29">
                  <c:v>0</c:v>
                </c:pt>
                <c:pt idx="30">
                  <c:v>1</c:v>
                </c:pt>
              </c:numCache>
            </c:numRef>
          </c:val>
          <c:smooth val="0"/>
          <c:extLst>
            <c:ext xmlns:c16="http://schemas.microsoft.com/office/drawing/2014/chart" uri="{C3380CC4-5D6E-409C-BE32-E72D297353CC}">
              <c16:uniqueId val="{00000001-E44B-48A0-B184-61169D959993}"/>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Sheet1!$D$2:$D$32</c:f>
              <c:numCache>
                <c:formatCode>General</c:formatCode>
                <c:ptCount val="31"/>
                <c:pt idx="0">
                  <c:v>1</c:v>
                </c:pt>
                <c:pt idx="1">
                  <c:v>0</c:v>
                </c:pt>
                <c:pt idx="2">
                  <c:v>0</c:v>
                </c:pt>
                <c:pt idx="3">
                  <c:v>2</c:v>
                </c:pt>
                <c:pt idx="4">
                  <c:v>1</c:v>
                </c:pt>
                <c:pt idx="5">
                  <c:v>0</c:v>
                </c:pt>
                <c:pt idx="6">
                  <c:v>4</c:v>
                </c:pt>
                <c:pt idx="7">
                  <c:v>0</c:v>
                </c:pt>
                <c:pt idx="8">
                  <c:v>0</c:v>
                </c:pt>
                <c:pt idx="9">
                  <c:v>1</c:v>
                </c:pt>
                <c:pt idx="10">
                  <c:v>3</c:v>
                </c:pt>
                <c:pt idx="11">
                  <c:v>3</c:v>
                </c:pt>
                <c:pt idx="12">
                  <c:v>2</c:v>
                </c:pt>
                <c:pt idx="13">
                  <c:v>1</c:v>
                </c:pt>
                <c:pt idx="14">
                  <c:v>0</c:v>
                </c:pt>
                <c:pt idx="15">
                  <c:v>0</c:v>
                </c:pt>
                <c:pt idx="16">
                  <c:v>2</c:v>
                </c:pt>
                <c:pt idx="17">
                  <c:v>1</c:v>
                </c:pt>
                <c:pt idx="18">
                  <c:v>2</c:v>
                </c:pt>
                <c:pt idx="19">
                  <c:v>2</c:v>
                </c:pt>
                <c:pt idx="20">
                  <c:v>1</c:v>
                </c:pt>
                <c:pt idx="21">
                  <c:v>0</c:v>
                </c:pt>
                <c:pt idx="22">
                  <c:v>1</c:v>
                </c:pt>
                <c:pt idx="23">
                  <c:v>2</c:v>
                </c:pt>
                <c:pt idx="24">
                  <c:v>1</c:v>
                </c:pt>
                <c:pt idx="25">
                  <c:v>3</c:v>
                </c:pt>
                <c:pt idx="26">
                  <c:v>1</c:v>
                </c:pt>
                <c:pt idx="27">
                  <c:v>2</c:v>
                </c:pt>
                <c:pt idx="28">
                  <c:v>1</c:v>
                </c:pt>
                <c:pt idx="29">
                  <c:v>0</c:v>
                </c:pt>
                <c:pt idx="30">
                  <c:v>2</c:v>
                </c:pt>
              </c:numCache>
            </c:numRef>
          </c:val>
          <c:smooth val="0"/>
          <c:extLst>
            <c:ext xmlns:c16="http://schemas.microsoft.com/office/drawing/2014/chart" uri="{C3380CC4-5D6E-409C-BE32-E72D297353CC}">
              <c16:uniqueId val="{00000002-E44B-48A0-B184-61169D959993}"/>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Sheet1!$E$2:$E$32</c:f>
              <c:numCache>
                <c:formatCode>General</c:formatCode>
                <c:ptCount val="31"/>
                <c:pt idx="0">
                  <c:v>1</c:v>
                </c:pt>
                <c:pt idx="1">
                  <c:v>1</c:v>
                </c:pt>
                <c:pt idx="2">
                  <c:v>1</c:v>
                </c:pt>
                <c:pt idx="3">
                  <c:v>3</c:v>
                </c:pt>
                <c:pt idx="4">
                  <c:v>1</c:v>
                </c:pt>
                <c:pt idx="5">
                  <c:v>0</c:v>
                </c:pt>
                <c:pt idx="6">
                  <c:v>2</c:v>
                </c:pt>
                <c:pt idx="7">
                  <c:v>0</c:v>
                </c:pt>
                <c:pt idx="8">
                  <c:v>0</c:v>
                </c:pt>
                <c:pt idx="9">
                  <c:v>0</c:v>
                </c:pt>
                <c:pt idx="10">
                  <c:v>0</c:v>
                </c:pt>
                <c:pt idx="11">
                  <c:v>1</c:v>
                </c:pt>
                <c:pt idx="12">
                  <c:v>5</c:v>
                </c:pt>
                <c:pt idx="13">
                  <c:v>0</c:v>
                </c:pt>
                <c:pt idx="14">
                  <c:v>1</c:v>
                </c:pt>
                <c:pt idx="15">
                  <c:v>1</c:v>
                </c:pt>
                <c:pt idx="16">
                  <c:v>3</c:v>
                </c:pt>
                <c:pt idx="17">
                  <c:v>1</c:v>
                </c:pt>
                <c:pt idx="18">
                  <c:v>1</c:v>
                </c:pt>
                <c:pt idx="19">
                  <c:v>0</c:v>
                </c:pt>
                <c:pt idx="20">
                  <c:v>2</c:v>
                </c:pt>
                <c:pt idx="21">
                  <c:v>1</c:v>
                </c:pt>
                <c:pt idx="22">
                  <c:v>1</c:v>
                </c:pt>
                <c:pt idx="23">
                  <c:v>0</c:v>
                </c:pt>
                <c:pt idx="24">
                  <c:v>0</c:v>
                </c:pt>
                <c:pt idx="25">
                  <c:v>0</c:v>
                </c:pt>
                <c:pt idx="26">
                  <c:v>1</c:v>
                </c:pt>
                <c:pt idx="27">
                  <c:v>3</c:v>
                </c:pt>
                <c:pt idx="28">
                  <c:v>0</c:v>
                </c:pt>
                <c:pt idx="29">
                  <c:v>0</c:v>
                </c:pt>
                <c:pt idx="30">
                  <c:v>0</c:v>
                </c:pt>
              </c:numCache>
            </c:numRef>
          </c:val>
          <c:smooth val="0"/>
          <c:extLst>
            <c:ext xmlns:c16="http://schemas.microsoft.com/office/drawing/2014/chart" uri="{C3380CC4-5D6E-409C-BE32-E72D297353CC}">
              <c16:uniqueId val="{00000003-E44B-48A0-B184-61169D959993}"/>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Sheet1!$F$2:$F$32</c:f>
              <c:numCache>
                <c:formatCode>General</c:formatCode>
                <c:ptCount val="31"/>
                <c:pt idx="0">
                  <c:v>0</c:v>
                </c:pt>
                <c:pt idx="1">
                  <c:v>0</c:v>
                </c:pt>
                <c:pt idx="2">
                  <c:v>2</c:v>
                </c:pt>
                <c:pt idx="3">
                  <c:v>1</c:v>
                </c:pt>
                <c:pt idx="4">
                  <c:v>1</c:v>
                </c:pt>
                <c:pt idx="5">
                  <c:v>1</c:v>
                </c:pt>
                <c:pt idx="6">
                  <c:v>2</c:v>
                </c:pt>
                <c:pt idx="7">
                  <c:v>0</c:v>
                </c:pt>
                <c:pt idx="8">
                  <c:v>0</c:v>
                </c:pt>
                <c:pt idx="9">
                  <c:v>2</c:v>
                </c:pt>
                <c:pt idx="10">
                  <c:v>1</c:v>
                </c:pt>
                <c:pt idx="11">
                  <c:v>1</c:v>
                </c:pt>
                <c:pt idx="12">
                  <c:v>3</c:v>
                </c:pt>
                <c:pt idx="13">
                  <c:v>0</c:v>
                </c:pt>
                <c:pt idx="14">
                  <c:v>0</c:v>
                </c:pt>
                <c:pt idx="15">
                  <c:v>0</c:v>
                </c:pt>
                <c:pt idx="16">
                  <c:v>1</c:v>
                </c:pt>
                <c:pt idx="17">
                  <c:v>1</c:v>
                </c:pt>
                <c:pt idx="18">
                  <c:v>1</c:v>
                </c:pt>
                <c:pt idx="19">
                  <c:v>1</c:v>
                </c:pt>
                <c:pt idx="20">
                  <c:v>3</c:v>
                </c:pt>
                <c:pt idx="21">
                  <c:v>0</c:v>
                </c:pt>
                <c:pt idx="22">
                  <c:v>0</c:v>
                </c:pt>
                <c:pt idx="23">
                  <c:v>2</c:v>
                </c:pt>
                <c:pt idx="24">
                  <c:v>1</c:v>
                </c:pt>
                <c:pt idx="25">
                  <c:v>2</c:v>
                </c:pt>
                <c:pt idx="26">
                  <c:v>2</c:v>
                </c:pt>
                <c:pt idx="27">
                  <c:v>2</c:v>
                </c:pt>
                <c:pt idx="28">
                  <c:v>0</c:v>
                </c:pt>
                <c:pt idx="29">
                  <c:v>0</c:v>
                </c:pt>
                <c:pt idx="30">
                  <c:v>3</c:v>
                </c:pt>
              </c:numCache>
            </c:numRef>
          </c:val>
          <c:smooth val="0"/>
          <c:extLst>
            <c:ext xmlns:c16="http://schemas.microsoft.com/office/drawing/2014/chart" uri="{C3380CC4-5D6E-409C-BE32-E72D297353CC}">
              <c16:uniqueId val="{00000004-E44B-48A0-B184-61169D959993}"/>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Sheet1!$G$2:$G$32</c:f>
              <c:numCache>
                <c:formatCode>General</c:formatCode>
                <c:ptCount val="31"/>
                <c:pt idx="0">
                  <c:v>0</c:v>
                </c:pt>
                <c:pt idx="1">
                  <c:v>0</c:v>
                </c:pt>
                <c:pt idx="2">
                  <c:v>1</c:v>
                </c:pt>
                <c:pt idx="3">
                  <c:v>0</c:v>
                </c:pt>
                <c:pt idx="4">
                  <c:v>1</c:v>
                </c:pt>
                <c:pt idx="5">
                  <c:v>0</c:v>
                </c:pt>
                <c:pt idx="6">
                  <c:v>2</c:v>
                </c:pt>
                <c:pt idx="7">
                  <c:v>0</c:v>
                </c:pt>
                <c:pt idx="8">
                  <c:v>0</c:v>
                </c:pt>
                <c:pt idx="9">
                  <c:v>1</c:v>
                </c:pt>
                <c:pt idx="10">
                  <c:v>0</c:v>
                </c:pt>
                <c:pt idx="11">
                  <c:v>0</c:v>
                </c:pt>
                <c:pt idx="12">
                  <c:v>2</c:v>
                </c:pt>
                <c:pt idx="13">
                  <c:v>1</c:v>
                </c:pt>
                <c:pt idx="14">
                  <c:v>0</c:v>
                </c:pt>
                <c:pt idx="15">
                  <c:v>0</c:v>
                </c:pt>
                <c:pt idx="16">
                  <c:v>1</c:v>
                </c:pt>
                <c:pt idx="17">
                  <c:v>0</c:v>
                </c:pt>
                <c:pt idx="18">
                  <c:v>1</c:v>
                </c:pt>
                <c:pt idx="19">
                  <c:v>1</c:v>
                </c:pt>
                <c:pt idx="20">
                  <c:v>0</c:v>
                </c:pt>
                <c:pt idx="21">
                  <c:v>1</c:v>
                </c:pt>
                <c:pt idx="22">
                  <c:v>0</c:v>
                </c:pt>
                <c:pt idx="23">
                  <c:v>1</c:v>
                </c:pt>
                <c:pt idx="24">
                  <c:v>1</c:v>
                </c:pt>
                <c:pt idx="25">
                  <c:v>0</c:v>
                </c:pt>
                <c:pt idx="26">
                  <c:v>1</c:v>
                </c:pt>
                <c:pt idx="27">
                  <c:v>1</c:v>
                </c:pt>
                <c:pt idx="28">
                  <c:v>1</c:v>
                </c:pt>
                <c:pt idx="29">
                  <c:v>0</c:v>
                </c:pt>
                <c:pt idx="30">
                  <c:v>0</c:v>
                </c:pt>
              </c:numCache>
            </c:numRef>
          </c:val>
          <c:smooth val="0"/>
          <c:extLst>
            <c:ext xmlns:c16="http://schemas.microsoft.com/office/drawing/2014/chart" uri="{C3380CC4-5D6E-409C-BE32-E72D297353CC}">
              <c16:uniqueId val="{00000005-E44B-48A0-B184-61169D959993}"/>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Sheet1!$H$2:$H$32</c:f>
              <c:numCache>
                <c:formatCode>General</c:formatCode>
                <c:ptCount val="31"/>
                <c:pt idx="0">
                  <c:v>0</c:v>
                </c:pt>
                <c:pt idx="1">
                  <c:v>0</c:v>
                </c:pt>
                <c:pt idx="2">
                  <c:v>1</c:v>
                </c:pt>
                <c:pt idx="3">
                  <c:v>2</c:v>
                </c:pt>
                <c:pt idx="4">
                  <c:v>3</c:v>
                </c:pt>
                <c:pt idx="5">
                  <c:v>1</c:v>
                </c:pt>
                <c:pt idx="6">
                  <c:v>3</c:v>
                </c:pt>
                <c:pt idx="7">
                  <c:v>1</c:v>
                </c:pt>
                <c:pt idx="8">
                  <c:v>1</c:v>
                </c:pt>
                <c:pt idx="9">
                  <c:v>1</c:v>
                </c:pt>
                <c:pt idx="10">
                  <c:v>2</c:v>
                </c:pt>
                <c:pt idx="11">
                  <c:v>2</c:v>
                </c:pt>
                <c:pt idx="12">
                  <c:v>3</c:v>
                </c:pt>
                <c:pt idx="13">
                  <c:v>1</c:v>
                </c:pt>
                <c:pt idx="14">
                  <c:v>0</c:v>
                </c:pt>
                <c:pt idx="15">
                  <c:v>0</c:v>
                </c:pt>
                <c:pt idx="16">
                  <c:v>2</c:v>
                </c:pt>
                <c:pt idx="17">
                  <c:v>2</c:v>
                </c:pt>
                <c:pt idx="18">
                  <c:v>2</c:v>
                </c:pt>
                <c:pt idx="19">
                  <c:v>1</c:v>
                </c:pt>
                <c:pt idx="20">
                  <c:v>1</c:v>
                </c:pt>
                <c:pt idx="21">
                  <c:v>2</c:v>
                </c:pt>
                <c:pt idx="22">
                  <c:v>0</c:v>
                </c:pt>
                <c:pt idx="23">
                  <c:v>2</c:v>
                </c:pt>
                <c:pt idx="24">
                  <c:v>2</c:v>
                </c:pt>
                <c:pt idx="25">
                  <c:v>3</c:v>
                </c:pt>
                <c:pt idx="26">
                  <c:v>0</c:v>
                </c:pt>
                <c:pt idx="27">
                  <c:v>4</c:v>
                </c:pt>
                <c:pt idx="28">
                  <c:v>0</c:v>
                </c:pt>
                <c:pt idx="29">
                  <c:v>0</c:v>
                </c:pt>
                <c:pt idx="30">
                  <c:v>3</c:v>
                </c:pt>
              </c:numCache>
            </c:numRef>
          </c:val>
          <c:smooth val="0"/>
          <c:extLst>
            <c:ext xmlns:c16="http://schemas.microsoft.com/office/drawing/2014/chart" uri="{C3380CC4-5D6E-409C-BE32-E72D297353CC}">
              <c16:uniqueId val="{00000006-E44B-48A0-B184-61169D959993}"/>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Sheet1!$I$2:$I$32</c:f>
              <c:numCache>
                <c:formatCode>General</c:formatCode>
                <c:ptCount val="31"/>
                <c:pt idx="0">
                  <c:v>1</c:v>
                </c:pt>
                <c:pt idx="1">
                  <c:v>0</c:v>
                </c:pt>
                <c:pt idx="2">
                  <c:v>2</c:v>
                </c:pt>
                <c:pt idx="3">
                  <c:v>2</c:v>
                </c:pt>
                <c:pt idx="4">
                  <c:v>2</c:v>
                </c:pt>
                <c:pt idx="5">
                  <c:v>2</c:v>
                </c:pt>
                <c:pt idx="6">
                  <c:v>3</c:v>
                </c:pt>
                <c:pt idx="7">
                  <c:v>0</c:v>
                </c:pt>
                <c:pt idx="8">
                  <c:v>0</c:v>
                </c:pt>
                <c:pt idx="9">
                  <c:v>1</c:v>
                </c:pt>
                <c:pt idx="10">
                  <c:v>3</c:v>
                </c:pt>
                <c:pt idx="11">
                  <c:v>2</c:v>
                </c:pt>
                <c:pt idx="12">
                  <c:v>3</c:v>
                </c:pt>
                <c:pt idx="13">
                  <c:v>0</c:v>
                </c:pt>
                <c:pt idx="14">
                  <c:v>0</c:v>
                </c:pt>
                <c:pt idx="15">
                  <c:v>0</c:v>
                </c:pt>
                <c:pt idx="16">
                  <c:v>2</c:v>
                </c:pt>
                <c:pt idx="17">
                  <c:v>2</c:v>
                </c:pt>
                <c:pt idx="18">
                  <c:v>2</c:v>
                </c:pt>
                <c:pt idx="19">
                  <c:v>2</c:v>
                </c:pt>
                <c:pt idx="20">
                  <c:v>3</c:v>
                </c:pt>
                <c:pt idx="21">
                  <c:v>0</c:v>
                </c:pt>
                <c:pt idx="22">
                  <c:v>1</c:v>
                </c:pt>
                <c:pt idx="23">
                  <c:v>2</c:v>
                </c:pt>
                <c:pt idx="24">
                  <c:v>2</c:v>
                </c:pt>
                <c:pt idx="25">
                  <c:v>2</c:v>
                </c:pt>
                <c:pt idx="26">
                  <c:v>0</c:v>
                </c:pt>
                <c:pt idx="27">
                  <c:v>3</c:v>
                </c:pt>
                <c:pt idx="28">
                  <c:v>0</c:v>
                </c:pt>
                <c:pt idx="29">
                  <c:v>0</c:v>
                </c:pt>
                <c:pt idx="30">
                  <c:v>2</c:v>
                </c:pt>
              </c:numCache>
            </c:numRef>
          </c:val>
          <c:smooth val="0"/>
          <c:extLst>
            <c:ext xmlns:c16="http://schemas.microsoft.com/office/drawing/2014/chart" uri="{C3380CC4-5D6E-409C-BE32-E72D297353CC}">
              <c16:uniqueId val="{00000007-E44B-48A0-B184-61169D959993}"/>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Sheet1!$J$2:$J$32</c:f>
              <c:numCache>
                <c:formatCode>General</c:formatCode>
                <c:ptCount val="31"/>
                <c:pt idx="0">
                  <c:v>0</c:v>
                </c:pt>
                <c:pt idx="1">
                  <c:v>0</c:v>
                </c:pt>
                <c:pt idx="2">
                  <c:v>1</c:v>
                </c:pt>
                <c:pt idx="3">
                  <c:v>1</c:v>
                </c:pt>
                <c:pt idx="4">
                  <c:v>2</c:v>
                </c:pt>
                <c:pt idx="5">
                  <c:v>1</c:v>
                </c:pt>
                <c:pt idx="6">
                  <c:v>1</c:v>
                </c:pt>
                <c:pt idx="7">
                  <c:v>0</c:v>
                </c:pt>
                <c:pt idx="8">
                  <c:v>0</c:v>
                </c:pt>
                <c:pt idx="9">
                  <c:v>2</c:v>
                </c:pt>
                <c:pt idx="10">
                  <c:v>1</c:v>
                </c:pt>
                <c:pt idx="11">
                  <c:v>1</c:v>
                </c:pt>
                <c:pt idx="12">
                  <c:v>1</c:v>
                </c:pt>
                <c:pt idx="13">
                  <c:v>0</c:v>
                </c:pt>
                <c:pt idx="14">
                  <c:v>0</c:v>
                </c:pt>
                <c:pt idx="15">
                  <c:v>0</c:v>
                </c:pt>
                <c:pt idx="16">
                  <c:v>1</c:v>
                </c:pt>
                <c:pt idx="17">
                  <c:v>1</c:v>
                </c:pt>
                <c:pt idx="18">
                  <c:v>1</c:v>
                </c:pt>
                <c:pt idx="19">
                  <c:v>2</c:v>
                </c:pt>
                <c:pt idx="20">
                  <c:v>1</c:v>
                </c:pt>
                <c:pt idx="21">
                  <c:v>0</c:v>
                </c:pt>
                <c:pt idx="22">
                  <c:v>0</c:v>
                </c:pt>
                <c:pt idx="23">
                  <c:v>1</c:v>
                </c:pt>
                <c:pt idx="24">
                  <c:v>1</c:v>
                </c:pt>
                <c:pt idx="25">
                  <c:v>1</c:v>
                </c:pt>
                <c:pt idx="26">
                  <c:v>1</c:v>
                </c:pt>
                <c:pt idx="27">
                  <c:v>1</c:v>
                </c:pt>
                <c:pt idx="28">
                  <c:v>0</c:v>
                </c:pt>
                <c:pt idx="29">
                  <c:v>0</c:v>
                </c:pt>
                <c:pt idx="30">
                  <c:v>2</c:v>
                </c:pt>
              </c:numCache>
            </c:numRef>
          </c:val>
          <c:smooth val="0"/>
          <c:extLst>
            <c:ext xmlns:c16="http://schemas.microsoft.com/office/drawing/2014/chart" uri="{C3380CC4-5D6E-409C-BE32-E72D297353CC}">
              <c16:uniqueId val="{00000008-E44B-48A0-B184-61169D959993}"/>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Sheet1!$K$2:$K$32</c:f>
              <c:numCache>
                <c:formatCode>General</c:formatCode>
                <c:ptCount val="31"/>
                <c:pt idx="0">
                  <c:v>0</c:v>
                </c:pt>
                <c:pt idx="1">
                  <c:v>0</c:v>
                </c:pt>
                <c:pt idx="2">
                  <c:v>3</c:v>
                </c:pt>
                <c:pt idx="3">
                  <c:v>2</c:v>
                </c:pt>
                <c:pt idx="4">
                  <c:v>2</c:v>
                </c:pt>
                <c:pt idx="5">
                  <c:v>3</c:v>
                </c:pt>
                <c:pt idx="6">
                  <c:v>3</c:v>
                </c:pt>
                <c:pt idx="7">
                  <c:v>0</c:v>
                </c:pt>
                <c:pt idx="8">
                  <c:v>0</c:v>
                </c:pt>
                <c:pt idx="9">
                  <c:v>2</c:v>
                </c:pt>
                <c:pt idx="10">
                  <c:v>4</c:v>
                </c:pt>
                <c:pt idx="11">
                  <c:v>2</c:v>
                </c:pt>
                <c:pt idx="12">
                  <c:v>3</c:v>
                </c:pt>
                <c:pt idx="13">
                  <c:v>0</c:v>
                </c:pt>
                <c:pt idx="14">
                  <c:v>0</c:v>
                </c:pt>
                <c:pt idx="15">
                  <c:v>0</c:v>
                </c:pt>
                <c:pt idx="16">
                  <c:v>2</c:v>
                </c:pt>
                <c:pt idx="17">
                  <c:v>2</c:v>
                </c:pt>
                <c:pt idx="18">
                  <c:v>3</c:v>
                </c:pt>
                <c:pt idx="19">
                  <c:v>2</c:v>
                </c:pt>
                <c:pt idx="20">
                  <c:v>3</c:v>
                </c:pt>
                <c:pt idx="21">
                  <c:v>0</c:v>
                </c:pt>
                <c:pt idx="22">
                  <c:v>0</c:v>
                </c:pt>
                <c:pt idx="23">
                  <c:v>2</c:v>
                </c:pt>
                <c:pt idx="24">
                  <c:v>2</c:v>
                </c:pt>
                <c:pt idx="25">
                  <c:v>3</c:v>
                </c:pt>
                <c:pt idx="26">
                  <c:v>3</c:v>
                </c:pt>
                <c:pt idx="27">
                  <c:v>4</c:v>
                </c:pt>
                <c:pt idx="28">
                  <c:v>0</c:v>
                </c:pt>
                <c:pt idx="29">
                  <c:v>0</c:v>
                </c:pt>
                <c:pt idx="30">
                  <c:v>2</c:v>
                </c:pt>
              </c:numCache>
            </c:numRef>
          </c:val>
          <c:smooth val="0"/>
          <c:extLst>
            <c:ext xmlns:c16="http://schemas.microsoft.com/office/drawing/2014/chart" uri="{C3380CC4-5D6E-409C-BE32-E72D297353CC}">
              <c16:uniqueId val="{00000009-E44B-48A0-B184-61169D959993}"/>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Sheet1!$A$2:$A$32</c:f>
              <c:strCache>
                <c:ptCount val="31"/>
                <c:pt idx="0">
                  <c:v>11/3/2017</c:v>
                </c:pt>
                <c:pt idx="1">
                  <c:v>12/3/2017</c:v>
                </c:pt>
                <c:pt idx="2">
                  <c:v>13/03/2017</c:v>
                </c:pt>
                <c:pt idx="3">
                  <c:v>14/03/2017</c:v>
                </c:pt>
                <c:pt idx="4">
                  <c:v>15/03/2017</c:v>
                </c:pt>
                <c:pt idx="5">
                  <c:v>16/03/2017</c:v>
                </c:pt>
                <c:pt idx="6">
                  <c:v>17/03/2017</c:v>
                </c:pt>
                <c:pt idx="7">
                  <c:v>18/03/2017</c:v>
                </c:pt>
                <c:pt idx="8">
                  <c:v>19/03/2017</c:v>
                </c:pt>
                <c:pt idx="9">
                  <c:v>20/03/2017</c:v>
                </c:pt>
                <c:pt idx="10">
                  <c:v>21/03/2017</c:v>
                </c:pt>
                <c:pt idx="11">
                  <c:v>22/03/2017</c:v>
                </c:pt>
                <c:pt idx="12">
                  <c:v>23/03/2017</c:v>
                </c:pt>
                <c:pt idx="13">
                  <c:v>24/03/2017</c:v>
                </c:pt>
                <c:pt idx="14">
                  <c:v>25/03/2017</c:v>
                </c:pt>
                <c:pt idx="15">
                  <c:v>26/03/2017</c:v>
                </c:pt>
                <c:pt idx="16">
                  <c:v>27/03/2017</c:v>
                </c:pt>
                <c:pt idx="17">
                  <c:v>28/03/2017</c:v>
                </c:pt>
                <c:pt idx="18">
                  <c:v>29/03/2017</c:v>
                </c:pt>
                <c:pt idx="19">
                  <c:v>30/03/2017</c:v>
                </c:pt>
                <c:pt idx="20">
                  <c:v>31/03/2017</c:v>
                </c:pt>
                <c:pt idx="21">
                  <c:v>1/4/2017</c:v>
                </c:pt>
                <c:pt idx="22">
                  <c:v>2/4/2017</c:v>
                </c:pt>
                <c:pt idx="23">
                  <c:v>3/4/2017</c:v>
                </c:pt>
                <c:pt idx="24">
                  <c:v>4/4/2017</c:v>
                </c:pt>
                <c:pt idx="25">
                  <c:v>5/4/2017</c:v>
                </c:pt>
                <c:pt idx="26">
                  <c:v>6/4/2017</c:v>
                </c:pt>
                <c:pt idx="27">
                  <c:v>7/4/2017</c:v>
                </c:pt>
                <c:pt idx="28">
                  <c:v>8/4/2017</c:v>
                </c:pt>
                <c:pt idx="29">
                  <c:v>9/4/2017</c:v>
                </c:pt>
                <c:pt idx="30">
                  <c:v>10/4/2017</c:v>
                </c:pt>
              </c:strCache>
            </c:strRef>
          </c:cat>
          <c:val>
            <c:numRef>
              <c:f>Sheet1!$L$2:$L$32</c:f>
              <c:numCache>
                <c:formatCode>General</c:formatCode>
                <c:ptCount val="31"/>
                <c:pt idx="0">
                  <c:v>0</c:v>
                </c:pt>
                <c:pt idx="1">
                  <c:v>0</c:v>
                </c:pt>
                <c:pt idx="2">
                  <c:v>2</c:v>
                </c:pt>
                <c:pt idx="3">
                  <c:v>2</c:v>
                </c:pt>
                <c:pt idx="4">
                  <c:v>2</c:v>
                </c:pt>
                <c:pt idx="5">
                  <c:v>0</c:v>
                </c:pt>
                <c:pt idx="6">
                  <c:v>1</c:v>
                </c:pt>
                <c:pt idx="7">
                  <c:v>0</c:v>
                </c:pt>
                <c:pt idx="8">
                  <c:v>0</c:v>
                </c:pt>
                <c:pt idx="9">
                  <c:v>1</c:v>
                </c:pt>
                <c:pt idx="10">
                  <c:v>1</c:v>
                </c:pt>
                <c:pt idx="11">
                  <c:v>2</c:v>
                </c:pt>
                <c:pt idx="12">
                  <c:v>3</c:v>
                </c:pt>
                <c:pt idx="13">
                  <c:v>0</c:v>
                </c:pt>
                <c:pt idx="14">
                  <c:v>0</c:v>
                </c:pt>
                <c:pt idx="15">
                  <c:v>0</c:v>
                </c:pt>
                <c:pt idx="16">
                  <c:v>2</c:v>
                </c:pt>
                <c:pt idx="17">
                  <c:v>1</c:v>
                </c:pt>
                <c:pt idx="18">
                  <c:v>3</c:v>
                </c:pt>
                <c:pt idx="19">
                  <c:v>3</c:v>
                </c:pt>
                <c:pt idx="20">
                  <c:v>2</c:v>
                </c:pt>
                <c:pt idx="21">
                  <c:v>1</c:v>
                </c:pt>
                <c:pt idx="22">
                  <c:v>0</c:v>
                </c:pt>
                <c:pt idx="23">
                  <c:v>2</c:v>
                </c:pt>
                <c:pt idx="24">
                  <c:v>1</c:v>
                </c:pt>
                <c:pt idx="25">
                  <c:v>2</c:v>
                </c:pt>
                <c:pt idx="26">
                  <c:v>0</c:v>
                </c:pt>
                <c:pt idx="27">
                  <c:v>3</c:v>
                </c:pt>
                <c:pt idx="28">
                  <c:v>0</c:v>
                </c:pt>
                <c:pt idx="29">
                  <c:v>0</c:v>
                </c:pt>
                <c:pt idx="30">
                  <c:v>0</c:v>
                </c:pt>
              </c:numCache>
            </c:numRef>
          </c:val>
          <c:smooth val="0"/>
          <c:extLst>
            <c:ext xmlns:c16="http://schemas.microsoft.com/office/drawing/2014/chart" uri="{C3380CC4-5D6E-409C-BE32-E72D297353CC}">
              <c16:uniqueId val="{0000000A-E44B-48A0-B184-61169D959993}"/>
            </c:ext>
          </c:extLst>
        </c:ser>
        <c:dLbls>
          <c:showLegendKey val="0"/>
          <c:showVal val="0"/>
          <c:showCatName val="0"/>
          <c:showSerName val="0"/>
          <c:showPercent val="0"/>
          <c:showBubbleSize val="0"/>
        </c:dLbls>
        <c:smooth val="0"/>
        <c:axId val="308761472"/>
        <c:axId val="308761800"/>
      </c:lineChart>
      <c:catAx>
        <c:axId val="30876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1800"/>
        <c:crosses val="autoZero"/>
        <c:auto val="1"/>
        <c:lblAlgn val="ctr"/>
        <c:lblOffset val="100"/>
        <c:noMultiLvlLbl val="0"/>
      </c:catAx>
      <c:valAx>
        <c:axId val="30876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c:v>
                </c:pt>
                <c:pt idx="9">
                  <c:v>1</c:v>
                </c:pt>
                <c:pt idx="10">
                  <c:v>2</c:v>
                </c:pt>
                <c:pt idx="11">
                  <c:v>2</c:v>
                </c:pt>
                <c:pt idx="12">
                  <c:v>0</c:v>
                </c:pt>
                <c:pt idx="13">
                  <c:v>2</c:v>
                </c:pt>
                <c:pt idx="14">
                  <c:v>0</c:v>
                </c:pt>
                <c:pt idx="15">
                  <c:v>2</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CB9-44A8-8E67-E2FA4AF1237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3</c:v>
                </c:pt>
                <c:pt idx="12">
                  <c:v>10</c:v>
                </c:pt>
                <c:pt idx="13">
                  <c:v>1</c:v>
                </c:pt>
                <c:pt idx="14">
                  <c:v>3</c:v>
                </c:pt>
                <c:pt idx="15">
                  <c:v>1</c:v>
                </c:pt>
                <c:pt idx="16">
                  <c:v>10</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CB9-44A8-8E67-E2FA4AF1237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1</c:v>
                </c:pt>
                <c:pt idx="8">
                  <c:v>0</c:v>
                </c:pt>
                <c:pt idx="9">
                  <c:v>14</c:v>
                </c:pt>
                <c:pt idx="10">
                  <c:v>4</c:v>
                </c:pt>
                <c:pt idx="11">
                  <c:v>3</c:v>
                </c:pt>
                <c:pt idx="12">
                  <c:v>3</c:v>
                </c:pt>
                <c:pt idx="13">
                  <c:v>3</c:v>
                </c:pt>
                <c:pt idx="14">
                  <c:v>0</c:v>
                </c:pt>
                <c:pt idx="15">
                  <c:v>3</c:v>
                </c:pt>
                <c:pt idx="16">
                  <c:v>6</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CB9-44A8-8E67-E2FA4AF1237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1</c:v>
                </c:pt>
                <c:pt idx="6">
                  <c:v>0</c:v>
                </c:pt>
                <c:pt idx="7">
                  <c:v>0</c:v>
                </c:pt>
                <c:pt idx="8">
                  <c:v>2</c:v>
                </c:pt>
                <c:pt idx="9">
                  <c:v>5</c:v>
                </c:pt>
                <c:pt idx="10">
                  <c:v>3</c:v>
                </c:pt>
                <c:pt idx="11">
                  <c:v>4</c:v>
                </c:pt>
                <c:pt idx="12">
                  <c:v>2</c:v>
                </c:pt>
                <c:pt idx="13">
                  <c:v>1</c:v>
                </c:pt>
                <c:pt idx="14">
                  <c:v>2</c:v>
                </c:pt>
                <c:pt idx="15">
                  <c:v>2</c:v>
                </c:pt>
                <c:pt idx="16">
                  <c:v>2</c:v>
                </c:pt>
                <c:pt idx="17">
                  <c:v>2</c:v>
                </c:pt>
                <c:pt idx="18">
                  <c:v>0</c:v>
                </c:pt>
                <c:pt idx="19">
                  <c:v>4</c:v>
                </c:pt>
                <c:pt idx="20">
                  <c:v>0</c:v>
                </c:pt>
                <c:pt idx="21">
                  <c:v>0</c:v>
                </c:pt>
                <c:pt idx="22">
                  <c:v>0</c:v>
                </c:pt>
                <c:pt idx="23">
                  <c:v>0</c:v>
                </c:pt>
              </c:numCache>
            </c:numRef>
          </c:val>
          <c:smooth val="0"/>
          <c:extLst>
            <c:ext xmlns:c16="http://schemas.microsoft.com/office/drawing/2014/chart" uri="{C3380CC4-5D6E-409C-BE32-E72D297353CC}">
              <c16:uniqueId val="{00000003-7CB9-44A8-8E67-E2FA4AF1237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10</c:v>
                </c:pt>
                <c:pt idx="9">
                  <c:v>7</c:v>
                </c:pt>
                <c:pt idx="10">
                  <c:v>4</c:v>
                </c:pt>
                <c:pt idx="11">
                  <c:v>5</c:v>
                </c:pt>
                <c:pt idx="12">
                  <c:v>1</c:v>
                </c:pt>
                <c:pt idx="13">
                  <c:v>0</c:v>
                </c:pt>
                <c:pt idx="14">
                  <c:v>2</c:v>
                </c:pt>
                <c:pt idx="15">
                  <c:v>0</c:v>
                </c:pt>
                <c:pt idx="16">
                  <c:v>1</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CB9-44A8-8E67-E2FA4AF1237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1</c:v>
                </c:pt>
                <c:pt idx="7">
                  <c:v>1</c:v>
                </c:pt>
                <c:pt idx="8">
                  <c:v>2</c:v>
                </c:pt>
                <c:pt idx="9">
                  <c:v>1</c:v>
                </c:pt>
                <c:pt idx="10">
                  <c:v>2</c:v>
                </c:pt>
                <c:pt idx="11">
                  <c:v>0</c:v>
                </c:pt>
                <c:pt idx="12">
                  <c:v>1</c:v>
                </c:pt>
                <c:pt idx="13">
                  <c:v>1</c:v>
                </c:pt>
                <c:pt idx="14">
                  <c:v>0</c:v>
                </c:pt>
                <c:pt idx="15">
                  <c:v>4</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CB9-44A8-8E67-E2FA4AF1237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2</c:v>
                </c:pt>
                <c:pt idx="8">
                  <c:v>2</c:v>
                </c:pt>
                <c:pt idx="9">
                  <c:v>9</c:v>
                </c:pt>
                <c:pt idx="10">
                  <c:v>7</c:v>
                </c:pt>
                <c:pt idx="11">
                  <c:v>5</c:v>
                </c:pt>
                <c:pt idx="12">
                  <c:v>4</c:v>
                </c:pt>
                <c:pt idx="13">
                  <c:v>4</c:v>
                </c:pt>
                <c:pt idx="14">
                  <c:v>3</c:v>
                </c:pt>
                <c:pt idx="15">
                  <c:v>4</c:v>
                </c:pt>
                <c:pt idx="16">
                  <c:v>4</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6-7CB9-44A8-8E67-E2FA4AF1237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3</c:v>
                </c:pt>
                <c:pt idx="6">
                  <c:v>0</c:v>
                </c:pt>
                <c:pt idx="7">
                  <c:v>2</c:v>
                </c:pt>
                <c:pt idx="8">
                  <c:v>4</c:v>
                </c:pt>
                <c:pt idx="9">
                  <c:v>10</c:v>
                </c:pt>
                <c:pt idx="10">
                  <c:v>2</c:v>
                </c:pt>
                <c:pt idx="11">
                  <c:v>1</c:v>
                </c:pt>
                <c:pt idx="12">
                  <c:v>2</c:v>
                </c:pt>
                <c:pt idx="13">
                  <c:v>5</c:v>
                </c:pt>
                <c:pt idx="14">
                  <c:v>3</c:v>
                </c:pt>
                <c:pt idx="15">
                  <c:v>6</c:v>
                </c:pt>
                <c:pt idx="16">
                  <c:v>2</c:v>
                </c:pt>
                <c:pt idx="17">
                  <c:v>2</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7-7CB9-44A8-8E67-E2FA4AF1237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0</c:v>
                </c:pt>
                <c:pt idx="12">
                  <c:v>6</c:v>
                </c:pt>
                <c:pt idx="13">
                  <c:v>2</c:v>
                </c:pt>
                <c:pt idx="14">
                  <c:v>2</c:v>
                </c:pt>
                <c:pt idx="15">
                  <c:v>0</c:v>
                </c:pt>
                <c:pt idx="16">
                  <c:v>0</c:v>
                </c:pt>
                <c:pt idx="17">
                  <c:v>7</c:v>
                </c:pt>
                <c:pt idx="18">
                  <c:v>1</c:v>
                </c:pt>
                <c:pt idx="19">
                  <c:v>4</c:v>
                </c:pt>
                <c:pt idx="20">
                  <c:v>0</c:v>
                </c:pt>
                <c:pt idx="21">
                  <c:v>0</c:v>
                </c:pt>
                <c:pt idx="22">
                  <c:v>0</c:v>
                </c:pt>
                <c:pt idx="23">
                  <c:v>0</c:v>
                </c:pt>
              </c:numCache>
            </c:numRef>
          </c:val>
          <c:smooth val="0"/>
          <c:extLst>
            <c:ext xmlns:c16="http://schemas.microsoft.com/office/drawing/2014/chart" uri="{C3380CC4-5D6E-409C-BE32-E72D297353CC}">
              <c16:uniqueId val="{00000008-7CB9-44A8-8E67-E2FA4AF1237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1</c:v>
                </c:pt>
                <c:pt idx="8">
                  <c:v>11</c:v>
                </c:pt>
                <c:pt idx="9">
                  <c:v>1</c:v>
                </c:pt>
                <c:pt idx="10">
                  <c:v>1</c:v>
                </c:pt>
                <c:pt idx="11">
                  <c:v>2</c:v>
                </c:pt>
                <c:pt idx="12">
                  <c:v>8</c:v>
                </c:pt>
                <c:pt idx="13">
                  <c:v>1</c:v>
                </c:pt>
                <c:pt idx="14">
                  <c:v>0</c:v>
                </c:pt>
                <c:pt idx="15">
                  <c:v>3</c:v>
                </c:pt>
                <c:pt idx="16">
                  <c:v>13</c:v>
                </c:pt>
                <c:pt idx="17">
                  <c:v>11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9-7CB9-44A8-8E67-E2FA4AF1237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1</c:v>
                </c:pt>
                <c:pt idx="9">
                  <c:v>7</c:v>
                </c:pt>
                <c:pt idx="10">
                  <c:v>4</c:v>
                </c:pt>
                <c:pt idx="11">
                  <c:v>2</c:v>
                </c:pt>
                <c:pt idx="12">
                  <c:v>6</c:v>
                </c:pt>
                <c:pt idx="13">
                  <c:v>4</c:v>
                </c:pt>
                <c:pt idx="14">
                  <c:v>1</c:v>
                </c:pt>
                <c:pt idx="15">
                  <c:v>7</c:v>
                </c:pt>
                <c:pt idx="16">
                  <c:v>1</c:v>
                </c:pt>
                <c:pt idx="17">
                  <c:v>0</c:v>
                </c:pt>
                <c:pt idx="18">
                  <c:v>0</c:v>
                </c:pt>
                <c:pt idx="19">
                  <c:v>0</c:v>
                </c:pt>
                <c:pt idx="20">
                  <c:v>0</c:v>
                </c:pt>
                <c:pt idx="21">
                  <c:v>0</c:v>
                </c:pt>
                <c:pt idx="22">
                  <c:v>0</c:v>
                </c:pt>
                <c:pt idx="23">
                  <c:v>1</c:v>
                </c:pt>
              </c:numCache>
            </c:numRef>
          </c:val>
          <c:smooth val="0"/>
          <c:extLst>
            <c:ext xmlns:c16="http://schemas.microsoft.com/office/drawing/2014/chart" uri="{C3380CC4-5D6E-409C-BE32-E72D297353CC}">
              <c16:uniqueId val="{0000000A-7CB9-44A8-8E67-E2FA4AF1237E}"/>
            </c:ext>
          </c:extLst>
        </c:ser>
        <c:dLbls>
          <c:showLegendKey val="0"/>
          <c:showVal val="0"/>
          <c:showCatName val="0"/>
          <c:showSerName val="0"/>
          <c:showPercent val="0"/>
          <c:showBubbleSize val="0"/>
        </c:dLbls>
        <c:smooth val="0"/>
        <c:axId val="362484664"/>
        <c:axId val="362484992"/>
      </c:lineChart>
      <c:catAx>
        <c:axId val="36248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84992"/>
        <c:crosses val="autoZero"/>
        <c:auto val="1"/>
        <c:lblAlgn val="ctr"/>
        <c:lblOffset val="100"/>
        <c:noMultiLvlLbl val="0"/>
      </c:catAx>
      <c:valAx>
        <c:axId val="36248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8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c:v>
                </c:pt>
                <c:pt idx="1">
                  <c:v>26</c:v>
                </c:pt>
                <c:pt idx="2">
                  <c:v>8</c:v>
                </c:pt>
                <c:pt idx="3">
                  <c:v>6</c:v>
                </c:pt>
                <c:pt idx="4">
                  <c:v>17</c:v>
                </c:pt>
                <c:pt idx="5">
                  <c:v>0</c:v>
                </c:pt>
                <c:pt idx="6">
                  <c:v>8</c:v>
                </c:pt>
                <c:pt idx="7">
                  <c:v>9</c:v>
                </c:pt>
                <c:pt idx="8">
                  <c:v>7</c:v>
                </c:pt>
                <c:pt idx="9">
                  <c:v>19</c:v>
                </c:pt>
                <c:pt idx="10">
                  <c:v>18</c:v>
                </c:pt>
              </c:numCache>
            </c:numRef>
          </c:val>
          <c:extLst>
            <c:ext xmlns:c16="http://schemas.microsoft.com/office/drawing/2014/chart" uri="{C3380CC4-5D6E-409C-BE32-E72D297353CC}">
              <c16:uniqueId val="{00000000-9260-4285-8C1D-704884FA091A}"/>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9</c:v>
                </c:pt>
                <c:pt idx="1">
                  <c:v>5</c:v>
                </c:pt>
                <c:pt idx="2">
                  <c:v>19</c:v>
                </c:pt>
                <c:pt idx="3">
                  <c:v>12</c:v>
                </c:pt>
                <c:pt idx="4">
                  <c:v>11</c:v>
                </c:pt>
                <c:pt idx="5">
                  <c:v>14</c:v>
                </c:pt>
                <c:pt idx="6">
                  <c:v>33</c:v>
                </c:pt>
                <c:pt idx="7">
                  <c:v>23</c:v>
                </c:pt>
                <c:pt idx="8">
                  <c:v>15</c:v>
                </c:pt>
                <c:pt idx="9">
                  <c:v>30</c:v>
                </c:pt>
                <c:pt idx="10">
                  <c:v>13</c:v>
                </c:pt>
              </c:numCache>
            </c:numRef>
          </c:val>
          <c:extLst>
            <c:ext xmlns:c16="http://schemas.microsoft.com/office/drawing/2014/chart" uri="{C3380CC4-5D6E-409C-BE32-E72D297353CC}">
              <c16:uniqueId val="{00000001-9260-4285-8C1D-704884FA091A}"/>
            </c:ext>
          </c:extLst>
        </c:ser>
        <c:ser>
          <c:idx val="2"/>
          <c:order val="2"/>
          <c:tx>
            <c:strRef>
              <c:f>Sheet1!$D$1</c:f>
              <c:strCache>
                <c:ptCount val="1"/>
                <c:pt idx="0">
                  <c:v>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4</c:v>
                </c:pt>
                <c:pt idx="1">
                  <c:v>7</c:v>
                </c:pt>
                <c:pt idx="2">
                  <c:v>2</c:v>
                </c:pt>
                <c:pt idx="3">
                  <c:v>8</c:v>
                </c:pt>
                <c:pt idx="4">
                  <c:v>5</c:v>
                </c:pt>
                <c:pt idx="5">
                  <c:v>3</c:v>
                </c:pt>
                <c:pt idx="6">
                  <c:v>2</c:v>
                </c:pt>
                <c:pt idx="7">
                  <c:v>12</c:v>
                </c:pt>
                <c:pt idx="8">
                  <c:v>2</c:v>
                </c:pt>
                <c:pt idx="9">
                  <c:v>3</c:v>
                </c:pt>
                <c:pt idx="10">
                  <c:v>3</c:v>
                </c:pt>
              </c:numCache>
            </c:numRef>
          </c:val>
          <c:extLst>
            <c:ext xmlns:c16="http://schemas.microsoft.com/office/drawing/2014/chart" uri="{C3380CC4-5D6E-409C-BE32-E72D297353CC}">
              <c16:uniqueId val="{00000002-9260-4285-8C1D-704884FA091A}"/>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1</c:v>
                </c:pt>
                <c:pt idx="2">
                  <c:v>10</c:v>
                </c:pt>
                <c:pt idx="3">
                  <c:v>4</c:v>
                </c:pt>
                <c:pt idx="4">
                  <c:v>0</c:v>
                </c:pt>
                <c:pt idx="5">
                  <c:v>0</c:v>
                </c:pt>
                <c:pt idx="6">
                  <c:v>2</c:v>
                </c:pt>
                <c:pt idx="7">
                  <c:v>0</c:v>
                </c:pt>
                <c:pt idx="8">
                  <c:v>0</c:v>
                </c:pt>
                <c:pt idx="9">
                  <c:v>0</c:v>
                </c:pt>
                <c:pt idx="10">
                  <c:v>0</c:v>
                </c:pt>
              </c:numCache>
            </c:numRef>
          </c:val>
          <c:extLst>
            <c:ext xmlns:c16="http://schemas.microsoft.com/office/drawing/2014/chart" uri="{C3380CC4-5D6E-409C-BE32-E72D297353CC}">
              <c16:uniqueId val="{00000003-9260-4285-8C1D-704884FA091A}"/>
            </c:ext>
          </c:extLst>
        </c:ser>
        <c:dLbls>
          <c:showLegendKey val="0"/>
          <c:showVal val="0"/>
          <c:showCatName val="0"/>
          <c:showSerName val="0"/>
          <c:showPercent val="0"/>
          <c:showBubbleSize val="0"/>
        </c:dLbls>
        <c:gapWidth val="150"/>
        <c:overlap val="100"/>
        <c:axId val="362493520"/>
        <c:axId val="362490568"/>
      </c:barChart>
      <c:catAx>
        <c:axId val="36249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0568"/>
        <c:crosses val="autoZero"/>
        <c:auto val="1"/>
        <c:lblAlgn val="ctr"/>
        <c:lblOffset val="100"/>
        <c:noMultiLvlLbl val="0"/>
      </c:catAx>
      <c:valAx>
        <c:axId val="362490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1.4090598635169E-2</c:v>
                </c:pt>
                <c:pt idx="9">
                  <c:v>0.11468181666957</c:v>
                </c:pt>
                <c:pt idx="10">
                  <c:v>1.418845001458E-2</c:v>
                </c:pt>
                <c:pt idx="11">
                  <c:v>0.22554742954210999</c:v>
                </c:pt>
                <c:pt idx="12">
                  <c:v>0</c:v>
                </c:pt>
                <c:pt idx="13">
                  <c:v>1.1644314149897E-2</c:v>
                </c:pt>
                <c:pt idx="14">
                  <c:v>0</c:v>
                </c:pt>
                <c:pt idx="15">
                  <c:v>9.7851379410895997E-3</c:v>
                </c:pt>
                <c:pt idx="16">
                  <c:v>1.1155057252842E-2</c:v>
                </c:pt>
                <c:pt idx="17">
                  <c:v>7.8281103528715992E-3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D9B-4EE3-BD6C-39E60A6418B3}"/>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8.0993461351216003E-2</c:v>
                </c:pt>
                <c:pt idx="10">
                  <c:v>4.9403819873296999E-2</c:v>
                </c:pt>
                <c:pt idx="11">
                  <c:v>3.0399942393517999E-2</c:v>
                </c:pt>
                <c:pt idx="12">
                  <c:v>6.9099601294266996E-2</c:v>
                </c:pt>
                <c:pt idx="13">
                  <c:v>2.5359375220133E-3</c:v>
                </c:pt>
                <c:pt idx="14">
                  <c:v>0.44018866122848999</c:v>
                </c:pt>
                <c:pt idx="15">
                  <c:v>0.61745382480429001</c:v>
                </c:pt>
                <c:pt idx="16">
                  <c:v>0.1286753483392</c:v>
                </c:pt>
                <c:pt idx="17">
                  <c:v>0.11787413296766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D9B-4EE3-BD6C-39E60A6418B3}"/>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1.0200878844947E-3</c:v>
                </c:pt>
                <c:pt idx="8">
                  <c:v>0</c:v>
                </c:pt>
                <c:pt idx="9">
                  <c:v>0.12990987355393999</c:v>
                </c:pt>
                <c:pt idx="10">
                  <c:v>3.1191148775894999E-3</c:v>
                </c:pt>
                <c:pt idx="11">
                  <c:v>0.10948943293575999</c:v>
                </c:pt>
                <c:pt idx="12">
                  <c:v>9.2095626700145997E-2</c:v>
                </c:pt>
                <c:pt idx="13">
                  <c:v>5.6235614145219003E-3</c:v>
                </c:pt>
                <c:pt idx="14">
                  <c:v>0</c:v>
                </c:pt>
                <c:pt idx="15">
                  <c:v>5.3620004184975999E-3</c:v>
                </c:pt>
                <c:pt idx="16">
                  <c:v>0.39597719188114999</c:v>
                </c:pt>
                <c:pt idx="17">
                  <c:v>3.5703075957312998E-3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D9B-4EE3-BD6C-39E60A6418B3}"/>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0.13379128559447001</c:v>
                </c:pt>
                <c:pt idx="6">
                  <c:v>0</c:v>
                </c:pt>
                <c:pt idx="7">
                  <c:v>0</c:v>
                </c:pt>
                <c:pt idx="8">
                  <c:v>5.8408882143855999E-2</c:v>
                </c:pt>
                <c:pt idx="9">
                  <c:v>0.17544630376612</c:v>
                </c:pt>
                <c:pt idx="10">
                  <c:v>2.4495120944660002E-2</c:v>
                </c:pt>
                <c:pt idx="11">
                  <c:v>5.3416669994808E-2</c:v>
                </c:pt>
                <c:pt idx="12">
                  <c:v>0.18111745676744001</c:v>
                </c:pt>
                <c:pt idx="13">
                  <c:v>1.2380686129638E-2</c:v>
                </c:pt>
                <c:pt idx="14">
                  <c:v>3.9937697192380002E-2</c:v>
                </c:pt>
                <c:pt idx="15">
                  <c:v>5.9706857302608003E-2</c:v>
                </c:pt>
                <c:pt idx="16">
                  <c:v>7.4783337992731E-2</c:v>
                </c:pt>
                <c:pt idx="17">
                  <c:v>0.10713287271855999</c:v>
                </c:pt>
                <c:pt idx="18">
                  <c:v>0</c:v>
                </c:pt>
                <c:pt idx="19">
                  <c:v>3.3248132912655999E-2</c:v>
                </c:pt>
                <c:pt idx="20">
                  <c:v>0</c:v>
                </c:pt>
                <c:pt idx="21">
                  <c:v>0</c:v>
                </c:pt>
                <c:pt idx="22">
                  <c:v>0</c:v>
                </c:pt>
                <c:pt idx="23">
                  <c:v>0</c:v>
                </c:pt>
              </c:numCache>
            </c:numRef>
          </c:val>
          <c:smooth val="0"/>
          <c:extLst>
            <c:ext xmlns:c16="http://schemas.microsoft.com/office/drawing/2014/chart" uri="{C3380CC4-5D6E-409C-BE32-E72D297353CC}">
              <c16:uniqueId val="{00000003-FD9B-4EE3-BD6C-39E60A6418B3}"/>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0.14535374023155001</c:v>
                </c:pt>
                <c:pt idx="9">
                  <c:v>1.2170989427301999E-2</c:v>
                </c:pt>
                <c:pt idx="10">
                  <c:v>0.20207240441294</c:v>
                </c:pt>
                <c:pt idx="11">
                  <c:v>0.17843782570524999</c:v>
                </c:pt>
                <c:pt idx="12">
                  <c:v>6.9195472886186002E-3</c:v>
                </c:pt>
                <c:pt idx="13">
                  <c:v>0</c:v>
                </c:pt>
                <c:pt idx="14">
                  <c:v>2.1623585276933002E-2</c:v>
                </c:pt>
                <c:pt idx="15">
                  <c:v>0</c:v>
                </c:pt>
                <c:pt idx="16">
                  <c:v>7.3520189941573E-3</c:v>
                </c:pt>
                <c:pt idx="17">
                  <c:v>7.4961762293369004E-3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D9B-4EE3-BD6C-39E60A6418B3}"/>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6.1917632269742002E-3</c:v>
                </c:pt>
                <c:pt idx="7">
                  <c:v>7.9196971507810004E-3</c:v>
                </c:pt>
                <c:pt idx="8">
                  <c:v>4.1758403158663002E-3</c:v>
                </c:pt>
                <c:pt idx="9">
                  <c:v>2.5919008857101002E-3</c:v>
                </c:pt>
                <c:pt idx="10">
                  <c:v>6.0477687333236E-3</c:v>
                </c:pt>
                <c:pt idx="11">
                  <c:v>0</c:v>
                </c:pt>
                <c:pt idx="12">
                  <c:v>0.23787890351072999</c:v>
                </c:pt>
                <c:pt idx="13">
                  <c:v>4.8958127841190998E-3</c:v>
                </c:pt>
                <c:pt idx="14">
                  <c:v>0</c:v>
                </c:pt>
                <c:pt idx="15">
                  <c:v>6.6597453313384999E-3</c:v>
                </c:pt>
                <c:pt idx="16">
                  <c:v>6.5277503788255002E-3</c:v>
                </c:pt>
                <c:pt idx="17">
                  <c:v>9.7916255682383001E-3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D9B-4EE3-BD6C-39E60A6418B3}"/>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1.2979834260944E-2</c:v>
                </c:pt>
                <c:pt idx="8">
                  <c:v>4.5877000405059997E-3</c:v>
                </c:pt>
                <c:pt idx="9">
                  <c:v>8.7029540063799996E-3</c:v>
                </c:pt>
                <c:pt idx="10">
                  <c:v>9.0475199405101996E-3</c:v>
                </c:pt>
                <c:pt idx="11">
                  <c:v>7.5193522615122996E-3</c:v>
                </c:pt>
                <c:pt idx="12">
                  <c:v>9.2313476424817006E-3</c:v>
                </c:pt>
                <c:pt idx="13">
                  <c:v>1.2756044015066E-2</c:v>
                </c:pt>
                <c:pt idx="14">
                  <c:v>5.7439496442108001E-3</c:v>
                </c:pt>
                <c:pt idx="15">
                  <c:v>1.1748987908613E-2</c:v>
                </c:pt>
                <c:pt idx="16">
                  <c:v>2.293850020253E-2</c:v>
                </c:pt>
                <c:pt idx="17">
                  <c:v>0</c:v>
                </c:pt>
                <c:pt idx="18">
                  <c:v>6.7137073763503001E-3</c:v>
                </c:pt>
                <c:pt idx="19">
                  <c:v>0</c:v>
                </c:pt>
                <c:pt idx="20">
                  <c:v>0</c:v>
                </c:pt>
                <c:pt idx="21">
                  <c:v>0</c:v>
                </c:pt>
                <c:pt idx="22">
                  <c:v>0</c:v>
                </c:pt>
                <c:pt idx="23">
                  <c:v>0</c:v>
                </c:pt>
              </c:numCache>
            </c:numRef>
          </c:val>
          <c:smooth val="0"/>
          <c:extLst>
            <c:ext xmlns:c16="http://schemas.microsoft.com/office/drawing/2014/chart" uri="{C3380CC4-5D6E-409C-BE32-E72D297353CC}">
              <c16:uniqueId val="{00000006-FD9B-4EE3-BD6C-39E60A6418B3}"/>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8.7551084088424005E-2</c:v>
                </c:pt>
                <c:pt idx="6">
                  <c:v>0</c:v>
                </c:pt>
                <c:pt idx="7">
                  <c:v>0.1026983304705</c:v>
                </c:pt>
                <c:pt idx="8">
                  <c:v>1.9814870354717999</c:v>
                </c:pt>
                <c:pt idx="9">
                  <c:v>0.70925466459452002</c:v>
                </c:pt>
                <c:pt idx="10">
                  <c:v>0.12950895656679001</c:v>
                </c:pt>
                <c:pt idx="11">
                  <c:v>5.5438921758414E-2</c:v>
                </c:pt>
                <c:pt idx="12">
                  <c:v>1.7695013223545999</c:v>
                </c:pt>
                <c:pt idx="13">
                  <c:v>2.8715543801291998</c:v>
                </c:pt>
                <c:pt idx="14">
                  <c:v>1.7410244991563</c:v>
                </c:pt>
                <c:pt idx="15">
                  <c:v>0.26371355951202002</c:v>
                </c:pt>
                <c:pt idx="16">
                  <c:v>0.22675427833973999</c:v>
                </c:pt>
                <c:pt idx="17">
                  <c:v>0.77069189592024001</c:v>
                </c:pt>
                <c:pt idx="18">
                  <c:v>0.62709600021811995</c:v>
                </c:pt>
                <c:pt idx="19">
                  <c:v>0</c:v>
                </c:pt>
                <c:pt idx="20">
                  <c:v>0</c:v>
                </c:pt>
                <c:pt idx="21">
                  <c:v>0</c:v>
                </c:pt>
                <c:pt idx="22">
                  <c:v>0</c:v>
                </c:pt>
                <c:pt idx="23">
                  <c:v>0</c:v>
                </c:pt>
              </c:numCache>
            </c:numRef>
          </c:val>
          <c:smooth val="0"/>
          <c:extLst>
            <c:ext xmlns:c16="http://schemas.microsoft.com/office/drawing/2014/chart" uri="{C3380CC4-5D6E-409C-BE32-E72D297353CC}">
              <c16:uniqueId val="{00000007-FD9B-4EE3-BD6C-39E60A6418B3}"/>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1.2871307982317001E-2</c:v>
                </c:pt>
                <c:pt idx="9">
                  <c:v>0</c:v>
                </c:pt>
                <c:pt idx="10">
                  <c:v>0.15679593360277</c:v>
                </c:pt>
                <c:pt idx="11">
                  <c:v>0</c:v>
                </c:pt>
                <c:pt idx="12">
                  <c:v>0.13803502711946</c:v>
                </c:pt>
                <c:pt idx="13">
                  <c:v>0.18885719166782</c:v>
                </c:pt>
                <c:pt idx="14">
                  <c:v>0.18043233553394</c:v>
                </c:pt>
                <c:pt idx="15">
                  <c:v>0</c:v>
                </c:pt>
                <c:pt idx="16">
                  <c:v>0</c:v>
                </c:pt>
                <c:pt idx="17">
                  <c:v>8.4850336776937998E-2</c:v>
                </c:pt>
                <c:pt idx="18">
                  <c:v>1.3339355545311E-2</c:v>
                </c:pt>
                <c:pt idx="19">
                  <c:v>2.7965841888853E-2</c:v>
                </c:pt>
                <c:pt idx="20">
                  <c:v>0</c:v>
                </c:pt>
                <c:pt idx="21">
                  <c:v>0</c:v>
                </c:pt>
                <c:pt idx="22">
                  <c:v>0</c:v>
                </c:pt>
                <c:pt idx="23">
                  <c:v>0</c:v>
                </c:pt>
              </c:numCache>
            </c:numRef>
          </c:val>
          <c:smooth val="0"/>
          <c:extLst>
            <c:ext xmlns:c16="http://schemas.microsoft.com/office/drawing/2014/chart" uri="{C3380CC4-5D6E-409C-BE32-E72D297353CC}">
              <c16:uniqueId val="{00000008-FD9B-4EE3-BD6C-39E60A6418B3}"/>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4.8639104507445997E-2</c:v>
                </c:pt>
                <c:pt idx="8">
                  <c:v>0.13022923373725001</c:v>
                </c:pt>
                <c:pt idx="9">
                  <c:v>1.9322383982409999E-2</c:v>
                </c:pt>
                <c:pt idx="10">
                  <c:v>1.5990938468200998E-2</c:v>
                </c:pt>
                <c:pt idx="11">
                  <c:v>2.4319552253722999E-2</c:v>
                </c:pt>
                <c:pt idx="12">
                  <c:v>4.1226638238332003E-2</c:v>
                </c:pt>
                <c:pt idx="13">
                  <c:v>1.2659492953993001E-2</c:v>
                </c:pt>
                <c:pt idx="14">
                  <c:v>0</c:v>
                </c:pt>
                <c:pt idx="15">
                  <c:v>2.2209636761391E-2</c:v>
                </c:pt>
                <c:pt idx="16">
                  <c:v>2.8291660366817999E-2</c:v>
                </c:pt>
                <c:pt idx="17">
                  <c:v>3.6161326763318999E-2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9-FD9B-4EE3-BD6C-39E60A6418B3}"/>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0.1041241322989</c:v>
                </c:pt>
                <c:pt idx="9">
                  <c:v>8.3124307297438998E-2</c:v>
                </c:pt>
                <c:pt idx="10">
                  <c:v>0.16384238464678999</c:v>
                </c:pt>
                <c:pt idx="11">
                  <c:v>6.3291139240506E-2</c:v>
                </c:pt>
                <c:pt idx="12">
                  <c:v>0.12930447801823999</c:v>
                </c:pt>
                <c:pt idx="13">
                  <c:v>8.5749285422621002E-2</c:v>
                </c:pt>
                <c:pt idx="14">
                  <c:v>5.3082890975909E-2</c:v>
                </c:pt>
                <c:pt idx="15">
                  <c:v>0.26220614828209998</c:v>
                </c:pt>
                <c:pt idx="16">
                  <c:v>4.6957942017149999E-2</c:v>
                </c:pt>
                <c:pt idx="17">
                  <c:v>0</c:v>
                </c:pt>
                <c:pt idx="18">
                  <c:v>0</c:v>
                </c:pt>
                <c:pt idx="19">
                  <c:v>0</c:v>
                </c:pt>
                <c:pt idx="20">
                  <c:v>0</c:v>
                </c:pt>
                <c:pt idx="21">
                  <c:v>0</c:v>
                </c:pt>
                <c:pt idx="22">
                  <c:v>0</c:v>
                </c:pt>
                <c:pt idx="23">
                  <c:v>1.0800326663944</c:v>
                </c:pt>
              </c:numCache>
            </c:numRef>
          </c:val>
          <c:smooth val="0"/>
          <c:extLst>
            <c:ext xmlns:c16="http://schemas.microsoft.com/office/drawing/2014/chart" uri="{C3380CC4-5D6E-409C-BE32-E72D297353CC}">
              <c16:uniqueId val="{0000000A-FD9B-4EE3-BD6C-39E60A6418B3}"/>
            </c:ext>
          </c:extLst>
        </c:ser>
        <c:dLbls>
          <c:showLegendKey val="0"/>
          <c:showVal val="0"/>
          <c:showCatName val="0"/>
          <c:showSerName val="0"/>
          <c:showPercent val="0"/>
          <c:showBubbleSize val="0"/>
        </c:dLbls>
        <c:smooth val="0"/>
        <c:axId val="362493192"/>
        <c:axId val="362494504"/>
      </c:lineChart>
      <c:catAx>
        <c:axId val="3624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4504"/>
        <c:crosses val="autoZero"/>
        <c:auto val="1"/>
        <c:lblAlgn val="ctr"/>
        <c:lblOffset val="100"/>
        <c:noMultiLvlLbl val="0"/>
      </c:catAx>
      <c:valAx>
        <c:axId val="36249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2590</c:v>
                </c:pt>
                <c:pt idx="1">
                  <c:v>46244</c:v>
                </c:pt>
                <c:pt idx="2">
                  <c:v>42683</c:v>
                </c:pt>
                <c:pt idx="3">
                  <c:v>8373</c:v>
                </c:pt>
                <c:pt idx="4">
                  <c:v>7238</c:v>
                </c:pt>
                <c:pt idx="5">
                  <c:v>1682</c:v>
                </c:pt>
                <c:pt idx="6">
                  <c:v>1287</c:v>
                </c:pt>
                <c:pt idx="7">
                  <c:v>38432</c:v>
                </c:pt>
                <c:pt idx="8">
                  <c:v>9149</c:v>
                </c:pt>
                <c:pt idx="9">
                  <c:v>2822</c:v>
                </c:pt>
                <c:pt idx="10">
                  <c:v>1650</c:v>
                </c:pt>
              </c:numCache>
            </c:numRef>
          </c:val>
          <c:extLst>
            <c:ext xmlns:c16="http://schemas.microsoft.com/office/drawing/2014/chart" uri="{C3380CC4-5D6E-409C-BE32-E72D297353CC}">
              <c16:uniqueId val="{00000000-0875-421D-A576-B37517D62CC3}"/>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107</c:v>
                </c:pt>
                <c:pt idx="1">
                  <c:v>1572</c:v>
                </c:pt>
                <c:pt idx="2">
                  <c:v>12809</c:v>
                </c:pt>
                <c:pt idx="3">
                  <c:v>604</c:v>
                </c:pt>
                <c:pt idx="4">
                  <c:v>97</c:v>
                </c:pt>
                <c:pt idx="5">
                  <c:v>77</c:v>
                </c:pt>
                <c:pt idx="6">
                  <c:v>54</c:v>
                </c:pt>
                <c:pt idx="7">
                  <c:v>1421</c:v>
                </c:pt>
                <c:pt idx="8">
                  <c:v>166</c:v>
                </c:pt>
                <c:pt idx="9">
                  <c:v>267</c:v>
                </c:pt>
                <c:pt idx="10">
                  <c:v>122</c:v>
                </c:pt>
              </c:numCache>
            </c:numRef>
          </c:val>
          <c:extLst>
            <c:ext xmlns:c16="http://schemas.microsoft.com/office/drawing/2014/chart" uri="{C3380CC4-5D6E-409C-BE32-E72D297353CC}">
              <c16:uniqueId val="{00000001-0875-421D-A576-B37517D62CC3}"/>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21</c:v>
                </c:pt>
                <c:pt idx="1">
                  <c:v>678</c:v>
                </c:pt>
                <c:pt idx="2">
                  <c:v>1114</c:v>
                </c:pt>
                <c:pt idx="3">
                  <c:v>42</c:v>
                </c:pt>
                <c:pt idx="4">
                  <c:v>14</c:v>
                </c:pt>
                <c:pt idx="5">
                  <c:v>39</c:v>
                </c:pt>
                <c:pt idx="6">
                  <c:v>5</c:v>
                </c:pt>
                <c:pt idx="7">
                  <c:v>148</c:v>
                </c:pt>
                <c:pt idx="8">
                  <c:v>20</c:v>
                </c:pt>
                <c:pt idx="9">
                  <c:v>20</c:v>
                </c:pt>
                <c:pt idx="10">
                  <c:v>7</c:v>
                </c:pt>
              </c:numCache>
            </c:numRef>
          </c:val>
          <c:extLst>
            <c:ext xmlns:c16="http://schemas.microsoft.com/office/drawing/2014/chart" uri="{C3380CC4-5D6E-409C-BE32-E72D297353CC}">
              <c16:uniqueId val="{00000002-0875-421D-A576-B37517D62CC3}"/>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15</c:v>
                </c:pt>
                <c:pt idx="1">
                  <c:v>104</c:v>
                </c:pt>
                <c:pt idx="2">
                  <c:v>64</c:v>
                </c:pt>
                <c:pt idx="3">
                  <c:v>57</c:v>
                </c:pt>
                <c:pt idx="4">
                  <c:v>9</c:v>
                </c:pt>
                <c:pt idx="5">
                  <c:v>2</c:v>
                </c:pt>
                <c:pt idx="6">
                  <c:v>10</c:v>
                </c:pt>
                <c:pt idx="7">
                  <c:v>248</c:v>
                </c:pt>
                <c:pt idx="8">
                  <c:v>16</c:v>
                </c:pt>
                <c:pt idx="9">
                  <c:v>13</c:v>
                </c:pt>
                <c:pt idx="10">
                  <c:v>3</c:v>
                </c:pt>
              </c:numCache>
            </c:numRef>
          </c:val>
          <c:extLst>
            <c:ext xmlns:c16="http://schemas.microsoft.com/office/drawing/2014/chart" uri="{C3380CC4-5D6E-409C-BE32-E72D297353CC}">
              <c16:uniqueId val="{00000003-0875-421D-A576-B37517D62CC3}"/>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29</c:v>
                </c:pt>
                <c:pt idx="2">
                  <c:v>29</c:v>
                </c:pt>
                <c:pt idx="3">
                  <c:v>31</c:v>
                </c:pt>
                <c:pt idx="4">
                  <c:v>4</c:v>
                </c:pt>
                <c:pt idx="5">
                  <c:v>3</c:v>
                </c:pt>
                <c:pt idx="6">
                  <c:v>1</c:v>
                </c:pt>
                <c:pt idx="7">
                  <c:v>43</c:v>
                </c:pt>
                <c:pt idx="8">
                  <c:v>2</c:v>
                </c:pt>
                <c:pt idx="9">
                  <c:v>1</c:v>
                </c:pt>
                <c:pt idx="10">
                  <c:v>13</c:v>
                </c:pt>
              </c:numCache>
            </c:numRef>
          </c:val>
          <c:extLst>
            <c:ext xmlns:c16="http://schemas.microsoft.com/office/drawing/2014/chart" uri="{C3380CC4-5D6E-409C-BE32-E72D297353CC}">
              <c16:uniqueId val="{00000004-0875-421D-A576-B37517D62CC3}"/>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8</c:v>
                </c:pt>
                <c:pt idx="1">
                  <c:v>153</c:v>
                </c:pt>
                <c:pt idx="2">
                  <c:v>41</c:v>
                </c:pt>
                <c:pt idx="3">
                  <c:v>116</c:v>
                </c:pt>
                <c:pt idx="4">
                  <c:v>42</c:v>
                </c:pt>
                <c:pt idx="5">
                  <c:v>10</c:v>
                </c:pt>
                <c:pt idx="6">
                  <c:v>3</c:v>
                </c:pt>
                <c:pt idx="7">
                  <c:v>95</c:v>
                </c:pt>
                <c:pt idx="8">
                  <c:v>4</c:v>
                </c:pt>
                <c:pt idx="9">
                  <c:v>16</c:v>
                </c:pt>
                <c:pt idx="10">
                  <c:v>3</c:v>
                </c:pt>
              </c:numCache>
            </c:numRef>
          </c:val>
          <c:extLst>
            <c:ext xmlns:c16="http://schemas.microsoft.com/office/drawing/2014/chart" uri="{C3380CC4-5D6E-409C-BE32-E72D297353CC}">
              <c16:uniqueId val="{00000005-0875-421D-A576-B37517D62C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476</c:v>
                </c:pt>
                <c:pt idx="1">
                  <c:v>2955</c:v>
                </c:pt>
                <c:pt idx="2">
                  <c:v>1950</c:v>
                </c:pt>
                <c:pt idx="3">
                  <c:v>2535</c:v>
                </c:pt>
                <c:pt idx="4">
                  <c:v>187</c:v>
                </c:pt>
                <c:pt idx="5">
                  <c:v>293</c:v>
                </c:pt>
                <c:pt idx="6">
                  <c:v>298</c:v>
                </c:pt>
                <c:pt idx="7">
                  <c:v>3284</c:v>
                </c:pt>
                <c:pt idx="8">
                  <c:v>445</c:v>
                </c:pt>
                <c:pt idx="9">
                  <c:v>844</c:v>
                </c:pt>
                <c:pt idx="10">
                  <c:v>295</c:v>
                </c:pt>
              </c:numCache>
            </c:numRef>
          </c:val>
          <c:extLst>
            <c:ext xmlns:c16="http://schemas.microsoft.com/office/drawing/2014/chart" uri="{C3380CC4-5D6E-409C-BE32-E72D297353CC}">
              <c16:uniqueId val="{00000006-0875-421D-A576-B37517D62C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390</c:v>
                </c:pt>
                <c:pt idx="1">
                  <c:v>1394</c:v>
                </c:pt>
                <c:pt idx="2">
                  <c:v>3156</c:v>
                </c:pt>
                <c:pt idx="3">
                  <c:v>690</c:v>
                </c:pt>
                <c:pt idx="4">
                  <c:v>84</c:v>
                </c:pt>
                <c:pt idx="5">
                  <c:v>227</c:v>
                </c:pt>
                <c:pt idx="6">
                  <c:v>420</c:v>
                </c:pt>
                <c:pt idx="7">
                  <c:v>4470</c:v>
                </c:pt>
                <c:pt idx="8">
                  <c:v>691</c:v>
                </c:pt>
                <c:pt idx="9">
                  <c:v>129</c:v>
                </c:pt>
                <c:pt idx="10">
                  <c:v>651</c:v>
                </c:pt>
              </c:numCache>
            </c:numRef>
          </c:val>
          <c:extLst>
            <c:ext xmlns:c16="http://schemas.microsoft.com/office/drawing/2014/chart" uri="{C3380CC4-5D6E-409C-BE32-E72D297353CC}">
              <c16:uniqueId val="{00000007-0875-421D-A576-B37517D62CC3}"/>
            </c:ext>
          </c:extLst>
        </c:ser>
        <c:dLbls>
          <c:showLegendKey val="0"/>
          <c:showVal val="0"/>
          <c:showCatName val="0"/>
          <c:showSerName val="0"/>
          <c:showPercent val="0"/>
          <c:showBubbleSize val="0"/>
        </c:dLbls>
        <c:gapWidth val="150"/>
        <c:overlap val="100"/>
        <c:axId val="362363392"/>
        <c:axId val="362359784"/>
      </c:barChart>
      <c:catAx>
        <c:axId val="36236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59784"/>
        <c:crosses val="autoZero"/>
        <c:auto val="1"/>
        <c:lblAlgn val="ctr"/>
        <c:lblOffset val="100"/>
        <c:noMultiLvlLbl val="0"/>
      </c:catAx>
      <c:valAx>
        <c:axId val="362359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6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7.8171084263857996E-3</c:v>
                </c:pt>
                <c:pt idx="2">
                  <c:v>7.173642809413E-2</c:v>
                </c:pt>
                <c:pt idx="3">
                  <c:v>0</c:v>
                </c:pt>
                <c:pt idx="4">
                  <c:v>1.1469783104063999E-2</c:v>
                </c:pt>
                <c:pt idx="5">
                  <c:v>0</c:v>
                </c:pt>
                <c:pt idx="6">
                  <c:v>0</c:v>
                </c:pt>
              </c:numCache>
            </c:numRef>
          </c:val>
          <c:extLst>
            <c:ext xmlns:c16="http://schemas.microsoft.com/office/drawing/2014/chart" uri="{C3380CC4-5D6E-409C-BE32-E72D297353CC}">
              <c16:uniqueId val="{00000000-3F29-49CE-8240-FED2A253F79E}"/>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2.5397565972529001E-3</c:v>
                </c:pt>
                <c:pt idx="1">
                  <c:v>0.14278449680502001</c:v>
                </c:pt>
                <c:pt idx="2">
                  <c:v>0.17195610360692001</c:v>
                </c:pt>
                <c:pt idx="3">
                  <c:v>0</c:v>
                </c:pt>
                <c:pt idx="4">
                  <c:v>5.8745487271461998E-2</c:v>
                </c:pt>
                <c:pt idx="5">
                  <c:v>0</c:v>
                </c:pt>
                <c:pt idx="6">
                  <c:v>0</c:v>
                </c:pt>
              </c:numCache>
            </c:numRef>
          </c:val>
          <c:extLst>
            <c:ext xmlns:c16="http://schemas.microsoft.com/office/drawing/2014/chart" uri="{C3380CC4-5D6E-409C-BE32-E72D297353CC}">
              <c16:uniqueId val="{00000001-3F29-49CE-8240-FED2A253F79E}"/>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5.8930437531961996E-3</c:v>
                </c:pt>
                <c:pt idx="1">
                  <c:v>0.43678269309381001</c:v>
                </c:pt>
                <c:pt idx="2">
                  <c:v>6.6207422579962996E-2</c:v>
                </c:pt>
                <c:pt idx="3">
                  <c:v>0</c:v>
                </c:pt>
                <c:pt idx="4">
                  <c:v>2.6382609967515E-2</c:v>
                </c:pt>
                <c:pt idx="5">
                  <c:v>0</c:v>
                </c:pt>
                <c:pt idx="6">
                  <c:v>0</c:v>
                </c:pt>
              </c:numCache>
            </c:numRef>
          </c:val>
          <c:extLst>
            <c:ext xmlns:c16="http://schemas.microsoft.com/office/drawing/2014/chart" uri="{C3380CC4-5D6E-409C-BE32-E72D297353CC}">
              <c16:uniqueId val="{00000002-3F29-49CE-8240-FED2A253F79E}"/>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2.7263616405536002E-2</c:v>
                </c:pt>
                <c:pt idx="1">
                  <c:v>6.4125785588057996E-2</c:v>
                </c:pt>
                <c:pt idx="2">
                  <c:v>6.4449002458346005E-2</c:v>
                </c:pt>
                <c:pt idx="3">
                  <c:v>0</c:v>
                </c:pt>
                <c:pt idx="4">
                  <c:v>0.15277651677984999</c:v>
                </c:pt>
                <c:pt idx="5">
                  <c:v>0</c:v>
                </c:pt>
                <c:pt idx="6">
                  <c:v>0</c:v>
                </c:pt>
              </c:numCache>
            </c:numRef>
          </c:val>
          <c:extLst>
            <c:ext xmlns:c16="http://schemas.microsoft.com/office/drawing/2014/chart" uri="{C3380CC4-5D6E-409C-BE32-E72D297353CC}">
              <c16:uniqueId val="{00000003-3F29-49CE-8240-FED2A253F79E}"/>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4.2564934079774998E-2</c:v>
                </c:pt>
                <c:pt idx="2">
                  <c:v>0.22816886987698001</c:v>
                </c:pt>
                <c:pt idx="3">
                  <c:v>0</c:v>
                </c:pt>
                <c:pt idx="4">
                  <c:v>1.7315919984238998E-2</c:v>
                </c:pt>
                <c:pt idx="5">
                  <c:v>0</c:v>
                </c:pt>
                <c:pt idx="6">
                  <c:v>0</c:v>
                </c:pt>
              </c:numCache>
            </c:numRef>
          </c:val>
          <c:extLst>
            <c:ext xmlns:c16="http://schemas.microsoft.com/office/drawing/2014/chart" uri="{C3380CC4-5D6E-409C-BE32-E72D297353CC}">
              <c16:uniqueId val="{00000004-3F29-49CE-8240-FED2A253F79E}"/>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6.1111483228018003E-3</c:v>
                </c:pt>
                <c:pt idx="3">
                  <c:v>0</c:v>
                </c:pt>
                <c:pt idx="4">
                  <c:v>8.2869094638144999E-2</c:v>
                </c:pt>
                <c:pt idx="5">
                  <c:v>0</c:v>
                </c:pt>
                <c:pt idx="6">
                  <c:v>0</c:v>
                </c:pt>
              </c:numCache>
            </c:numRef>
          </c:val>
          <c:extLst>
            <c:ext xmlns:c16="http://schemas.microsoft.com/office/drawing/2014/chart" uri="{C3380CC4-5D6E-409C-BE32-E72D297353CC}">
              <c16:uniqueId val="{00000005-3F29-49CE-8240-FED2A253F79E}"/>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3.6924013923095998E-3</c:v>
                </c:pt>
                <c:pt idx="1">
                  <c:v>5.4268498949603004E-3</c:v>
                </c:pt>
                <c:pt idx="2">
                  <c:v>1.1983360424497E-2</c:v>
                </c:pt>
                <c:pt idx="3">
                  <c:v>0</c:v>
                </c:pt>
                <c:pt idx="4">
                  <c:v>9.4000317810599993E-3</c:v>
                </c:pt>
                <c:pt idx="5">
                  <c:v>0</c:v>
                </c:pt>
                <c:pt idx="6">
                  <c:v>0</c:v>
                </c:pt>
              </c:numCache>
            </c:numRef>
          </c:val>
          <c:extLst>
            <c:ext xmlns:c16="http://schemas.microsoft.com/office/drawing/2014/chart" uri="{C3380CC4-5D6E-409C-BE32-E72D297353CC}">
              <c16:uniqueId val="{00000006-3F29-49CE-8240-FED2A253F79E}"/>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2.7249757976078</c:v>
                </c:pt>
                <c:pt idx="2">
                  <c:v>0.19681501992127001</c:v>
                </c:pt>
                <c:pt idx="3">
                  <c:v>0</c:v>
                </c:pt>
                <c:pt idx="4">
                  <c:v>1.2068696490024999</c:v>
                </c:pt>
                <c:pt idx="5">
                  <c:v>0</c:v>
                </c:pt>
                <c:pt idx="6">
                  <c:v>0</c:v>
                </c:pt>
              </c:numCache>
            </c:numRef>
          </c:val>
          <c:extLst>
            <c:ext xmlns:c16="http://schemas.microsoft.com/office/drawing/2014/chart" uri="{C3380CC4-5D6E-409C-BE32-E72D297353CC}">
              <c16:uniqueId val="{00000007-3F29-49CE-8240-FED2A253F79E}"/>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7.1156856873541993E-2</c:v>
                </c:pt>
                <c:pt idx="2">
                  <c:v>0.12872462309866001</c:v>
                </c:pt>
                <c:pt idx="3">
                  <c:v>0</c:v>
                </c:pt>
                <c:pt idx="4">
                  <c:v>1.2619910613987999E-2</c:v>
                </c:pt>
                <c:pt idx="5">
                  <c:v>0</c:v>
                </c:pt>
                <c:pt idx="6">
                  <c:v>0</c:v>
                </c:pt>
              </c:numCache>
            </c:numRef>
          </c:val>
          <c:extLst>
            <c:ext xmlns:c16="http://schemas.microsoft.com/office/drawing/2014/chart" uri="{C3380CC4-5D6E-409C-BE32-E72D297353CC}">
              <c16:uniqueId val="{00000008-3F29-49CE-8240-FED2A253F79E}"/>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2.8638812824013E-2</c:v>
                </c:pt>
                <c:pt idx="2">
                  <c:v>7.0021267881882995E-2</c:v>
                </c:pt>
                <c:pt idx="3">
                  <c:v>0</c:v>
                </c:pt>
                <c:pt idx="4">
                  <c:v>3.1983631342016997E-2</c:v>
                </c:pt>
                <c:pt idx="5">
                  <c:v>0</c:v>
                </c:pt>
                <c:pt idx="6">
                  <c:v>0</c:v>
                </c:pt>
              </c:numCache>
            </c:numRef>
          </c:val>
          <c:extLst>
            <c:ext xmlns:c16="http://schemas.microsoft.com/office/drawing/2014/chart" uri="{C3380CC4-5D6E-409C-BE32-E72D297353CC}">
              <c16:uniqueId val="{00000009-3F29-49CE-8240-FED2A253F79E}"/>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0.14798303305803001</c:v>
                </c:pt>
                <c:pt idx="2">
                  <c:v>0.18015296791123001</c:v>
                </c:pt>
                <c:pt idx="3">
                  <c:v>0</c:v>
                </c:pt>
                <c:pt idx="4">
                  <c:v>0.18778230020462999</c:v>
                </c:pt>
                <c:pt idx="5">
                  <c:v>0</c:v>
                </c:pt>
                <c:pt idx="6">
                  <c:v>0</c:v>
                </c:pt>
              </c:numCache>
            </c:numRef>
          </c:val>
          <c:extLst>
            <c:ext xmlns:c16="http://schemas.microsoft.com/office/drawing/2014/chart" uri="{C3380CC4-5D6E-409C-BE32-E72D297353CC}">
              <c16:uniqueId val="{0000000A-3F29-49CE-8240-FED2A253F79E}"/>
            </c:ext>
          </c:extLst>
        </c:ser>
        <c:dLbls>
          <c:showLegendKey val="0"/>
          <c:showVal val="0"/>
          <c:showCatName val="0"/>
          <c:showSerName val="0"/>
          <c:showPercent val="0"/>
          <c:showBubbleSize val="0"/>
        </c:dLbls>
        <c:gapWidth val="219"/>
        <c:overlap val="-27"/>
        <c:axId val="362363064"/>
        <c:axId val="362361096"/>
      </c:barChart>
      <c:catAx>
        <c:axId val="36236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61096"/>
        <c:crosses val="autoZero"/>
        <c:auto val="1"/>
        <c:lblAlgn val="ctr"/>
        <c:lblOffset val="100"/>
        <c:noMultiLvlLbl val="0"/>
      </c:catAx>
      <c:valAx>
        <c:axId val="36236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6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456-4C9D-83C2-59B8AB96CA0C}"/>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456-4C9D-83C2-59B8AB96CA0C}"/>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456-4C9D-83C2-59B8AB96CA0C}"/>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37</c:v>
                </c:pt>
                <c:pt idx="1">
                  <c:v>9</c:v>
                </c:pt>
                <c:pt idx="2">
                  <c:v>9</c:v>
                </c:pt>
                <c:pt idx="3">
                  <c:v>11</c:v>
                </c:pt>
                <c:pt idx="4">
                  <c:v>7</c:v>
                </c:pt>
              </c:numCache>
            </c:numRef>
          </c:val>
          <c:extLst>
            <c:ext xmlns:c16="http://schemas.microsoft.com/office/drawing/2014/chart" uri="{C3380CC4-5D6E-409C-BE32-E72D297353CC}">
              <c16:uniqueId val="{00000003-8456-4C9D-83C2-59B8AB96CA0C}"/>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6</c:v>
                </c:pt>
                <c:pt idx="1">
                  <c:v>6</c:v>
                </c:pt>
                <c:pt idx="2">
                  <c:v>3</c:v>
                </c:pt>
                <c:pt idx="3">
                  <c:v>9</c:v>
                </c:pt>
                <c:pt idx="4">
                  <c:v>1</c:v>
                </c:pt>
              </c:numCache>
            </c:numRef>
          </c:val>
          <c:extLst>
            <c:ext xmlns:c16="http://schemas.microsoft.com/office/drawing/2014/chart" uri="{C3380CC4-5D6E-409C-BE32-E72D297353CC}">
              <c16:uniqueId val="{00000004-8456-4C9D-83C2-59B8AB96CA0C}"/>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9</c:v>
                </c:pt>
                <c:pt idx="1">
                  <c:v>1</c:v>
                </c:pt>
                <c:pt idx="2">
                  <c:v>3</c:v>
                </c:pt>
                <c:pt idx="3">
                  <c:v>1</c:v>
                </c:pt>
                <c:pt idx="4">
                  <c:v>0</c:v>
                </c:pt>
              </c:numCache>
            </c:numRef>
          </c:val>
          <c:extLst>
            <c:ext xmlns:c16="http://schemas.microsoft.com/office/drawing/2014/chart" uri="{C3380CC4-5D6E-409C-BE32-E72D297353CC}">
              <c16:uniqueId val="{00000005-8456-4C9D-83C2-59B8AB96CA0C}"/>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8456-4C9D-83C2-59B8AB96CA0C}"/>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8456-4C9D-83C2-59B8AB96CA0C}"/>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8456-4C9D-83C2-59B8AB96CA0C}"/>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8456-4C9D-83C2-59B8AB96CA0C}"/>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8456-4C9D-83C2-59B8AB96CA0C}"/>
            </c:ext>
          </c:extLst>
        </c:ser>
        <c:dLbls>
          <c:showLegendKey val="0"/>
          <c:showVal val="0"/>
          <c:showCatName val="0"/>
          <c:showSerName val="0"/>
          <c:showPercent val="0"/>
          <c:showBubbleSize val="0"/>
        </c:dLbls>
        <c:gapWidth val="219"/>
        <c:overlap val="-27"/>
        <c:axId val="417984664"/>
        <c:axId val="417984992"/>
      </c:barChart>
      <c:catAx>
        <c:axId val="41798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4992"/>
        <c:crosses val="autoZero"/>
        <c:auto val="1"/>
        <c:lblAlgn val="ctr"/>
        <c:lblOffset val="100"/>
        <c:noMultiLvlLbl val="0"/>
      </c:catAx>
      <c:valAx>
        <c:axId val="41798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00168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859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7867873"/>
                    </a:ext>
                  </a:extLst>
                </a:gridCol>
                <a:gridCol w="740664">
                  <a:extLst>
                    <a:ext uri="{9D8B030D-6E8A-4147-A177-3AD203B41FA5}">
                      <a16:colId xmlns:a16="http://schemas.microsoft.com/office/drawing/2014/main" val="759071713"/>
                    </a:ext>
                  </a:extLst>
                </a:gridCol>
                <a:gridCol w="740664">
                  <a:extLst>
                    <a:ext uri="{9D8B030D-6E8A-4147-A177-3AD203B41FA5}">
                      <a16:colId xmlns:a16="http://schemas.microsoft.com/office/drawing/2014/main" val="2171671380"/>
                    </a:ext>
                  </a:extLst>
                </a:gridCol>
                <a:gridCol w="740664">
                  <a:extLst>
                    <a:ext uri="{9D8B030D-6E8A-4147-A177-3AD203B41FA5}">
                      <a16:colId xmlns:a16="http://schemas.microsoft.com/office/drawing/2014/main" val="1613955780"/>
                    </a:ext>
                  </a:extLst>
                </a:gridCol>
                <a:gridCol w="740664">
                  <a:extLst>
                    <a:ext uri="{9D8B030D-6E8A-4147-A177-3AD203B41FA5}">
                      <a16:colId xmlns:a16="http://schemas.microsoft.com/office/drawing/2014/main" val="2754104203"/>
                    </a:ext>
                  </a:extLst>
                </a:gridCol>
                <a:gridCol w="740664">
                  <a:extLst>
                    <a:ext uri="{9D8B030D-6E8A-4147-A177-3AD203B41FA5}">
                      <a16:colId xmlns:a16="http://schemas.microsoft.com/office/drawing/2014/main" val="4160468443"/>
                    </a:ext>
                  </a:extLst>
                </a:gridCol>
                <a:gridCol w="740664">
                  <a:extLst>
                    <a:ext uri="{9D8B030D-6E8A-4147-A177-3AD203B41FA5}">
                      <a16:colId xmlns:a16="http://schemas.microsoft.com/office/drawing/2014/main" val="750614910"/>
                    </a:ext>
                  </a:extLst>
                </a:gridCol>
                <a:gridCol w="740664">
                  <a:extLst>
                    <a:ext uri="{9D8B030D-6E8A-4147-A177-3AD203B41FA5}">
                      <a16:colId xmlns:a16="http://schemas.microsoft.com/office/drawing/2014/main" val="1371307581"/>
                    </a:ext>
                  </a:extLst>
                </a:gridCol>
                <a:gridCol w="740664">
                  <a:extLst>
                    <a:ext uri="{9D8B030D-6E8A-4147-A177-3AD203B41FA5}">
                      <a16:colId xmlns:a16="http://schemas.microsoft.com/office/drawing/2014/main" val="3772014136"/>
                    </a:ext>
                  </a:extLst>
                </a:gridCol>
                <a:gridCol w="740664">
                  <a:extLst>
                    <a:ext uri="{9D8B030D-6E8A-4147-A177-3AD203B41FA5}">
                      <a16:colId xmlns:a16="http://schemas.microsoft.com/office/drawing/2014/main" val="2386757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60839592"/>
                  </a:ext>
                </a:extLst>
              </a:tr>
              <a:tr h="370840">
                <a:tc>
                  <a:txBody>
                    <a:bodyPr/>
                    <a:lstStyle/>
                    <a:p>
                      <a:r>
                        <a:rPr lang="en-US" sz="1000"/>
                        <a:t>Banco Supervielle</a:t>
                      </a:r>
                    </a:p>
                  </a:txBody>
                  <a:tcPr/>
                </a:tc>
                <a:tc>
                  <a:txBody>
                    <a:bodyPr/>
                    <a:lstStyle/>
                    <a:p>
                      <a:r>
                        <a:rPr lang="en-US" sz="1000"/>
                        <a:t>512177</a:t>
                      </a:r>
                    </a:p>
                  </a:txBody>
                  <a:tcPr/>
                </a:tc>
                <a:tc>
                  <a:txBody>
                    <a:bodyPr/>
                    <a:lstStyle/>
                    <a:p>
                      <a:r>
                        <a:rPr lang="en-US" sz="1000"/>
                        <a:t>2392</a:t>
                      </a:r>
                    </a:p>
                  </a:txBody>
                  <a:tcPr/>
                </a:tc>
                <a:tc>
                  <a:txBody>
                    <a:bodyPr/>
                    <a:lstStyle/>
                    <a:p>
                      <a:r>
                        <a:rPr lang="en-US" sz="1000"/>
                        <a:t>15</a:t>
                      </a:r>
                    </a:p>
                  </a:txBody>
                  <a:tcPr/>
                </a:tc>
                <a:tc>
                  <a:txBody>
                    <a:bodyPr/>
                    <a:lstStyle/>
                    <a:p>
                      <a:r>
                        <a:rPr lang="en-US" sz="1000"/>
                        <a:t>2742</a:t>
                      </a:r>
                    </a:p>
                  </a:txBody>
                  <a:tcPr/>
                </a:tc>
                <a:tc>
                  <a:txBody>
                    <a:bodyPr/>
                    <a:lstStyle/>
                    <a:p>
                      <a:r>
                        <a:rPr lang="en-US" sz="1000"/>
                        <a:t>476</a:t>
                      </a:r>
                    </a:p>
                  </a:txBody>
                  <a:tcPr/>
                </a:tc>
                <a:tc>
                  <a:txBody>
                    <a:bodyPr/>
                    <a:lstStyle/>
                    <a:p>
                      <a:r>
                        <a:rPr lang="en-US" sz="1000"/>
                        <a:t>390</a:t>
                      </a:r>
                    </a:p>
                  </a:txBody>
                  <a:tcPr/>
                </a:tc>
                <a:tc>
                  <a:txBody>
                    <a:bodyPr/>
                    <a:lstStyle/>
                    <a:p>
                      <a:r>
                        <a:rPr lang="en-US" sz="1000"/>
                        <a:t>0</a:t>
                      </a:r>
                    </a:p>
                  </a:txBody>
                  <a:tcPr/>
                </a:tc>
                <a:tc>
                  <a:txBody>
                    <a:bodyPr/>
                    <a:lstStyle/>
                    <a:p>
                      <a:r>
                        <a:rPr lang="en-US" sz="1000"/>
                        <a:t>0.0471%</a:t>
                      </a:r>
                    </a:p>
                  </a:txBody>
                  <a:tcPr/>
                </a:tc>
                <a:tc>
                  <a:txBody>
                    <a:bodyPr/>
                    <a:lstStyle/>
                    <a:p>
                      <a:r>
                        <a:rPr lang="en-US" sz="1000"/>
                        <a:t>0.0%</a:t>
                      </a:r>
                    </a:p>
                  </a:txBody>
                  <a:tcPr/>
                </a:tc>
                <a:extLst>
                  <a:ext uri="{0D108BD9-81ED-4DB2-BD59-A6C34878D82A}">
                    <a16:rowId xmlns:a16="http://schemas.microsoft.com/office/drawing/2014/main" val="2834346288"/>
                  </a:ext>
                </a:extLst>
              </a:tr>
              <a:tr h="370840">
                <a:tc>
                  <a:txBody>
                    <a:bodyPr/>
                    <a:lstStyle/>
                    <a:p>
                      <a:r>
                        <a:rPr lang="en-US" sz="1000"/>
                        <a:t>Banco Galicia</a:t>
                      </a:r>
                    </a:p>
                  </a:txBody>
                  <a:tcPr/>
                </a:tc>
                <a:tc>
                  <a:txBody>
                    <a:bodyPr/>
                    <a:lstStyle/>
                    <a:p>
                      <a:r>
                        <a:rPr lang="en-US" sz="1000"/>
                        <a:t>1069413</a:t>
                      </a:r>
                    </a:p>
                  </a:txBody>
                  <a:tcPr/>
                </a:tc>
                <a:tc>
                  <a:txBody>
                    <a:bodyPr/>
                    <a:lstStyle/>
                    <a:p>
                      <a:r>
                        <a:rPr lang="en-US" sz="1000"/>
                        <a:t>9489</a:t>
                      </a:r>
                    </a:p>
                  </a:txBody>
                  <a:tcPr/>
                </a:tc>
                <a:tc>
                  <a:txBody>
                    <a:bodyPr/>
                    <a:lstStyle/>
                    <a:p>
                      <a:r>
                        <a:rPr lang="en-US" sz="1000"/>
                        <a:t>39</a:t>
                      </a:r>
                    </a:p>
                  </a:txBody>
                  <a:tcPr/>
                </a:tc>
                <a:tc>
                  <a:txBody>
                    <a:bodyPr/>
                    <a:lstStyle/>
                    <a:p>
                      <a:r>
                        <a:rPr lang="en-US" sz="1000"/>
                        <a:t>48780</a:t>
                      </a:r>
                    </a:p>
                  </a:txBody>
                  <a:tcPr/>
                </a:tc>
                <a:tc>
                  <a:txBody>
                    <a:bodyPr/>
                    <a:lstStyle/>
                    <a:p>
                      <a:r>
                        <a:rPr lang="en-US" sz="1000"/>
                        <a:t>2955</a:t>
                      </a:r>
                    </a:p>
                  </a:txBody>
                  <a:tcPr/>
                </a:tc>
                <a:tc>
                  <a:txBody>
                    <a:bodyPr/>
                    <a:lstStyle/>
                    <a:p>
                      <a:r>
                        <a:rPr lang="en-US" sz="1000"/>
                        <a:t>1394</a:t>
                      </a:r>
                    </a:p>
                  </a:txBody>
                  <a:tcPr/>
                </a:tc>
                <a:tc>
                  <a:txBody>
                    <a:bodyPr/>
                    <a:lstStyle/>
                    <a:p>
                      <a:r>
                        <a:rPr lang="en-US" sz="1000"/>
                        <a:t>0</a:t>
                      </a:r>
                    </a:p>
                  </a:txBody>
                  <a:tcPr/>
                </a:tc>
                <a:tc>
                  <a:txBody>
                    <a:bodyPr/>
                    <a:lstStyle/>
                    <a:p>
                      <a:r>
                        <a:rPr lang="en-US" sz="1000"/>
                        <a:t>0.1280%</a:t>
                      </a:r>
                    </a:p>
                  </a:txBody>
                  <a:tcPr/>
                </a:tc>
                <a:tc>
                  <a:txBody>
                    <a:bodyPr/>
                    <a:lstStyle/>
                    <a:p>
                      <a:r>
                        <a:rPr lang="en-US" sz="1000"/>
                        <a:t>0.0%</a:t>
                      </a:r>
                    </a:p>
                  </a:txBody>
                  <a:tcPr/>
                </a:tc>
                <a:extLst>
                  <a:ext uri="{0D108BD9-81ED-4DB2-BD59-A6C34878D82A}">
                    <a16:rowId xmlns:a16="http://schemas.microsoft.com/office/drawing/2014/main" val="2234959850"/>
                  </a:ext>
                </a:extLst>
              </a:tr>
              <a:tr h="370840">
                <a:tc>
                  <a:txBody>
                    <a:bodyPr/>
                    <a:lstStyle/>
                    <a:p>
                      <a:r>
                        <a:rPr lang="en-US" sz="1000"/>
                        <a:t>BBVA Francés</a:t>
                      </a:r>
                    </a:p>
                  </a:txBody>
                  <a:tcPr/>
                </a:tc>
                <a:tc>
                  <a:txBody>
                    <a:bodyPr/>
                    <a:lstStyle/>
                    <a:p>
                      <a:r>
                        <a:rPr lang="en-US" sz="1000"/>
                        <a:t>1281254</a:t>
                      </a:r>
                    </a:p>
                  </a:txBody>
                  <a:tcPr/>
                </a:tc>
                <a:tc>
                  <a:txBody>
                    <a:bodyPr/>
                    <a:lstStyle/>
                    <a:p>
                      <a:r>
                        <a:rPr lang="en-US" sz="1000"/>
                        <a:t>13719</a:t>
                      </a:r>
                    </a:p>
                  </a:txBody>
                  <a:tcPr/>
                </a:tc>
                <a:tc>
                  <a:txBody>
                    <a:bodyPr/>
                    <a:lstStyle/>
                    <a:p>
                      <a:r>
                        <a:rPr lang="en-US" sz="1000"/>
                        <a:t>39</a:t>
                      </a:r>
                    </a:p>
                  </a:txBody>
                  <a:tcPr/>
                </a:tc>
                <a:tc>
                  <a:txBody>
                    <a:bodyPr/>
                    <a:lstStyle/>
                    <a:p>
                      <a:r>
                        <a:rPr lang="en-US" sz="1000"/>
                        <a:t>56740</a:t>
                      </a:r>
                    </a:p>
                  </a:txBody>
                  <a:tcPr/>
                </a:tc>
                <a:tc>
                  <a:txBody>
                    <a:bodyPr/>
                    <a:lstStyle/>
                    <a:p>
                      <a:r>
                        <a:rPr lang="en-US" sz="1000"/>
                        <a:t>1950</a:t>
                      </a:r>
                    </a:p>
                  </a:txBody>
                  <a:tcPr/>
                </a:tc>
                <a:tc>
                  <a:txBody>
                    <a:bodyPr/>
                    <a:lstStyle/>
                    <a:p>
                      <a:r>
                        <a:rPr lang="en-US" sz="1000"/>
                        <a:t>3156</a:t>
                      </a:r>
                    </a:p>
                  </a:txBody>
                  <a:tcPr/>
                </a:tc>
                <a:tc>
                  <a:txBody>
                    <a:bodyPr/>
                    <a:lstStyle/>
                    <a:p>
                      <a:r>
                        <a:rPr lang="en-US" sz="1000"/>
                        <a:t>0</a:t>
                      </a:r>
                    </a:p>
                  </a:txBody>
                  <a:tcPr/>
                </a:tc>
                <a:tc>
                  <a:txBody>
                    <a:bodyPr/>
                    <a:lstStyle/>
                    <a:p>
                      <a:r>
                        <a:rPr lang="en-US" sz="1000"/>
                        <a:t>0.1244%</a:t>
                      </a:r>
                    </a:p>
                  </a:txBody>
                  <a:tcPr/>
                </a:tc>
                <a:tc>
                  <a:txBody>
                    <a:bodyPr/>
                    <a:lstStyle/>
                    <a:p>
                      <a:r>
                        <a:rPr lang="en-US" sz="1000"/>
                        <a:t>0.0%</a:t>
                      </a:r>
                    </a:p>
                  </a:txBody>
                  <a:tcPr/>
                </a:tc>
                <a:extLst>
                  <a:ext uri="{0D108BD9-81ED-4DB2-BD59-A6C34878D82A}">
                    <a16:rowId xmlns:a16="http://schemas.microsoft.com/office/drawing/2014/main" val="3390468940"/>
                  </a:ext>
                </a:extLst>
              </a:tr>
              <a:tr h="370840">
                <a:tc>
                  <a:txBody>
                    <a:bodyPr/>
                    <a:lstStyle/>
                    <a:p>
                      <a:r>
                        <a:rPr lang="en-US" sz="1000"/>
                        <a:t>Santander Río</a:t>
                      </a:r>
                    </a:p>
                  </a:txBody>
                  <a:tcPr/>
                </a:tc>
                <a:tc>
                  <a:txBody>
                    <a:bodyPr/>
                    <a:lstStyle/>
                    <a:p>
                      <a:r>
                        <a:rPr lang="en-US" sz="1000"/>
                        <a:t>503841</a:t>
                      </a:r>
                    </a:p>
                  </a:txBody>
                  <a:tcPr/>
                </a:tc>
                <a:tc>
                  <a:txBody>
                    <a:bodyPr/>
                    <a:lstStyle/>
                    <a:p>
                      <a:r>
                        <a:rPr lang="en-US" sz="1000"/>
                        <a:t>6138</a:t>
                      </a:r>
                    </a:p>
                  </a:txBody>
                  <a:tcPr/>
                </a:tc>
                <a:tc>
                  <a:txBody>
                    <a:bodyPr/>
                    <a:lstStyle/>
                    <a:p>
                      <a:r>
                        <a:rPr lang="en-US" sz="1000"/>
                        <a:t>30</a:t>
                      </a:r>
                    </a:p>
                  </a:txBody>
                  <a:tcPr/>
                </a:tc>
                <a:tc>
                  <a:txBody>
                    <a:bodyPr/>
                    <a:lstStyle/>
                    <a:p>
                      <a:r>
                        <a:rPr lang="en-US" sz="1000"/>
                        <a:t>9223</a:t>
                      </a:r>
                    </a:p>
                  </a:txBody>
                  <a:tcPr/>
                </a:tc>
                <a:tc>
                  <a:txBody>
                    <a:bodyPr/>
                    <a:lstStyle/>
                    <a:p>
                      <a:r>
                        <a:rPr lang="en-US" sz="1000"/>
                        <a:t>2535</a:t>
                      </a:r>
                    </a:p>
                  </a:txBody>
                  <a:tcPr/>
                </a:tc>
                <a:tc>
                  <a:txBody>
                    <a:bodyPr/>
                    <a:lstStyle/>
                    <a:p>
                      <a:r>
                        <a:rPr lang="en-US" sz="1000"/>
                        <a:t>690</a:t>
                      </a:r>
                    </a:p>
                  </a:txBody>
                  <a:tcPr/>
                </a:tc>
                <a:tc>
                  <a:txBody>
                    <a:bodyPr/>
                    <a:lstStyle/>
                    <a:p>
                      <a:r>
                        <a:rPr lang="en-US" sz="1000"/>
                        <a:t>218</a:t>
                      </a:r>
                    </a:p>
                  </a:txBody>
                  <a:tcPr/>
                </a:tc>
                <a:tc>
                  <a:txBody>
                    <a:bodyPr/>
                    <a:lstStyle/>
                    <a:p>
                      <a:r>
                        <a:rPr lang="en-US" sz="1000"/>
                        <a:t>0.0829%</a:t>
                      </a:r>
                    </a:p>
                  </a:txBody>
                  <a:tcPr/>
                </a:tc>
                <a:tc>
                  <a:txBody>
                    <a:bodyPr/>
                    <a:lstStyle/>
                    <a:p>
                      <a:r>
                        <a:rPr lang="en-US" sz="1000"/>
                        <a:t>90.4%</a:t>
                      </a:r>
                    </a:p>
                  </a:txBody>
                  <a:tcPr/>
                </a:tc>
                <a:extLst>
                  <a:ext uri="{0D108BD9-81ED-4DB2-BD59-A6C34878D82A}">
                    <a16:rowId xmlns:a16="http://schemas.microsoft.com/office/drawing/2014/main" val="3011409179"/>
                  </a:ext>
                </a:extLst>
              </a:tr>
              <a:tr h="370840">
                <a:tc>
                  <a:txBody>
                    <a:bodyPr/>
                    <a:lstStyle/>
                    <a:p>
                      <a:r>
                        <a:rPr lang="en-US" sz="1000"/>
                        <a:t>ICBC Argentina</a:t>
                      </a:r>
                    </a:p>
                  </a:txBody>
                  <a:tcPr/>
                </a:tc>
                <a:tc>
                  <a:txBody>
                    <a:bodyPr/>
                    <a:lstStyle/>
                    <a:p>
                      <a:r>
                        <a:rPr lang="en-US" sz="1000"/>
                        <a:t>231753</a:t>
                      </a:r>
                    </a:p>
                  </a:txBody>
                  <a:tcPr/>
                </a:tc>
                <a:tc>
                  <a:txBody>
                    <a:bodyPr/>
                    <a:lstStyle/>
                    <a:p>
                      <a:r>
                        <a:rPr lang="en-US" sz="1000"/>
                        <a:t>1061</a:t>
                      </a:r>
                    </a:p>
                  </a:txBody>
                  <a:tcPr/>
                </a:tc>
                <a:tc>
                  <a:txBody>
                    <a:bodyPr/>
                    <a:lstStyle/>
                    <a:p>
                      <a:r>
                        <a:rPr lang="en-US" sz="1000"/>
                        <a:t>33</a:t>
                      </a:r>
                    </a:p>
                  </a:txBody>
                  <a:tcPr/>
                </a:tc>
                <a:tc>
                  <a:txBody>
                    <a:bodyPr/>
                    <a:lstStyle/>
                    <a:p>
                      <a:r>
                        <a:rPr lang="en-US" sz="1000"/>
                        <a:t>7404</a:t>
                      </a:r>
                    </a:p>
                  </a:txBody>
                  <a:tcPr/>
                </a:tc>
                <a:tc>
                  <a:txBody>
                    <a:bodyPr/>
                    <a:lstStyle/>
                    <a:p>
                      <a:r>
                        <a:rPr lang="en-US" sz="1000"/>
                        <a:t>187</a:t>
                      </a:r>
                    </a:p>
                  </a:txBody>
                  <a:tcPr/>
                </a:tc>
                <a:tc>
                  <a:txBody>
                    <a:bodyPr/>
                    <a:lstStyle/>
                    <a:p>
                      <a:r>
                        <a:rPr lang="en-US" sz="1000"/>
                        <a:t>84</a:t>
                      </a:r>
                    </a:p>
                  </a:txBody>
                  <a:tcPr/>
                </a:tc>
                <a:tc>
                  <a:txBody>
                    <a:bodyPr/>
                    <a:lstStyle/>
                    <a:p>
                      <a:r>
                        <a:rPr lang="en-US" sz="1000"/>
                        <a:t>86</a:t>
                      </a:r>
                    </a:p>
                  </a:txBody>
                  <a:tcPr/>
                </a:tc>
                <a:tc>
                  <a:txBody>
                    <a:bodyPr/>
                    <a:lstStyle/>
                    <a:p>
                      <a:r>
                        <a:rPr lang="en-US" sz="1000"/>
                        <a:t>0.1006%</a:t>
                      </a:r>
                    </a:p>
                  </a:txBody>
                  <a:tcPr/>
                </a:tc>
                <a:tc>
                  <a:txBody>
                    <a:bodyPr/>
                    <a:lstStyle/>
                    <a:p>
                      <a:r>
                        <a:rPr lang="en-US" sz="1000"/>
                        <a:t>96.0%</a:t>
                      </a:r>
                    </a:p>
                  </a:txBody>
                  <a:tcPr/>
                </a:tc>
                <a:extLst>
                  <a:ext uri="{0D108BD9-81ED-4DB2-BD59-A6C34878D82A}">
                    <a16:rowId xmlns:a16="http://schemas.microsoft.com/office/drawing/2014/main" val="476557482"/>
                  </a:ext>
                </a:extLst>
              </a:tr>
              <a:tr h="370840">
                <a:tc>
                  <a:txBody>
                    <a:bodyPr/>
                    <a:lstStyle/>
                    <a:p>
                      <a:r>
                        <a:rPr lang="en-US" sz="1000"/>
                        <a:t>Banco Hipotecario</a:t>
                      </a:r>
                    </a:p>
                  </a:txBody>
                  <a:tcPr/>
                </a:tc>
                <a:tc>
                  <a:txBody>
                    <a:bodyPr/>
                    <a:lstStyle/>
                    <a:p>
                      <a:r>
                        <a:rPr lang="en-US" sz="1000"/>
                        <a:t>700600</a:t>
                      </a:r>
                    </a:p>
                  </a:txBody>
                  <a:tcPr/>
                </a:tc>
                <a:tc>
                  <a:txBody>
                    <a:bodyPr/>
                    <a:lstStyle/>
                    <a:p>
                      <a:r>
                        <a:rPr lang="en-US" sz="1000"/>
                        <a:t>12330</a:t>
                      </a:r>
                    </a:p>
                  </a:txBody>
                  <a:tcPr/>
                </a:tc>
                <a:tc>
                  <a:txBody>
                    <a:bodyPr/>
                    <a:lstStyle/>
                    <a:p>
                      <a:r>
                        <a:rPr lang="en-US" sz="1000"/>
                        <a:t>17</a:t>
                      </a:r>
                    </a:p>
                  </a:txBody>
                  <a:tcPr/>
                </a:tc>
                <a:tc>
                  <a:txBody>
                    <a:bodyPr/>
                    <a:lstStyle/>
                    <a:p>
                      <a:r>
                        <a:rPr lang="en-US" sz="1000"/>
                        <a:t>1813</a:t>
                      </a:r>
                    </a:p>
                  </a:txBody>
                  <a:tcPr/>
                </a:tc>
                <a:tc>
                  <a:txBody>
                    <a:bodyPr/>
                    <a:lstStyle/>
                    <a:p>
                      <a:r>
                        <a:rPr lang="en-US" sz="1000"/>
                        <a:t>293</a:t>
                      </a:r>
                    </a:p>
                  </a:txBody>
                  <a:tcPr/>
                </a:tc>
                <a:tc>
                  <a:txBody>
                    <a:bodyPr/>
                    <a:lstStyle/>
                    <a:p>
                      <a:r>
                        <a:rPr lang="en-US" sz="1000"/>
                        <a:t>227</a:t>
                      </a:r>
                    </a:p>
                  </a:txBody>
                  <a:tcPr/>
                </a:tc>
                <a:tc>
                  <a:txBody>
                    <a:bodyPr/>
                    <a:lstStyle/>
                    <a:p>
                      <a:r>
                        <a:rPr lang="en-US" sz="1000"/>
                        <a:t>79</a:t>
                      </a:r>
                    </a:p>
                  </a:txBody>
                  <a:tcPr/>
                </a:tc>
                <a:tc>
                  <a:txBody>
                    <a:bodyPr/>
                    <a:lstStyle/>
                    <a:p>
                      <a:r>
                        <a:rPr lang="en-US" sz="1000"/>
                        <a:t>0.0198%</a:t>
                      </a:r>
                    </a:p>
                  </a:txBody>
                  <a:tcPr/>
                </a:tc>
                <a:tc>
                  <a:txBody>
                    <a:bodyPr/>
                    <a:lstStyle/>
                    <a:p>
                      <a:r>
                        <a:rPr lang="en-US" sz="1000"/>
                        <a:t>100.0%</a:t>
                      </a:r>
                    </a:p>
                  </a:txBody>
                  <a:tcPr/>
                </a:tc>
                <a:extLst>
                  <a:ext uri="{0D108BD9-81ED-4DB2-BD59-A6C34878D82A}">
                    <a16:rowId xmlns:a16="http://schemas.microsoft.com/office/drawing/2014/main" val="163881215"/>
                  </a:ext>
                </a:extLst>
              </a:tr>
              <a:tr h="370840">
                <a:tc>
                  <a:txBody>
                    <a:bodyPr/>
                    <a:lstStyle/>
                    <a:p>
                      <a:r>
                        <a:rPr lang="en-US" sz="1000"/>
                        <a:t>Banco Ciudad</a:t>
                      </a:r>
                    </a:p>
                  </a:txBody>
                  <a:tcPr/>
                </a:tc>
                <a:tc>
                  <a:txBody>
                    <a:bodyPr/>
                    <a:lstStyle/>
                    <a:p>
                      <a:r>
                        <a:rPr lang="en-US" sz="1000"/>
                        <a:t>446786</a:t>
                      </a:r>
                    </a:p>
                  </a:txBody>
                  <a:tcPr/>
                </a:tc>
                <a:tc>
                  <a:txBody>
                    <a:bodyPr/>
                    <a:lstStyle/>
                    <a:p>
                      <a:r>
                        <a:rPr lang="en-US" sz="1000"/>
                        <a:t>-129</a:t>
                      </a:r>
                    </a:p>
                  </a:txBody>
                  <a:tcPr/>
                </a:tc>
                <a:tc>
                  <a:txBody>
                    <a:bodyPr/>
                    <a:lstStyle/>
                    <a:p>
                      <a:r>
                        <a:rPr lang="en-US" sz="1000"/>
                        <a:t>45</a:t>
                      </a:r>
                    </a:p>
                  </a:txBody>
                  <a:tcPr/>
                </a:tc>
                <a:tc>
                  <a:txBody>
                    <a:bodyPr/>
                    <a:lstStyle/>
                    <a:p>
                      <a:r>
                        <a:rPr lang="en-US" sz="1000"/>
                        <a:t>1360</a:t>
                      </a:r>
                    </a:p>
                  </a:txBody>
                  <a:tcPr/>
                </a:tc>
                <a:tc>
                  <a:txBody>
                    <a:bodyPr/>
                    <a:lstStyle/>
                    <a:p>
                      <a:r>
                        <a:rPr lang="en-US" sz="1000"/>
                        <a:t>298</a:t>
                      </a:r>
                    </a:p>
                  </a:txBody>
                  <a:tcPr/>
                </a:tc>
                <a:tc>
                  <a:txBody>
                    <a:bodyPr/>
                    <a:lstStyle/>
                    <a:p>
                      <a:r>
                        <a:rPr lang="en-US" sz="1000"/>
                        <a:t>420</a:t>
                      </a:r>
                    </a:p>
                  </a:txBody>
                  <a:tcPr/>
                </a:tc>
                <a:tc>
                  <a:txBody>
                    <a:bodyPr/>
                    <a:lstStyle/>
                    <a:p>
                      <a:r>
                        <a:rPr lang="en-US" sz="1000"/>
                        <a:t>0</a:t>
                      </a:r>
                    </a:p>
                  </a:txBody>
                  <a:tcPr/>
                </a:tc>
                <a:tc>
                  <a:txBody>
                    <a:bodyPr/>
                    <a:lstStyle/>
                    <a:p>
                      <a:r>
                        <a:rPr lang="en-US" sz="1000"/>
                        <a:t>0.0103%</a:t>
                      </a:r>
                    </a:p>
                  </a:txBody>
                  <a:tcPr/>
                </a:tc>
                <a:tc>
                  <a:txBody>
                    <a:bodyPr/>
                    <a:lstStyle/>
                    <a:p>
                      <a:r>
                        <a:rPr lang="en-US" sz="1000"/>
                        <a:t>0.0%</a:t>
                      </a:r>
                    </a:p>
                  </a:txBody>
                  <a:tcPr/>
                </a:tc>
                <a:extLst>
                  <a:ext uri="{0D108BD9-81ED-4DB2-BD59-A6C34878D82A}">
                    <a16:rowId xmlns:a16="http://schemas.microsoft.com/office/drawing/2014/main" val="342446470"/>
                  </a:ext>
                </a:extLst>
              </a:tr>
              <a:tr h="370840">
                <a:tc>
                  <a:txBody>
                    <a:bodyPr/>
                    <a:lstStyle/>
                    <a:p>
                      <a:r>
                        <a:rPr lang="en-US" sz="1000"/>
                        <a:t>Banco Provincia</a:t>
                      </a:r>
                    </a:p>
                  </a:txBody>
                  <a:tcPr/>
                </a:tc>
                <a:tc>
                  <a:txBody>
                    <a:bodyPr/>
                    <a:lstStyle/>
                    <a:p>
                      <a:r>
                        <a:rPr lang="en-US" sz="1000"/>
                        <a:t>115613</a:t>
                      </a:r>
                    </a:p>
                  </a:txBody>
                  <a:tcPr/>
                </a:tc>
                <a:tc>
                  <a:txBody>
                    <a:bodyPr/>
                    <a:lstStyle/>
                    <a:p>
                      <a:r>
                        <a:rPr lang="en-US" sz="1000"/>
                        <a:t>11215</a:t>
                      </a:r>
                    </a:p>
                  </a:txBody>
                  <a:tcPr/>
                </a:tc>
                <a:tc>
                  <a:txBody>
                    <a:bodyPr/>
                    <a:lstStyle/>
                    <a:p>
                      <a:r>
                        <a:rPr lang="en-US" sz="1000"/>
                        <a:t>44</a:t>
                      </a:r>
                    </a:p>
                  </a:txBody>
                  <a:tcPr/>
                </a:tc>
                <a:tc>
                  <a:txBody>
                    <a:bodyPr/>
                    <a:lstStyle/>
                    <a:p>
                      <a:r>
                        <a:rPr lang="en-US" sz="1000"/>
                        <a:t>40387</a:t>
                      </a:r>
                    </a:p>
                  </a:txBody>
                  <a:tcPr/>
                </a:tc>
                <a:tc>
                  <a:txBody>
                    <a:bodyPr/>
                    <a:lstStyle/>
                    <a:p>
                      <a:r>
                        <a:rPr lang="en-US" sz="1000"/>
                        <a:t>3284</a:t>
                      </a:r>
                    </a:p>
                  </a:txBody>
                  <a:tcPr/>
                </a:tc>
                <a:tc>
                  <a:txBody>
                    <a:bodyPr/>
                    <a:lstStyle/>
                    <a:p>
                      <a:r>
                        <a:rPr lang="en-US" sz="1000"/>
                        <a:t>4470</a:t>
                      </a:r>
                    </a:p>
                  </a:txBody>
                  <a:tcPr/>
                </a:tc>
                <a:tc>
                  <a:txBody>
                    <a:bodyPr/>
                    <a:lstStyle/>
                    <a:p>
                      <a:r>
                        <a:rPr lang="en-US" sz="1000"/>
                        <a:t>0</a:t>
                      </a:r>
                    </a:p>
                  </a:txBody>
                  <a:tcPr/>
                </a:tc>
                <a:tc>
                  <a:txBody>
                    <a:bodyPr/>
                    <a:lstStyle/>
                    <a:p>
                      <a:r>
                        <a:rPr lang="en-US" sz="1000"/>
                        <a:t>0.9946%</a:t>
                      </a:r>
                    </a:p>
                  </a:txBody>
                  <a:tcPr/>
                </a:tc>
                <a:tc>
                  <a:txBody>
                    <a:bodyPr/>
                    <a:lstStyle/>
                    <a:p>
                      <a:r>
                        <a:rPr lang="en-US" sz="1000"/>
                        <a:t>0.0%</a:t>
                      </a:r>
                    </a:p>
                  </a:txBody>
                  <a:tcPr/>
                </a:tc>
                <a:extLst>
                  <a:ext uri="{0D108BD9-81ED-4DB2-BD59-A6C34878D82A}">
                    <a16:rowId xmlns:a16="http://schemas.microsoft.com/office/drawing/2014/main" val="4030991652"/>
                  </a:ext>
                </a:extLst>
              </a:tr>
              <a:tr h="370840">
                <a:tc>
                  <a:txBody>
                    <a:bodyPr/>
                    <a:lstStyle/>
                    <a:p>
                      <a:r>
                        <a:rPr lang="en-US" sz="1000"/>
                        <a:t>Banco Macro</a:t>
                      </a:r>
                    </a:p>
                  </a:txBody>
                  <a:tcPr/>
                </a:tc>
                <a:tc>
                  <a:txBody>
                    <a:bodyPr/>
                    <a:lstStyle/>
                    <a:p>
                      <a:r>
                        <a:rPr lang="en-US" sz="1000"/>
                        <a:t>427990</a:t>
                      </a:r>
                    </a:p>
                  </a:txBody>
                  <a:tcPr/>
                </a:tc>
                <a:tc>
                  <a:txBody>
                    <a:bodyPr/>
                    <a:lstStyle/>
                    <a:p>
                      <a:r>
                        <a:rPr lang="en-US" sz="1000"/>
                        <a:t>1367</a:t>
                      </a:r>
                    </a:p>
                  </a:txBody>
                  <a:tcPr/>
                </a:tc>
                <a:tc>
                  <a:txBody>
                    <a:bodyPr/>
                    <a:lstStyle/>
                    <a:p>
                      <a:r>
                        <a:rPr lang="en-US" sz="1000"/>
                        <a:t>24</a:t>
                      </a:r>
                    </a:p>
                  </a:txBody>
                  <a:tcPr/>
                </a:tc>
                <a:tc>
                  <a:txBody>
                    <a:bodyPr/>
                    <a:lstStyle/>
                    <a:p>
                      <a:r>
                        <a:rPr lang="en-US" sz="1000"/>
                        <a:t>9357</a:t>
                      </a:r>
                    </a:p>
                  </a:txBody>
                  <a:tcPr/>
                </a:tc>
                <a:tc>
                  <a:txBody>
                    <a:bodyPr/>
                    <a:lstStyle/>
                    <a:p>
                      <a:r>
                        <a:rPr lang="en-US" sz="1000"/>
                        <a:t>445</a:t>
                      </a:r>
                    </a:p>
                  </a:txBody>
                  <a:tcPr/>
                </a:tc>
                <a:tc>
                  <a:txBody>
                    <a:bodyPr/>
                    <a:lstStyle/>
                    <a:p>
                      <a:r>
                        <a:rPr lang="en-US" sz="1000"/>
                        <a:t>691</a:t>
                      </a:r>
                    </a:p>
                  </a:txBody>
                  <a:tcPr/>
                </a:tc>
                <a:tc>
                  <a:txBody>
                    <a:bodyPr/>
                    <a:lstStyle/>
                    <a:p>
                      <a:r>
                        <a:rPr lang="en-US" sz="1000"/>
                        <a:t>0</a:t>
                      </a:r>
                    </a:p>
                  </a:txBody>
                  <a:tcPr/>
                </a:tc>
                <a:tc>
                  <a:txBody>
                    <a:bodyPr/>
                    <a:lstStyle/>
                    <a:p>
                      <a:r>
                        <a:rPr lang="en-US" sz="1000"/>
                        <a:t>0.1023%</a:t>
                      </a:r>
                    </a:p>
                  </a:txBody>
                  <a:tcPr/>
                </a:tc>
                <a:tc>
                  <a:txBody>
                    <a:bodyPr/>
                    <a:lstStyle/>
                    <a:p>
                      <a:r>
                        <a:rPr lang="en-US" sz="1000"/>
                        <a:t>0.0%</a:t>
                      </a:r>
                    </a:p>
                  </a:txBody>
                  <a:tcPr/>
                </a:tc>
                <a:extLst>
                  <a:ext uri="{0D108BD9-81ED-4DB2-BD59-A6C34878D82A}">
                    <a16:rowId xmlns:a16="http://schemas.microsoft.com/office/drawing/2014/main" val="1657334128"/>
                  </a:ext>
                </a:extLst>
              </a:tr>
              <a:tr h="370840">
                <a:tc>
                  <a:txBody>
                    <a:bodyPr/>
                    <a:lstStyle/>
                    <a:p>
                      <a:r>
                        <a:rPr lang="en-US" sz="1000"/>
                        <a:t>HSBC Argentina</a:t>
                      </a:r>
                    </a:p>
                  </a:txBody>
                  <a:tcPr/>
                </a:tc>
                <a:tc>
                  <a:txBody>
                    <a:bodyPr/>
                    <a:lstStyle/>
                    <a:p>
                      <a:r>
                        <a:rPr lang="en-US" sz="1000"/>
                        <a:t>150457</a:t>
                      </a:r>
                    </a:p>
                  </a:txBody>
                  <a:tcPr/>
                </a:tc>
                <a:tc>
                  <a:txBody>
                    <a:bodyPr/>
                    <a:lstStyle/>
                    <a:p>
                      <a:r>
                        <a:rPr lang="en-US" sz="1000"/>
                        <a:t>749</a:t>
                      </a:r>
                    </a:p>
                  </a:txBody>
                  <a:tcPr/>
                </a:tc>
                <a:tc>
                  <a:txBody>
                    <a:bodyPr/>
                    <a:lstStyle/>
                    <a:p>
                      <a:r>
                        <a:rPr lang="en-US" sz="1000"/>
                        <a:t>52</a:t>
                      </a:r>
                    </a:p>
                  </a:txBody>
                  <a:tcPr/>
                </a:tc>
                <a:tc>
                  <a:txBody>
                    <a:bodyPr/>
                    <a:lstStyle/>
                    <a:p>
                      <a:r>
                        <a:rPr lang="en-US" sz="1000"/>
                        <a:t>3139</a:t>
                      </a:r>
                    </a:p>
                  </a:txBody>
                  <a:tcPr/>
                </a:tc>
                <a:tc>
                  <a:txBody>
                    <a:bodyPr/>
                    <a:lstStyle/>
                    <a:p>
                      <a:r>
                        <a:rPr lang="en-US" sz="1000"/>
                        <a:t>844</a:t>
                      </a:r>
                    </a:p>
                  </a:txBody>
                  <a:tcPr/>
                </a:tc>
                <a:tc>
                  <a:txBody>
                    <a:bodyPr/>
                    <a:lstStyle/>
                    <a:p>
                      <a:r>
                        <a:rPr lang="en-US" sz="1000"/>
                        <a:t>129</a:t>
                      </a:r>
                    </a:p>
                  </a:txBody>
                  <a:tcPr/>
                </a:tc>
                <a:tc>
                  <a:txBody>
                    <a:bodyPr/>
                    <a:lstStyle/>
                    <a:p>
                      <a:r>
                        <a:rPr lang="en-US" sz="1000"/>
                        <a:t>0</a:t>
                      </a:r>
                    </a:p>
                  </a:txBody>
                  <a:tcPr/>
                </a:tc>
                <a:tc>
                  <a:txBody>
                    <a:bodyPr/>
                    <a:lstStyle/>
                    <a:p>
                      <a:r>
                        <a:rPr lang="en-US" sz="1000"/>
                        <a:t>0.0527%</a:t>
                      </a:r>
                    </a:p>
                  </a:txBody>
                  <a:tcPr/>
                </a:tc>
                <a:tc>
                  <a:txBody>
                    <a:bodyPr/>
                    <a:lstStyle/>
                    <a:p>
                      <a:r>
                        <a:rPr lang="en-US" sz="1000"/>
                        <a:t>0.0%</a:t>
                      </a:r>
                    </a:p>
                  </a:txBody>
                  <a:tcPr/>
                </a:tc>
                <a:extLst>
                  <a:ext uri="{0D108BD9-81ED-4DB2-BD59-A6C34878D82A}">
                    <a16:rowId xmlns:a16="http://schemas.microsoft.com/office/drawing/2014/main" val="3745451329"/>
                  </a:ext>
                </a:extLst>
              </a:tr>
              <a:tr h="370840">
                <a:tc>
                  <a:txBody>
                    <a:bodyPr/>
                    <a:lstStyle/>
                    <a:p>
                      <a:r>
                        <a:rPr lang="en-US" sz="1000"/>
                        <a:t>Banco Nación</a:t>
                      </a:r>
                    </a:p>
                  </a:txBody>
                  <a:tcPr/>
                </a:tc>
                <a:tc>
                  <a:txBody>
                    <a:bodyPr/>
                    <a:lstStyle/>
                    <a:p>
                      <a:r>
                        <a:rPr lang="en-US" sz="1000"/>
                        <a:t>49996</a:t>
                      </a:r>
                    </a:p>
                  </a:txBody>
                  <a:tcPr/>
                </a:tc>
                <a:tc>
                  <a:txBody>
                    <a:bodyPr/>
                    <a:lstStyle/>
                    <a:p>
                      <a:r>
                        <a:rPr lang="en-US" sz="1000"/>
                        <a:t>2039</a:t>
                      </a:r>
                    </a:p>
                  </a:txBody>
                  <a:tcPr/>
                </a:tc>
                <a:tc>
                  <a:txBody>
                    <a:bodyPr/>
                    <a:lstStyle/>
                    <a:p>
                      <a:r>
                        <a:rPr lang="en-US" sz="1000"/>
                        <a:t>34</a:t>
                      </a:r>
                    </a:p>
                  </a:txBody>
                  <a:tcPr/>
                </a:tc>
                <a:tc>
                  <a:txBody>
                    <a:bodyPr/>
                    <a:lstStyle/>
                    <a:p>
                      <a:r>
                        <a:rPr lang="en-US" sz="1000"/>
                        <a:t>1798</a:t>
                      </a:r>
                    </a:p>
                  </a:txBody>
                  <a:tcPr/>
                </a:tc>
                <a:tc>
                  <a:txBody>
                    <a:bodyPr/>
                    <a:lstStyle/>
                    <a:p>
                      <a:r>
                        <a:rPr lang="en-US" sz="1000"/>
                        <a:t>295</a:t>
                      </a:r>
                    </a:p>
                  </a:txBody>
                  <a:tcPr/>
                </a:tc>
                <a:tc>
                  <a:txBody>
                    <a:bodyPr/>
                    <a:lstStyle/>
                    <a:p>
                      <a:r>
                        <a:rPr lang="en-US" sz="1000"/>
                        <a:t>651</a:t>
                      </a:r>
                    </a:p>
                  </a:txBody>
                  <a:tcPr/>
                </a:tc>
                <a:tc>
                  <a:txBody>
                    <a:bodyPr/>
                    <a:lstStyle/>
                    <a:p>
                      <a:r>
                        <a:rPr lang="en-US" sz="1000"/>
                        <a:t>0</a:t>
                      </a:r>
                    </a:p>
                  </a:txBody>
                  <a:tcPr/>
                </a:tc>
                <a:tc>
                  <a:txBody>
                    <a:bodyPr/>
                    <a:lstStyle/>
                    <a:p>
                      <a:r>
                        <a:rPr lang="en-US" sz="1000"/>
                        <a:t>0.1648%</a:t>
                      </a:r>
                    </a:p>
                  </a:txBody>
                  <a:tcPr/>
                </a:tc>
                <a:tc>
                  <a:txBody>
                    <a:bodyPr/>
                    <a:lstStyle/>
                    <a:p>
                      <a:r>
                        <a:rPr lang="en-US" sz="1000"/>
                        <a:t>0.0%</a:t>
                      </a:r>
                    </a:p>
                  </a:txBody>
                  <a:tcPr/>
                </a:tc>
                <a:extLst>
                  <a:ext uri="{0D108BD9-81ED-4DB2-BD59-A6C34878D82A}">
                    <a16:rowId xmlns:a16="http://schemas.microsoft.com/office/drawing/2014/main" val="3447899260"/>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80896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7692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766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0255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510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2198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93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50318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238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17209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995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64600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629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9088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8379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451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229477"/>
                    </a:ext>
                  </a:extLst>
                </a:gridCol>
                <a:gridCol w="658368">
                  <a:extLst>
                    <a:ext uri="{9D8B030D-6E8A-4147-A177-3AD203B41FA5}">
                      <a16:colId xmlns:a16="http://schemas.microsoft.com/office/drawing/2014/main" val="442215855"/>
                    </a:ext>
                  </a:extLst>
                </a:gridCol>
                <a:gridCol w="658368">
                  <a:extLst>
                    <a:ext uri="{9D8B030D-6E8A-4147-A177-3AD203B41FA5}">
                      <a16:colId xmlns:a16="http://schemas.microsoft.com/office/drawing/2014/main" val="4225508618"/>
                    </a:ext>
                  </a:extLst>
                </a:gridCol>
                <a:gridCol w="658368">
                  <a:extLst>
                    <a:ext uri="{9D8B030D-6E8A-4147-A177-3AD203B41FA5}">
                      <a16:colId xmlns:a16="http://schemas.microsoft.com/office/drawing/2014/main" val="3825519765"/>
                    </a:ext>
                  </a:extLst>
                </a:gridCol>
                <a:gridCol w="658368">
                  <a:extLst>
                    <a:ext uri="{9D8B030D-6E8A-4147-A177-3AD203B41FA5}">
                      <a16:colId xmlns:a16="http://schemas.microsoft.com/office/drawing/2014/main" val="3785767605"/>
                    </a:ext>
                  </a:extLst>
                </a:gridCol>
                <a:gridCol w="658368">
                  <a:extLst>
                    <a:ext uri="{9D8B030D-6E8A-4147-A177-3AD203B41FA5}">
                      <a16:colId xmlns:a16="http://schemas.microsoft.com/office/drawing/2014/main" val="4294001004"/>
                    </a:ext>
                  </a:extLst>
                </a:gridCol>
                <a:gridCol w="658368">
                  <a:extLst>
                    <a:ext uri="{9D8B030D-6E8A-4147-A177-3AD203B41FA5}">
                      <a16:colId xmlns:a16="http://schemas.microsoft.com/office/drawing/2014/main" val="2010678369"/>
                    </a:ext>
                  </a:extLst>
                </a:gridCol>
                <a:gridCol w="658368">
                  <a:extLst>
                    <a:ext uri="{9D8B030D-6E8A-4147-A177-3AD203B41FA5}">
                      <a16:colId xmlns:a16="http://schemas.microsoft.com/office/drawing/2014/main" val="3589116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694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- 2017-03-17 16:57:08</a:t>
                      </a:r>
                      <a:r>
                        <a:rPr kumimoji="0" lang="es-ES" sz="1000" b="0" i="0" u="none" strike="noStrike" kern="1200" cap="none" spc="0" normalizeH="0" baseline="0" noProof="0">
                          <a:ln>
                            <a:noFill/>
                          </a:ln>
                          <a:solidFill>
                            <a:prstClr val="black"/>
                          </a:solidFill>
                          <a:effectLst/>
                          <a:uLnTx/>
                          <a:uFillTx/>
                          <a:latin typeface="+mn-lt"/>
                          <a:ea typeface="+mn-ea"/>
                          <a:cs typeface="+mn-cs"/>
                        </a:rPr>
                        <a:t>
¿Este domingo por qué equipo reacciona tu pasión?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888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- 2017-03-30 13:30:00</a:t>
                      </a:r>
                      <a:r>
                        <a:rPr kumimoji="0" lang="es-ES" sz="1000" b="0" i="0" u="none" strike="noStrike" kern="1200" cap="none" spc="0" normalizeH="0" baseline="0" noProof="0">
                          <a:ln>
                            <a:noFill/>
                          </a:ln>
                          <a:solidFill>
                            <a:prstClr val="black"/>
                          </a:solidFill>
                          <a:effectLst/>
                          <a:uLnTx/>
                          <a:uFillTx/>
                          <a:latin typeface="+mn-lt"/>
                          <a:ea typeface="+mn-ea"/>
                          <a:cs typeface="+mn-cs"/>
                        </a:rPr>
                        <a:t>
Ahora podés disfrutar de hasta 50 cuotas con las tarjetas de crédito Banco Provincia en comercios adheridos de empresas participantes.
Ingresá en https://goo.gl/4sKgIK y conocé las opciones de financiación hasta el 30/04/2017 en librerías, indumentaria, viajes y turismo, construcción, bicicletas y motos y electro.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248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- 2017-04-02 09:00:00</a:t>
                      </a:r>
                      <a:r>
                        <a:rPr kumimoji="0" lang="es-ES" sz="1000" b="0" i="0" u="none" strike="noStrike" kern="1200" cap="none" spc="0" normalizeH="0" baseline="0" noProof="0">
                          <a:ln>
                            <a:noFill/>
                          </a:ln>
                          <a:solidFill>
                            <a:prstClr val="black"/>
                          </a:solidFill>
                          <a:effectLst/>
                          <a:uLnTx/>
                          <a:uFillTx/>
                          <a:latin typeface="+mn-lt"/>
                          <a:ea typeface="+mn-ea"/>
                          <a:cs typeface="+mn-cs"/>
                        </a:rPr>
                        <a:t>
Este domingo tenés algo más para celebrar ¿Desde dónde alentas al Millo?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712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- 2017-04-06 14:00:00</a:t>
                      </a:r>
                      <a:r>
                        <a:rPr kumimoji="0" lang="es-ES" sz="1000" b="0" i="0" u="none" strike="noStrike" kern="1200" cap="none" spc="0" normalizeH="0" baseline="0" noProof="0">
                          <a:ln>
                            <a:noFill/>
                          </a:ln>
                          <a:solidFill>
                            <a:prstClr val="black"/>
                          </a:solidFill>
                          <a:effectLst/>
                          <a:uLnTx/>
                          <a:uFillTx/>
                          <a:latin typeface="+mn-lt"/>
                          <a:ea typeface="+mn-ea"/>
                          <a:cs typeface="+mn-cs"/>
                        </a:rPr>
                        <a:t>
Hasta el 30.4 planificá tus salidas canjeando tus #PuntosQuiero! Mirá: http://bit.ly/2oaZPWi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27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- 2017-03-21 09:46:11</a:t>
                      </a:r>
                      <a:r>
                        <a:rPr kumimoji="0" lang="es-ES" sz="1000" b="0" i="0" u="none" strike="noStrike" kern="1200" cap="none" spc="0" normalizeH="0" baseline="0" noProof="0">
                          <a:ln>
                            <a:noFill/>
                          </a:ln>
                          <a:solidFill>
                            <a:prstClr val="black"/>
                          </a:solidFill>
                          <a:effectLst/>
                          <a:uLnTx/>
                          <a:uFillTx/>
                          <a:latin typeface="+mn-lt"/>
                          <a:ea typeface="+mn-ea"/>
                          <a:cs typeface="+mn-cs"/>
                        </a:rPr>
                        <a:t>
Con el otoño llegan buenos momentos, como largas caminatas y lindos atardeceres. Comentanos qué es lo que más te gusta de esta estación🍁🍁  #ChauVerano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0974795"/>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85279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0669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3276176"/>
                    </a:ext>
                  </a:extLst>
                </a:gridCol>
                <a:gridCol w="658368">
                  <a:extLst>
                    <a:ext uri="{9D8B030D-6E8A-4147-A177-3AD203B41FA5}">
                      <a16:colId xmlns:a16="http://schemas.microsoft.com/office/drawing/2014/main" val="1631682053"/>
                    </a:ext>
                  </a:extLst>
                </a:gridCol>
                <a:gridCol w="658368">
                  <a:extLst>
                    <a:ext uri="{9D8B030D-6E8A-4147-A177-3AD203B41FA5}">
                      <a16:colId xmlns:a16="http://schemas.microsoft.com/office/drawing/2014/main" val="245190944"/>
                    </a:ext>
                  </a:extLst>
                </a:gridCol>
                <a:gridCol w="658368">
                  <a:extLst>
                    <a:ext uri="{9D8B030D-6E8A-4147-A177-3AD203B41FA5}">
                      <a16:colId xmlns:a16="http://schemas.microsoft.com/office/drawing/2014/main" val="3396413917"/>
                    </a:ext>
                  </a:extLst>
                </a:gridCol>
                <a:gridCol w="658368">
                  <a:extLst>
                    <a:ext uri="{9D8B030D-6E8A-4147-A177-3AD203B41FA5}">
                      <a16:colId xmlns:a16="http://schemas.microsoft.com/office/drawing/2014/main" val="2324302436"/>
                    </a:ext>
                  </a:extLst>
                </a:gridCol>
                <a:gridCol w="658368">
                  <a:extLst>
                    <a:ext uri="{9D8B030D-6E8A-4147-A177-3AD203B41FA5}">
                      <a16:colId xmlns:a16="http://schemas.microsoft.com/office/drawing/2014/main" val="3052550116"/>
                    </a:ext>
                  </a:extLst>
                </a:gridCol>
                <a:gridCol w="658368">
                  <a:extLst>
                    <a:ext uri="{9D8B030D-6E8A-4147-A177-3AD203B41FA5}">
                      <a16:colId xmlns:a16="http://schemas.microsoft.com/office/drawing/2014/main" val="3334111256"/>
                    </a:ext>
                  </a:extLst>
                </a:gridCol>
                <a:gridCol w="658368">
                  <a:extLst>
                    <a:ext uri="{9D8B030D-6E8A-4147-A177-3AD203B41FA5}">
                      <a16:colId xmlns:a16="http://schemas.microsoft.com/office/drawing/2014/main" val="257188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218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- 2017-04-05 08:30:11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disfrutar la novena edición de #TandilAdventure! 
El próximo 23 vas a poder recorrer diferentes circuitos de montaña y calle y elegir diferentes distancias: 42k, 21k, 11k, o 7k. Inscribite en: https://goo.gl/C7Vdzx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3681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- 2017-03-29 15:20:22</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#PlazaGalicia, nuestro nuevo edificio corporativo en el corazón de Chacarita.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496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- 2017-04-07 16:00:00</a:t>
                      </a:r>
                      <a:r>
                        <a:rPr kumimoji="0" lang="es-ES" sz="1000" b="0" i="0" u="none" strike="noStrike" kern="1200" cap="none" spc="0" normalizeH="0" baseline="0" noProof="0">
                          <a:ln>
                            <a:noFill/>
                          </a:ln>
                          <a:solidFill>
                            <a:prstClr val="black"/>
                          </a:solidFill>
                          <a:effectLst/>
                          <a:uLnTx/>
                          <a:uFillTx/>
                          <a:latin typeface="+mn-lt"/>
                          <a:ea typeface="+mn-ea"/>
                          <a:cs typeface="+mn-cs"/>
                        </a:rPr>
                        <a:t>
Ahora que tiene Netflix, Marcos está a full con las series originales. ¿A ver si adivinás cuál es esta? 
Pista: esta interpretación es muy berraca. 
Conocé la promo acá: http://bit.ly/2nUnHLW #DígaloConMarcos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1886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- 2017-03-22 14:00:00</a:t>
                      </a:r>
                      <a:r>
                        <a:rPr kumimoji="0" lang="es-ES" sz="1000" b="0" i="0" u="none" strike="noStrike" kern="1200" cap="none" spc="0" normalizeH="0" baseline="0" noProof="0">
                          <a:ln>
                            <a:noFill/>
                          </a:ln>
                          <a:solidFill>
                            <a:prstClr val="black"/>
                          </a:solidFill>
                          <a:effectLst/>
                          <a:uLnTx/>
                          <a:uFillTx/>
                          <a:latin typeface="+mn-lt"/>
                          <a:ea typeface="+mn-ea"/>
                          <a:cs typeface="+mn-cs"/>
                        </a:rPr>
                        <a:t>
Los Préstamos Personales Banco Provincia te permiten concretar todo lo que te propongas. Conocé los términos y condiciones: https://goo.gl/Z9QvI6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996546"/>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1212492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46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8784577"/>
                    </a:ext>
                  </a:extLst>
                </a:gridCol>
                <a:gridCol w="658368">
                  <a:extLst>
                    <a:ext uri="{9D8B030D-6E8A-4147-A177-3AD203B41FA5}">
                      <a16:colId xmlns:a16="http://schemas.microsoft.com/office/drawing/2014/main" val="2240180238"/>
                    </a:ext>
                  </a:extLst>
                </a:gridCol>
                <a:gridCol w="658368">
                  <a:extLst>
                    <a:ext uri="{9D8B030D-6E8A-4147-A177-3AD203B41FA5}">
                      <a16:colId xmlns:a16="http://schemas.microsoft.com/office/drawing/2014/main" val="3822552279"/>
                    </a:ext>
                  </a:extLst>
                </a:gridCol>
                <a:gridCol w="658368">
                  <a:extLst>
                    <a:ext uri="{9D8B030D-6E8A-4147-A177-3AD203B41FA5}">
                      <a16:colId xmlns:a16="http://schemas.microsoft.com/office/drawing/2014/main" val="2223806128"/>
                    </a:ext>
                  </a:extLst>
                </a:gridCol>
                <a:gridCol w="658368">
                  <a:extLst>
                    <a:ext uri="{9D8B030D-6E8A-4147-A177-3AD203B41FA5}">
                      <a16:colId xmlns:a16="http://schemas.microsoft.com/office/drawing/2014/main" val="2426338489"/>
                    </a:ext>
                  </a:extLst>
                </a:gridCol>
                <a:gridCol w="658368">
                  <a:extLst>
                    <a:ext uri="{9D8B030D-6E8A-4147-A177-3AD203B41FA5}">
                      <a16:colId xmlns:a16="http://schemas.microsoft.com/office/drawing/2014/main" val="3347357496"/>
                    </a:ext>
                  </a:extLst>
                </a:gridCol>
                <a:gridCol w="658368">
                  <a:extLst>
                    <a:ext uri="{9D8B030D-6E8A-4147-A177-3AD203B41FA5}">
                      <a16:colId xmlns:a16="http://schemas.microsoft.com/office/drawing/2014/main" val="743768214"/>
                    </a:ext>
                  </a:extLst>
                </a:gridCol>
                <a:gridCol w="658368">
                  <a:extLst>
                    <a:ext uri="{9D8B030D-6E8A-4147-A177-3AD203B41FA5}">
                      <a16:colId xmlns:a16="http://schemas.microsoft.com/office/drawing/2014/main" val="128424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117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- 2017-03-22 14:07:53</a:t>
                      </a:r>
                      <a:r>
                        <a:rPr kumimoji="0" lang="es-ES" sz="1000" b="0" i="0" u="none" strike="noStrike" kern="1200" cap="none" spc="0" normalizeH="0" baseline="0" noProof="0">
                          <a:ln>
                            <a:noFill/>
                          </a:ln>
                          <a:solidFill>
                            <a:prstClr val="black"/>
                          </a:solidFill>
                          <a:effectLst/>
                          <a:uLnTx/>
                          <a:uFillTx/>
                          <a:latin typeface="+mn-lt"/>
                          <a:ea typeface="+mn-ea"/>
                          <a:cs typeface="+mn-cs"/>
                        </a:rPr>
                        <a:t>
¿Querés subirte a los rollers en el #10KFitness de Farmacity? Participá por 2 pares de entradas y 1 par de pases VIP para #ChicasEnRollers el 9 de abril, en Alcorta y Monroe (CABA). 
1⃣ ¡Etiquetá a tu amiga más fit usando el hashtag! 2⃣ Compartí en el post un consejo #fit. ¡Sorteamos el lunes 27/3! 💃🙆💪  Bases y condiciones: http://bit.ly/2nmN8XX.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091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- 2017-03-31 17:03:53</a:t>
                      </a:r>
                      <a:r>
                        <a:rPr kumimoji="0" lang="es-ES" sz="1000" b="0" i="0" u="none" strike="noStrike" kern="1200" cap="none" spc="0" normalizeH="0" baseline="0" noProof="0">
                          <a:ln>
                            <a:noFill/>
                          </a:ln>
                          <a:solidFill>
                            <a:prstClr val="black"/>
                          </a:solidFill>
                          <a:effectLst/>
                          <a:uLnTx/>
                          <a:uFillTx/>
                          <a:latin typeface="+mn-lt"/>
                          <a:ea typeface="+mn-ea"/>
                          <a:cs typeface="+mn-cs"/>
                        </a:rPr>
                        <a:t>
Una semana para ponerte al día con la nueva temporada de Falabella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357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- 2017-03-17 09:00:00</a:t>
                      </a:r>
                      <a:r>
                        <a:rPr kumimoji="0" lang="es-ES" sz="1000" b="0" i="0" u="none" strike="noStrike" kern="1200" cap="none" spc="0" normalizeH="0" baseline="0" noProof="0">
                          <a:ln>
                            <a:noFill/>
                          </a:ln>
                          <a:solidFill>
                            <a:prstClr val="black"/>
                          </a:solidFill>
                          <a:effectLst/>
                          <a:uLnTx/>
                          <a:uFillTx/>
                          <a:latin typeface="+mn-lt"/>
                          <a:ea typeface="+mn-ea"/>
                          <a:cs typeface="+mn-cs"/>
                        </a:rPr>
                        <a:t>
#VueltaAlCole ¿Ya tenés todo el equipo para entrenar?
Mañana, sábado 18, es el útlimo día para aprovechar nuestros beneficios en casas de deportes seleccionadas. Conocé más detalles en: https://goo.gl/ikVabK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156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- 2017-03-23 09:00:00</a:t>
                      </a:r>
                      <a:r>
                        <a:rPr kumimoji="0" lang="es-ES" sz="1000" b="0" i="0" u="none" strike="noStrike" kern="1200" cap="none" spc="0" normalizeH="0" baseline="0" noProof="0">
                          <a:ln>
                            <a:noFill/>
                          </a:ln>
                          <a:solidFill>
                            <a:prstClr val="black"/>
                          </a:solidFill>
                          <a:effectLst/>
                          <a:uLnTx/>
                          <a:uFillTx/>
                          <a:latin typeface="+mn-lt"/>
                          <a:ea typeface="+mn-ea"/>
                          <a:cs typeface="+mn-cs"/>
                        </a:rPr>
                        <a:t>
¿Dónde vas a pasar este finde largo? En Rada Beach, Pinamar disfrutá un 15% off con tus Tarjetas de Crédito BBVA Francés y #FrancésGo.¿Todavía no tenés la app? Descargala y empezá a disfrutar: http://bbva.info/baja-fgo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071667"/>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610833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7061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4853584"/>
                    </a:ext>
                  </a:extLst>
                </a:gridCol>
                <a:gridCol w="658368">
                  <a:extLst>
                    <a:ext uri="{9D8B030D-6E8A-4147-A177-3AD203B41FA5}">
                      <a16:colId xmlns:a16="http://schemas.microsoft.com/office/drawing/2014/main" val="2966816691"/>
                    </a:ext>
                  </a:extLst>
                </a:gridCol>
                <a:gridCol w="658368">
                  <a:extLst>
                    <a:ext uri="{9D8B030D-6E8A-4147-A177-3AD203B41FA5}">
                      <a16:colId xmlns:a16="http://schemas.microsoft.com/office/drawing/2014/main" val="11493609"/>
                    </a:ext>
                  </a:extLst>
                </a:gridCol>
                <a:gridCol w="658368">
                  <a:extLst>
                    <a:ext uri="{9D8B030D-6E8A-4147-A177-3AD203B41FA5}">
                      <a16:colId xmlns:a16="http://schemas.microsoft.com/office/drawing/2014/main" val="934722540"/>
                    </a:ext>
                  </a:extLst>
                </a:gridCol>
                <a:gridCol w="658368">
                  <a:extLst>
                    <a:ext uri="{9D8B030D-6E8A-4147-A177-3AD203B41FA5}">
                      <a16:colId xmlns:a16="http://schemas.microsoft.com/office/drawing/2014/main" val="3007637090"/>
                    </a:ext>
                  </a:extLst>
                </a:gridCol>
                <a:gridCol w="658368">
                  <a:extLst>
                    <a:ext uri="{9D8B030D-6E8A-4147-A177-3AD203B41FA5}">
                      <a16:colId xmlns:a16="http://schemas.microsoft.com/office/drawing/2014/main" val="1916880436"/>
                    </a:ext>
                  </a:extLst>
                </a:gridCol>
                <a:gridCol w="658368">
                  <a:extLst>
                    <a:ext uri="{9D8B030D-6E8A-4147-A177-3AD203B41FA5}">
                      <a16:colId xmlns:a16="http://schemas.microsoft.com/office/drawing/2014/main" val="2748810705"/>
                    </a:ext>
                  </a:extLst>
                </a:gridCol>
                <a:gridCol w="658368">
                  <a:extLst>
                    <a:ext uri="{9D8B030D-6E8A-4147-A177-3AD203B41FA5}">
                      <a16:colId xmlns:a16="http://schemas.microsoft.com/office/drawing/2014/main" val="309035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175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- 2017-03-21 16:56:48</a:t>
                      </a:r>
                      <a:r>
                        <a:rPr kumimoji="0" lang="es-ES" sz="1000" b="0" i="0" u="none" strike="noStrike" kern="1200" cap="none" spc="0" normalizeH="0" baseline="0" noProof="0">
                          <a:ln>
                            <a:noFill/>
                          </a:ln>
                          <a:solidFill>
                            <a:prstClr val="black"/>
                          </a:solidFill>
                          <a:effectLst/>
                          <a:uLnTx/>
                          <a:uFillTx/>
                          <a:latin typeface="+mn-lt"/>
                          <a:ea typeface="+mn-ea"/>
                          <a:cs typeface="+mn-cs"/>
                        </a:rPr>
                        <a:t>
¿Te encanta andar en rollers? Se viene #ChicasEnRollers de Farmacity, ¡preparate para participar por inscripciones sin cargo con una amiga!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68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- 2017-03-16 13:00:01</a:t>
                      </a:r>
                      <a:r>
                        <a:rPr kumimoji="0" lang="es-ES" sz="1000" b="0" i="0" u="none" strike="noStrike" kern="1200" cap="none" spc="0" normalizeH="0" baseline="0" noProof="0">
                          <a:ln>
                            <a:noFill/>
                          </a:ln>
                          <a:solidFill>
                            <a:prstClr val="black"/>
                          </a:solidFill>
                          <a:effectLst/>
                          <a:uLnTx/>
                          <a:uFillTx/>
                          <a:latin typeface="+mn-lt"/>
                          <a:ea typeface="+mn-ea"/>
                          <a:cs typeface="+mn-cs"/>
                        </a:rPr>
                        <a:t>
#VueltaAlCole 🎒📚 Mañana, viernes 17, es el último día para aprovechar nuestros beneficios en todas las librerías. Conocé más detalles en: https://goo.gl/ikVabK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234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- 2017-03-22 11:00:08</a:t>
                      </a:r>
                      <a:r>
                        <a:rPr kumimoji="0" lang="es-ES" sz="1000" b="0" i="0" u="none" strike="noStrike" kern="1200" cap="none" spc="0" normalizeH="0" baseline="0" noProof="0">
                          <a:ln>
                            <a:noFill/>
                          </a:ln>
                          <a:solidFill>
                            <a:prstClr val="black"/>
                          </a:solidFill>
                          <a:effectLst/>
                          <a:uLnTx/>
                          <a:uFillTx/>
                          <a:latin typeface="+mn-lt"/>
                          <a:ea typeface="+mn-ea"/>
                          <a:cs typeface="+mn-cs"/>
                        </a:rPr>
                        <a:t>
El #DíaMundialDelAgua es un buen momento para incorporar #PequeñosHábitos que cuiden su consumo.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548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- 2017-03-12 09:00:01</a:t>
                      </a:r>
                      <a:r>
                        <a:rPr kumimoji="0" lang="es-ES" sz="1000" b="0" i="0" u="none" strike="noStrike" kern="1200" cap="none" spc="0" normalizeH="0" baseline="0" noProof="0">
                          <a:ln>
                            <a:noFill/>
                          </a:ln>
                          <a:solidFill>
                            <a:prstClr val="black"/>
                          </a:solidFill>
                          <a:effectLst/>
                          <a:uLnTx/>
                          <a:uFillTx/>
                          <a:latin typeface="+mn-lt"/>
                          <a:ea typeface="+mn-ea"/>
                          <a:cs typeface="+mn-cs"/>
                        </a:rPr>
                        <a:t>
¡Llega una alianza de alto vuelo! Ahora con las Tarjetas Santander Río / AAdvantage® Visa y American Express sumá millas en todas tus compras para viajar a cerca de 1.000 destinos en todo el mundo con American Airlines y otras aerolíneas asociadas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241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- 2017-03-29 12:30:00</a:t>
                      </a:r>
                      <a:r>
                        <a:rPr kumimoji="0" lang="es-ES" sz="1000" b="0" i="0" u="none" strike="noStrike" kern="1200" cap="none" spc="0" normalizeH="0" baseline="0" noProof="0">
                          <a:ln>
                            <a:noFill/>
                          </a:ln>
                          <a:solidFill>
                            <a:prstClr val="black"/>
                          </a:solidFill>
                          <a:effectLst/>
                          <a:uLnTx/>
                          <a:uFillTx/>
                          <a:latin typeface="+mn-lt"/>
                          <a:ea typeface="+mn-ea"/>
                          <a:cs typeface="+mn-cs"/>
                        </a:rPr>
                        <a:t>
Informate sobre los Préstamos Personales Banco Provincia y hacé realidad tus proyectos. Términos y condiciones: https://goo.gl/AcXzDV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114018"/>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593730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099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6431747"/>
                    </a:ext>
                  </a:extLst>
                </a:gridCol>
                <a:gridCol w="658368">
                  <a:extLst>
                    <a:ext uri="{9D8B030D-6E8A-4147-A177-3AD203B41FA5}">
                      <a16:colId xmlns:a16="http://schemas.microsoft.com/office/drawing/2014/main" val="821835495"/>
                    </a:ext>
                  </a:extLst>
                </a:gridCol>
                <a:gridCol w="658368">
                  <a:extLst>
                    <a:ext uri="{9D8B030D-6E8A-4147-A177-3AD203B41FA5}">
                      <a16:colId xmlns:a16="http://schemas.microsoft.com/office/drawing/2014/main" val="2711320959"/>
                    </a:ext>
                  </a:extLst>
                </a:gridCol>
                <a:gridCol w="658368">
                  <a:extLst>
                    <a:ext uri="{9D8B030D-6E8A-4147-A177-3AD203B41FA5}">
                      <a16:colId xmlns:a16="http://schemas.microsoft.com/office/drawing/2014/main" val="1249186334"/>
                    </a:ext>
                  </a:extLst>
                </a:gridCol>
                <a:gridCol w="658368">
                  <a:extLst>
                    <a:ext uri="{9D8B030D-6E8A-4147-A177-3AD203B41FA5}">
                      <a16:colId xmlns:a16="http://schemas.microsoft.com/office/drawing/2014/main" val="706650149"/>
                    </a:ext>
                  </a:extLst>
                </a:gridCol>
                <a:gridCol w="658368">
                  <a:extLst>
                    <a:ext uri="{9D8B030D-6E8A-4147-A177-3AD203B41FA5}">
                      <a16:colId xmlns:a16="http://schemas.microsoft.com/office/drawing/2014/main" val="2797276421"/>
                    </a:ext>
                  </a:extLst>
                </a:gridCol>
                <a:gridCol w="658368">
                  <a:extLst>
                    <a:ext uri="{9D8B030D-6E8A-4147-A177-3AD203B41FA5}">
                      <a16:colId xmlns:a16="http://schemas.microsoft.com/office/drawing/2014/main" val="3787660843"/>
                    </a:ext>
                  </a:extLst>
                </a:gridCol>
                <a:gridCol w="658368">
                  <a:extLst>
                    <a:ext uri="{9D8B030D-6E8A-4147-A177-3AD203B41FA5}">
                      <a16:colId xmlns:a16="http://schemas.microsoft.com/office/drawing/2014/main" val="190583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134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- 2017-03-17 12:08:25</a:t>
                      </a:r>
                      <a:r>
                        <a:rPr kumimoji="0" lang="es-ES" sz="1000" b="0" i="0" u="none" strike="noStrike" kern="1200" cap="none" spc="0" normalizeH="0" baseline="0" noProof="0">
                          <a:ln>
                            <a:noFill/>
                          </a:ln>
                          <a:solidFill>
                            <a:prstClr val="black"/>
                          </a:solidFill>
                          <a:effectLst/>
                          <a:uLnTx/>
                          <a:uFillTx/>
                          <a:latin typeface="+mn-lt"/>
                          <a:ea typeface="+mn-ea"/>
                          <a:cs typeface="+mn-cs"/>
                        </a:rPr>
                        <a:t>
La manera más segura de ingresar al sitio web de BBVA Francés siempre es tipeando manualmente la dirección y no a través de links o direcciones que te pasen por mail o servicios de mensajería.
Y, si en algún sitio que luce similar al nuestro te solicitan todos los datos de tu tarjeta de coordenadas en la misma pantalla, jamás los ingreses. Jamás te solicitaremos esta información toda junta.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188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- 2017-03-31 12:00:00</a:t>
                      </a:r>
                      <a:r>
                        <a:rPr kumimoji="0" lang="es-ES" sz="1000" b="0" i="0" u="none" strike="noStrike" kern="1200" cap="none" spc="0" normalizeH="0" baseline="0" noProof="0">
                          <a:ln>
                            <a:noFill/>
                          </a:ln>
                          <a:solidFill>
                            <a:prstClr val="black"/>
                          </a:solidFill>
                          <a:effectLst/>
                          <a:uLnTx/>
                          <a:uFillTx/>
                          <a:latin typeface="+mn-lt"/>
                          <a:ea typeface="+mn-ea"/>
                          <a:cs typeface="+mn-cs"/>
                        </a:rPr>
                        <a:t>
Olas o nieve ¿vos cuál preferís? Visitá nuestra sección Seamos Viajeros y encontrá consejos útiles para tu viaje, reseñas, beneficios y mucho más. http://bit.ly/2dZEFFu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051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Banco Galicia - 2017-03-21 12:00:30</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204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- 2017-04-06 09:16:22</a:t>
                      </a:r>
                      <a:r>
                        <a:rPr kumimoji="0" lang="es-ES" sz="1000" b="0" i="0" u="none" strike="noStrike" kern="1200" cap="none" spc="0" normalizeH="0" baseline="0" noProof="0">
                          <a:ln>
                            <a:noFill/>
                          </a:ln>
                          <a:solidFill>
                            <a:prstClr val="black"/>
                          </a:solidFill>
                          <a:effectLst/>
                          <a:uLnTx/>
                          <a:uFillTx/>
                          <a:latin typeface="+mn-lt"/>
                          <a:ea typeface="+mn-ea"/>
                          <a:cs typeface="+mn-cs"/>
                        </a:rPr>
                        <a:t>
Abril ya comenzó y tenemos una sola cosa en la cabeza: chocolate. ¿Ya se te hizo agua la boca? Se vienen las #Pascuas.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431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Supervielle - 2017-03-20 11:22:22</a:t>
                      </a:r>
                      <a:r>
                        <a:rPr kumimoji="0" lang="es-ES" sz="1000" b="0" i="0" u="none" strike="noStrike" kern="1200" cap="none" spc="0" normalizeH="0" baseline="0" noProof="0">
                          <a:ln>
                            <a:noFill/>
                          </a:ln>
                          <a:solidFill>
                            <a:prstClr val="black"/>
                          </a:solidFill>
                          <a:effectLst/>
                          <a:uLnTx/>
                          <a:uFillTx/>
                          <a:latin typeface="+mn-lt"/>
                          <a:ea typeface="+mn-ea"/>
                          <a:cs typeface="+mn-cs"/>
                        </a:rPr>
                        <a:t>
Lanzamos Préstamos Hipotecarios Supervielle pensando en vos. Podés obtener hasta 7.500.000 pesos para tu primera o segunda vivienda. Para que el sueño de la casa propia se haga realidad. Más información en https://hipotecarios.supervielle.com.ar/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7479568"/>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559606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8941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723055"/>
                    </a:ext>
                  </a:extLst>
                </a:gridCol>
                <a:gridCol w="658368">
                  <a:extLst>
                    <a:ext uri="{9D8B030D-6E8A-4147-A177-3AD203B41FA5}">
                      <a16:colId xmlns:a16="http://schemas.microsoft.com/office/drawing/2014/main" val="1390722516"/>
                    </a:ext>
                  </a:extLst>
                </a:gridCol>
                <a:gridCol w="658368">
                  <a:extLst>
                    <a:ext uri="{9D8B030D-6E8A-4147-A177-3AD203B41FA5}">
                      <a16:colId xmlns:a16="http://schemas.microsoft.com/office/drawing/2014/main" val="1223324927"/>
                    </a:ext>
                  </a:extLst>
                </a:gridCol>
                <a:gridCol w="658368">
                  <a:extLst>
                    <a:ext uri="{9D8B030D-6E8A-4147-A177-3AD203B41FA5}">
                      <a16:colId xmlns:a16="http://schemas.microsoft.com/office/drawing/2014/main" val="3856548255"/>
                    </a:ext>
                  </a:extLst>
                </a:gridCol>
                <a:gridCol w="658368">
                  <a:extLst>
                    <a:ext uri="{9D8B030D-6E8A-4147-A177-3AD203B41FA5}">
                      <a16:colId xmlns:a16="http://schemas.microsoft.com/office/drawing/2014/main" val="4037389368"/>
                    </a:ext>
                  </a:extLst>
                </a:gridCol>
                <a:gridCol w="658368">
                  <a:extLst>
                    <a:ext uri="{9D8B030D-6E8A-4147-A177-3AD203B41FA5}">
                      <a16:colId xmlns:a16="http://schemas.microsoft.com/office/drawing/2014/main" val="3487963630"/>
                    </a:ext>
                  </a:extLst>
                </a:gridCol>
                <a:gridCol w="658368">
                  <a:extLst>
                    <a:ext uri="{9D8B030D-6E8A-4147-A177-3AD203B41FA5}">
                      <a16:colId xmlns:a16="http://schemas.microsoft.com/office/drawing/2014/main" val="764770888"/>
                    </a:ext>
                  </a:extLst>
                </a:gridCol>
                <a:gridCol w="658368">
                  <a:extLst>
                    <a:ext uri="{9D8B030D-6E8A-4147-A177-3AD203B41FA5}">
                      <a16:colId xmlns:a16="http://schemas.microsoft.com/office/drawing/2014/main" val="2321468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918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- 2017-03-20 17:00:01</a:t>
                      </a:r>
                      <a:r>
                        <a:rPr kumimoji="0" lang="es-ES" sz="1000" b="0" i="0" u="none" strike="noStrike" kern="1200" cap="none" spc="0" normalizeH="0" baseline="0" noProof="0">
                          <a:ln>
                            <a:noFill/>
                          </a:ln>
                          <a:solidFill>
                            <a:prstClr val="black"/>
                          </a:solidFill>
                          <a:effectLst/>
                          <a:uLnTx/>
                          <a:uFillTx/>
                          <a:latin typeface="+mn-lt"/>
                          <a:ea typeface="+mn-ea"/>
                          <a:cs typeface="+mn-cs"/>
                        </a:rPr>
                        <a:t>
¡Que nada te frene! Empezá a entrenar con los beneficios exclusivos que te acercan tus Tarjetas de Crédito Macro para comprarte indumentaria deportiva.
Tope de devolución: $700 por transacción.
Conocé más en http://bit.ly/2n6BfFn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770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- 2017-04-04 08:00:00</a:t>
                      </a:r>
                      <a:r>
                        <a:rPr kumimoji="0" lang="es-ES" sz="1000" b="0" i="0" u="none" strike="noStrike" kern="1200" cap="none" spc="0" normalizeH="0" baseline="0" noProof="0">
                          <a:ln>
                            <a:noFill/>
                          </a:ln>
                          <a:solidFill>
                            <a:prstClr val="black"/>
                          </a:solidFill>
                          <a:effectLst/>
                          <a:uLnTx/>
                          <a:uFillTx/>
                          <a:latin typeface="+mn-lt"/>
                          <a:ea typeface="+mn-ea"/>
                          <a:cs typeface="+mn-cs"/>
                        </a:rPr>
                        <a:t>
Con #ICBCMobileBanking, podés hacer transferencias desde tu celular en simples pasos 📱👌
Conocé más en www.icbcmobile.com.ar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9575070"/>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2346983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4927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166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86789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116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8636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321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57777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982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97558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177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395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68679059"/>
                    </a:ext>
                  </a:extLst>
                </a:gridCol>
                <a:gridCol w="822960">
                  <a:extLst>
                    <a:ext uri="{9D8B030D-6E8A-4147-A177-3AD203B41FA5}">
                      <a16:colId xmlns:a16="http://schemas.microsoft.com/office/drawing/2014/main" val="3732115909"/>
                    </a:ext>
                  </a:extLst>
                </a:gridCol>
                <a:gridCol w="822960">
                  <a:extLst>
                    <a:ext uri="{9D8B030D-6E8A-4147-A177-3AD203B41FA5}">
                      <a16:colId xmlns:a16="http://schemas.microsoft.com/office/drawing/2014/main" val="1926667860"/>
                    </a:ext>
                  </a:extLst>
                </a:gridCol>
                <a:gridCol w="822960">
                  <a:extLst>
                    <a:ext uri="{9D8B030D-6E8A-4147-A177-3AD203B41FA5}">
                      <a16:colId xmlns:a16="http://schemas.microsoft.com/office/drawing/2014/main" val="2917475930"/>
                    </a:ext>
                  </a:extLst>
                </a:gridCol>
                <a:gridCol w="822960">
                  <a:extLst>
                    <a:ext uri="{9D8B030D-6E8A-4147-A177-3AD203B41FA5}">
                      <a16:colId xmlns:a16="http://schemas.microsoft.com/office/drawing/2014/main" val="4006405586"/>
                    </a:ext>
                  </a:extLst>
                </a:gridCol>
                <a:gridCol w="822960">
                  <a:extLst>
                    <a:ext uri="{9D8B030D-6E8A-4147-A177-3AD203B41FA5}">
                      <a16:colId xmlns:a16="http://schemas.microsoft.com/office/drawing/2014/main" val="1611416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0836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Hipotecario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Beto Flores - 2017-04-10 21:47:03</a:t>
                      </a:r>
                      <a:r>
                        <a:rPr kumimoji="0" lang="en-US" sz="1000" b="0" i="0" u="none" strike="noStrike" kern="1200" cap="none" spc="0" normalizeH="0" baseline="0" noProof="0">
                          <a:ln>
                            <a:noFill/>
                          </a:ln>
                          <a:solidFill>
                            <a:prstClr val="black"/>
                          </a:solidFill>
                          <a:effectLst/>
                          <a:uLnTx/>
                          <a:uFillTx/>
                          <a:latin typeface="+mn-lt"/>
                          <a:ea typeface="+mn-ea"/>
                          <a:cs typeface="+mn-cs"/>
                        </a:rPr>
                        <a:t>
que se precisa para un credito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07:25:38</a:t>
                      </a:r>
                    </a:p>
                  </a:txBody>
                  <a:tcPr/>
                </a:tc>
                <a:extLst>
                  <a:ext uri="{0D108BD9-81ED-4DB2-BD59-A6C34878D82A}">
                    <a16:rowId xmlns:a16="http://schemas.microsoft.com/office/drawing/2014/main" val="234764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Lorena Fernandez - 2017-04-10 19:57:52</a:t>
                      </a:r>
                      <a:r>
                        <a:rPr kumimoji="0" lang="es-ES" sz="1000" b="0" i="0" u="none" strike="noStrike" kern="1200" cap="none" spc="0" normalizeH="0" baseline="0" noProof="0">
                          <a:ln>
                            <a:noFill/>
                          </a:ln>
                          <a:solidFill>
                            <a:prstClr val="black"/>
                          </a:solidFill>
                          <a:effectLst/>
                          <a:uLnTx/>
                          <a:uFillTx/>
                          <a:latin typeface="+mn-lt"/>
                          <a:ea typeface="+mn-ea"/>
                          <a:cs typeface="+mn-cs"/>
                        </a:rPr>
                        <a:t>
No se puede consultar el limite de compra en la tarjeta de credito desde Home Banking, no se puede ingresar a visa home desde HB. Alguna vez van a hacer en pos de mejorar el servicio al cliente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07:24:33</a:t>
                      </a:r>
                    </a:p>
                  </a:txBody>
                  <a:tcPr/>
                </a:tc>
                <a:extLst>
                  <a:ext uri="{0D108BD9-81ED-4DB2-BD59-A6C34878D82A}">
                    <a16:rowId xmlns:a16="http://schemas.microsoft.com/office/drawing/2014/main" val="37125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Alberto Daniel Girala - 2017-04-10 18:58:36</a:t>
                      </a:r>
                      <a:r>
                        <a:rPr kumimoji="0" lang="es-ES" sz="1000" b="0" i="0" u="none" strike="noStrike" kern="1200" cap="none" spc="0" normalizeH="0" baseline="0" noProof="0">
                          <a:ln>
                            <a:noFill/>
                          </a:ln>
                          <a:solidFill>
                            <a:prstClr val="black"/>
                          </a:solidFill>
                          <a:effectLst/>
                          <a:uLnTx/>
                          <a:uFillTx/>
                          <a:latin typeface="+mn-lt"/>
                          <a:ea typeface="+mn-ea"/>
                          <a:cs typeface="+mn-cs"/>
                        </a:rPr>
                        <a:t>
Ya que me tenido que comer una hora y media de cola en un Rapipago de Mendoza es que aprovecho la oportunidad para acordarme de la madre, aunque no tiene nada que ver la señora, del que invento este sistema de complicarnos la vida. Realmente son un desastre, espero terminar de pagar esta tarjeta para darle la baja y deseo a los que planificaron esto que vivan lo mismo que nosotros. Muchas gracias!!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07:22:33</a:t>
                      </a:r>
                    </a:p>
                  </a:txBody>
                  <a:tcPr/>
                </a:tc>
                <a:extLst>
                  <a:ext uri="{0D108BD9-81ED-4DB2-BD59-A6C34878D82A}">
                    <a16:rowId xmlns:a16="http://schemas.microsoft.com/office/drawing/2014/main" val="2989985457"/>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2525399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785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465360"/>
                    </a:ext>
                  </a:extLst>
                </a:gridCol>
                <a:gridCol w="822960">
                  <a:extLst>
                    <a:ext uri="{9D8B030D-6E8A-4147-A177-3AD203B41FA5}">
                      <a16:colId xmlns:a16="http://schemas.microsoft.com/office/drawing/2014/main" val="1301901340"/>
                    </a:ext>
                  </a:extLst>
                </a:gridCol>
                <a:gridCol w="822960">
                  <a:extLst>
                    <a:ext uri="{9D8B030D-6E8A-4147-A177-3AD203B41FA5}">
                      <a16:colId xmlns:a16="http://schemas.microsoft.com/office/drawing/2014/main" val="3296012784"/>
                    </a:ext>
                  </a:extLst>
                </a:gridCol>
                <a:gridCol w="822960">
                  <a:extLst>
                    <a:ext uri="{9D8B030D-6E8A-4147-A177-3AD203B41FA5}">
                      <a16:colId xmlns:a16="http://schemas.microsoft.com/office/drawing/2014/main" val="1132665689"/>
                    </a:ext>
                  </a:extLst>
                </a:gridCol>
                <a:gridCol w="822960">
                  <a:extLst>
                    <a:ext uri="{9D8B030D-6E8A-4147-A177-3AD203B41FA5}">
                      <a16:colId xmlns:a16="http://schemas.microsoft.com/office/drawing/2014/main" val="106593071"/>
                    </a:ext>
                  </a:extLst>
                </a:gridCol>
                <a:gridCol w="822960">
                  <a:extLst>
                    <a:ext uri="{9D8B030D-6E8A-4147-A177-3AD203B41FA5}">
                      <a16:colId xmlns:a16="http://schemas.microsoft.com/office/drawing/2014/main" val="1108756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467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 Miro - 2017-04-10 18:20:32</a:t>
                      </a:r>
                      <a:r>
                        <a:rPr kumimoji="0" lang="es-ES" sz="1000" b="0" i="0" u="none" strike="noStrike" kern="1200" cap="none" spc="0" normalizeH="0" baseline="0" noProof="0">
                          <a:ln>
                            <a:noFill/>
                          </a:ln>
                          <a:solidFill>
                            <a:prstClr val="black"/>
                          </a:solidFill>
                          <a:effectLst/>
                          <a:uLnTx/>
                          <a:uFillTx/>
                          <a:latin typeface="+mn-lt"/>
                          <a:ea typeface="+mn-ea"/>
                          <a:cs typeface="+mn-cs"/>
                        </a:rPr>
                        <a:t>
Hola. Hace meses y meses que recibo la insoportable llamada de ICBC " por la importante deuda que tengo" bla bla bla. Me indican que llame a reclamos xq no hay deuda pero no puedo hacerlo porque no tengo clave y sin ello no me atienden.-
NO SOY CLIENTE DEL BCO  No pueden molestar hasta el cansancio-No hay manera, es tal la ineptitud que te no saben que contestar y cuando lo hacen te responden MAL-
Tanta publicidad de excelencia, x fvr, son patèticos- Creo que hay una ley que me ampara...no?
Me dijeron que era el 3er Bco del mundo pero me mintieron
Marcela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11:58:11</a:t>
                      </a:r>
                    </a:p>
                  </a:txBody>
                  <a:tcPr/>
                </a:tc>
                <a:extLst>
                  <a:ext uri="{0D108BD9-81ED-4DB2-BD59-A6C34878D82A}">
                    <a16:rowId xmlns:a16="http://schemas.microsoft.com/office/drawing/2014/main" val="307573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Luongo - 2017-04-10 17:59:35</a:t>
                      </a:r>
                      <a:r>
                        <a:rPr kumimoji="0" lang="es-ES" sz="1000" b="0" i="0" u="none" strike="noStrike" kern="1200" cap="none" spc="0" normalizeH="0" baseline="0" noProof="0">
                          <a:ln>
                            <a:noFill/>
                          </a:ln>
                          <a:solidFill>
                            <a:prstClr val="black"/>
                          </a:solidFill>
                          <a:effectLst/>
                          <a:uLnTx/>
                          <a:uFillTx/>
                          <a:latin typeface="+mn-lt"/>
                          <a:ea typeface="+mn-ea"/>
                          <a:cs typeface="+mn-cs"/>
                        </a:rPr>
                        <a:t>
Espero 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498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Augusto - 2017-04-10 14:10:15</a:t>
                      </a:r>
                      <a:r>
                        <a:rPr kumimoji="0" lang="es-ES" sz="1000" b="0" i="0" u="none" strike="noStrike" kern="1200" cap="none" spc="0" normalizeH="0" baseline="0" noProof="0">
                          <a:ln>
                            <a:noFill/>
                          </a:ln>
                          <a:solidFill>
                            <a:prstClr val="black"/>
                          </a:solidFill>
                          <a:effectLst/>
                          <a:uLnTx/>
                          <a:uFillTx/>
                          <a:latin typeface="+mn-lt"/>
                          <a:ea typeface="+mn-ea"/>
                          <a:cs typeface="+mn-cs"/>
                        </a:rPr>
                        <a:t>
Hola gente! Les hice una pregunta por privado. Por favor podrian responderme. ES URGENTE!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17:18:11</a:t>
                      </a:r>
                    </a:p>
                  </a:txBody>
                  <a:tcPr/>
                </a:tc>
                <a:extLst>
                  <a:ext uri="{0D108BD9-81ED-4DB2-BD59-A6C34878D82A}">
                    <a16:rowId xmlns:a16="http://schemas.microsoft.com/office/drawing/2014/main" val="405669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Julio Chavez - 2017-04-10 14:02:47</a:t>
                      </a:r>
                      <a:r>
                        <a:rPr kumimoji="0" lang="es-ES" sz="1000" b="0" i="0" u="none" strike="noStrike" kern="1200" cap="none" spc="0" normalizeH="0" baseline="0" noProof="0">
                          <a:ln>
                            <a:noFill/>
                          </a:ln>
                          <a:solidFill>
                            <a:prstClr val="black"/>
                          </a:solidFill>
                          <a:effectLst/>
                          <a:uLnTx/>
                          <a:uFillTx/>
                          <a:latin typeface="+mn-lt"/>
                          <a:ea typeface="+mn-ea"/>
                          <a:cs typeface="+mn-cs"/>
                        </a:rPr>
                        <a:t>
Necesito saber formas de pago y ver resumen de mi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14:28:28</a:t>
                      </a:r>
                    </a:p>
                  </a:txBody>
                  <a:tcPr/>
                </a:tc>
                <a:extLst>
                  <a:ext uri="{0D108BD9-81ED-4DB2-BD59-A6C34878D82A}">
                    <a16:rowId xmlns:a16="http://schemas.microsoft.com/office/drawing/2014/main" val="667066942"/>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63107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334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53312699"/>
                    </a:ext>
                  </a:extLst>
                </a:gridCol>
                <a:gridCol w="822960">
                  <a:extLst>
                    <a:ext uri="{9D8B030D-6E8A-4147-A177-3AD203B41FA5}">
                      <a16:colId xmlns:a16="http://schemas.microsoft.com/office/drawing/2014/main" val="568218997"/>
                    </a:ext>
                  </a:extLst>
                </a:gridCol>
                <a:gridCol w="822960">
                  <a:extLst>
                    <a:ext uri="{9D8B030D-6E8A-4147-A177-3AD203B41FA5}">
                      <a16:colId xmlns:a16="http://schemas.microsoft.com/office/drawing/2014/main" val="2739816885"/>
                    </a:ext>
                  </a:extLst>
                </a:gridCol>
                <a:gridCol w="822960">
                  <a:extLst>
                    <a:ext uri="{9D8B030D-6E8A-4147-A177-3AD203B41FA5}">
                      <a16:colId xmlns:a16="http://schemas.microsoft.com/office/drawing/2014/main" val="3085550708"/>
                    </a:ext>
                  </a:extLst>
                </a:gridCol>
                <a:gridCol w="822960">
                  <a:extLst>
                    <a:ext uri="{9D8B030D-6E8A-4147-A177-3AD203B41FA5}">
                      <a16:colId xmlns:a16="http://schemas.microsoft.com/office/drawing/2014/main" val="1546625573"/>
                    </a:ext>
                  </a:extLst>
                </a:gridCol>
                <a:gridCol w="822960">
                  <a:extLst>
                    <a:ext uri="{9D8B030D-6E8A-4147-A177-3AD203B41FA5}">
                      <a16:colId xmlns:a16="http://schemas.microsoft.com/office/drawing/2014/main" val="312368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128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Micaela Belén Lopez - 2017-04-10 11:32:09</a:t>
                      </a:r>
                      <a:r>
                        <a:rPr kumimoji="0" lang="es-ES" sz="1000" b="0" i="0" u="none" strike="noStrike" kern="1200" cap="none" spc="0" normalizeH="0" baseline="0" noProof="0">
                          <a:ln>
                            <a:noFill/>
                          </a:ln>
                          <a:solidFill>
                            <a:prstClr val="black"/>
                          </a:solidFill>
                          <a:effectLst/>
                          <a:uLnTx/>
                          <a:uFillTx/>
                          <a:latin typeface="+mn-lt"/>
                          <a:ea typeface="+mn-ea"/>
                          <a:cs typeface="+mn-cs"/>
                        </a:rPr>
                        <a:t>
Hola. En estos días me vende la tarjeta y no me llegó la factura a mi email para ir a pagarla. Yo dé di de baja la cuenta y la tarjeta de crédito pero me dijeron q me va a seguir llegando la factura pero no me llegó. Necesito q alguien se comunique conmigo para q me la envíen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19:49:40</a:t>
                      </a:r>
                    </a:p>
                  </a:txBody>
                  <a:tcPr/>
                </a:tc>
                <a:extLst>
                  <a:ext uri="{0D108BD9-81ED-4DB2-BD59-A6C34878D82A}">
                    <a16:rowId xmlns:a16="http://schemas.microsoft.com/office/drawing/2014/main" val="399550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Walter Castro - 2017-04-10 11:13:00</a:t>
                      </a:r>
                      <a:r>
                        <a:rPr kumimoji="0" lang="es-ES" sz="1000" b="0" i="0" u="none" strike="noStrike" kern="1200" cap="none" spc="0" normalizeH="0" baseline="0" noProof="0">
                          <a:ln>
                            <a:noFill/>
                          </a:ln>
                          <a:solidFill>
                            <a:prstClr val="black"/>
                          </a:solidFill>
                          <a:effectLst/>
                          <a:uLnTx/>
                          <a:uFillTx/>
                          <a:latin typeface="+mn-lt"/>
                          <a:ea typeface="+mn-ea"/>
                          <a:cs typeface="+mn-cs"/>
                        </a:rPr>
                        <a:t>
Buenos días, les consulto por favor cual es el número de sucursal de Alicia Moreau de Justo 730, ya que por la página no figura esa sucursal y necesito radicar mi cuenta en esa.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16:32:30</a:t>
                      </a:r>
                    </a:p>
                  </a:txBody>
                  <a:tcPr/>
                </a:tc>
                <a:extLst>
                  <a:ext uri="{0D108BD9-81ED-4DB2-BD59-A6C34878D82A}">
                    <a16:rowId xmlns:a16="http://schemas.microsoft.com/office/drawing/2014/main" val="155420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Mauro Ignacio Tagliaferri - 2017-04-10 10:52:38</a:t>
                      </a:r>
                      <a:r>
                        <a:rPr kumimoji="0" lang="es-ES" sz="1000" b="0" i="0" u="none" strike="noStrike" kern="1200" cap="none" spc="0" normalizeH="0" baseline="0" noProof="0">
                          <a:ln>
                            <a:noFill/>
                          </a:ln>
                          <a:solidFill>
                            <a:prstClr val="black"/>
                          </a:solidFill>
                          <a:effectLst/>
                          <a:uLnTx/>
                          <a:uFillTx/>
                          <a:latin typeface="+mn-lt"/>
                          <a:ea typeface="+mn-ea"/>
                          <a:cs typeface="+mn-cs"/>
                        </a:rPr>
                        <a:t>
Les envie msj privado con una consulta, me interesaria resolverla.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16:11:15</a:t>
                      </a:r>
                    </a:p>
                  </a:txBody>
                  <a:tcPr/>
                </a:tc>
                <a:extLst>
                  <a:ext uri="{0D108BD9-81ED-4DB2-BD59-A6C34878D82A}">
                    <a16:rowId xmlns:a16="http://schemas.microsoft.com/office/drawing/2014/main" val="311369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Enrique Tonelli - 2017-04-10 10:41:34</a:t>
                      </a:r>
                      <a:r>
                        <a:rPr kumimoji="0" lang="es-ES" sz="1000" b="0" i="0" u="none" strike="noStrike" kern="1200" cap="none" spc="0" normalizeH="0" baseline="0" noProof="0">
                          <a:ln>
                            <a:noFill/>
                          </a:ln>
                          <a:solidFill>
                            <a:prstClr val="black"/>
                          </a:solidFill>
                          <a:effectLst/>
                          <a:uLnTx/>
                          <a:uFillTx/>
                          <a:latin typeface="+mn-lt"/>
                          <a:ea typeface="+mn-ea"/>
                          <a:cs typeface="+mn-cs"/>
                        </a:rPr>
                        <a:t>
Hace tres horas que el centro HOLA no me atiende!!!!! que tengo que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12:14:07</a:t>
                      </a:r>
                    </a:p>
                  </a:txBody>
                  <a:tcPr/>
                </a:tc>
                <a:extLst>
                  <a:ext uri="{0D108BD9-81ED-4DB2-BD59-A6C34878D82A}">
                    <a16:rowId xmlns:a16="http://schemas.microsoft.com/office/drawing/2014/main" val="58167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Florencia Gómez - 2017-04-10 10:14:50</a:t>
                      </a:r>
                      <a:r>
                        <a:rPr kumimoji="0" lang="es-ES" sz="1000" b="0" i="0" u="none" strike="noStrike" kern="1200" cap="none" spc="0" normalizeH="0" baseline="0" noProof="0">
                          <a:ln>
                            <a:noFill/>
                          </a:ln>
                          <a:solidFill>
                            <a:prstClr val="black"/>
                          </a:solidFill>
                          <a:effectLst/>
                          <a:uLnTx/>
                          <a:uFillTx/>
                          <a:latin typeface="+mn-lt"/>
                          <a:ea typeface="+mn-ea"/>
                          <a:cs typeface="+mn-cs"/>
                        </a:rPr>
                        <a:t>
Quiero dejar sentado la pésima atención al cliente que tiene el Banco ICBC Argentina #ICBC hace más de una hora reloj q llamo al 0810, al *4652 al la sucursal Morón tal gerente de la misma y aún no logré que me ATIENDAN. Sin dejar de mencionar que hace 15 días dejé mi celular para que se comuniquen conmigo cómo me lo ofreció el sistema.
#perdieronuncliente #ICBC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11:48:19</a:t>
                      </a:r>
                    </a:p>
                  </a:txBody>
                  <a:tcPr/>
                </a:tc>
                <a:extLst>
                  <a:ext uri="{0D108BD9-81ED-4DB2-BD59-A6C34878D82A}">
                    <a16:rowId xmlns:a16="http://schemas.microsoft.com/office/drawing/2014/main" val="1505770985"/>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263037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76030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3796314"/>
                    </a:ext>
                  </a:extLst>
                </a:gridCol>
                <a:gridCol w="822960">
                  <a:extLst>
                    <a:ext uri="{9D8B030D-6E8A-4147-A177-3AD203B41FA5}">
                      <a16:colId xmlns:a16="http://schemas.microsoft.com/office/drawing/2014/main" val="3772130484"/>
                    </a:ext>
                  </a:extLst>
                </a:gridCol>
                <a:gridCol w="822960">
                  <a:extLst>
                    <a:ext uri="{9D8B030D-6E8A-4147-A177-3AD203B41FA5}">
                      <a16:colId xmlns:a16="http://schemas.microsoft.com/office/drawing/2014/main" val="3952697169"/>
                    </a:ext>
                  </a:extLst>
                </a:gridCol>
                <a:gridCol w="822960">
                  <a:extLst>
                    <a:ext uri="{9D8B030D-6E8A-4147-A177-3AD203B41FA5}">
                      <a16:colId xmlns:a16="http://schemas.microsoft.com/office/drawing/2014/main" val="2736404431"/>
                    </a:ext>
                  </a:extLst>
                </a:gridCol>
                <a:gridCol w="822960">
                  <a:extLst>
                    <a:ext uri="{9D8B030D-6E8A-4147-A177-3AD203B41FA5}">
                      <a16:colId xmlns:a16="http://schemas.microsoft.com/office/drawing/2014/main" val="2984048924"/>
                    </a:ext>
                  </a:extLst>
                </a:gridCol>
                <a:gridCol w="822960">
                  <a:extLst>
                    <a:ext uri="{9D8B030D-6E8A-4147-A177-3AD203B41FA5}">
                      <a16:colId xmlns:a16="http://schemas.microsoft.com/office/drawing/2014/main" val="66248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5710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Erica Gisele - 2017-04-10 10:12:40</a:t>
                      </a:r>
                      <a:r>
                        <a:rPr kumimoji="0" lang="es-ES" sz="1000" b="0" i="0" u="none" strike="noStrike" kern="1200" cap="none" spc="0" normalizeH="0" baseline="0" noProof="0">
                          <a:ln>
                            <a:noFill/>
                          </a:ln>
                          <a:solidFill>
                            <a:prstClr val="black"/>
                          </a:solidFill>
                          <a:effectLst/>
                          <a:uLnTx/>
                          <a:uFillTx/>
                          <a:latin typeface="+mn-lt"/>
                          <a:ea typeface="+mn-ea"/>
                          <a:cs typeface="+mn-cs"/>
                        </a:rPr>
                        <a:t>
Acá durmiendome mientras espero que el 0810 del Banco Hipotecario se digne a atender el llamado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77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Gaby Rengifo Fernández - 2017-04-10 10:11:40</a:t>
                      </a:r>
                      <a:r>
                        <a:rPr kumimoji="0" lang="es-ES" sz="1000" b="0" i="0" u="none" strike="noStrike" kern="1200" cap="none" spc="0" normalizeH="0" baseline="0" noProof="0">
                          <a:ln>
                            <a:noFill/>
                          </a:ln>
                          <a:solidFill>
                            <a:prstClr val="black"/>
                          </a:solidFill>
                          <a:effectLst/>
                          <a:uLnTx/>
                          <a:uFillTx/>
                          <a:latin typeface="+mn-lt"/>
                          <a:ea typeface="+mn-ea"/>
                          <a:cs typeface="+mn-cs"/>
                        </a:rPr>
                        <a:t>
Una vergüenza su atención, los promotores con pocas ganas de trabajar me mandan a llamar al centro Hola y tengo 38 minutos en espera sin respuesta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12:13:50</a:t>
                      </a:r>
                    </a:p>
                  </a:txBody>
                  <a:tcPr/>
                </a:tc>
                <a:extLst>
                  <a:ext uri="{0D108BD9-81ED-4DB2-BD59-A6C34878D82A}">
                    <a16:rowId xmlns:a16="http://schemas.microsoft.com/office/drawing/2014/main" val="412265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Florencia Gómez - 2017-04-10 10:07:33</a:t>
                      </a:r>
                      <a:r>
                        <a:rPr kumimoji="0" lang="es-ES" sz="1000" b="0" i="0" u="none" strike="noStrike" kern="1200" cap="none" spc="0" normalizeH="0" baseline="0" noProof="0">
                          <a:ln>
                            <a:noFill/>
                          </a:ln>
                          <a:solidFill>
                            <a:prstClr val="black"/>
                          </a:solidFill>
                          <a:effectLst/>
                          <a:uLnTx/>
                          <a:uFillTx/>
                          <a:latin typeface="+mn-lt"/>
                          <a:ea typeface="+mn-ea"/>
                          <a:cs typeface="+mn-cs"/>
                        </a:rPr>
                        <a:t>
No puedo creer la pésima atención al cliente del Banco ICBC, estoy hace más de una hora reloj intentando comunicarme con la sucursal Morón el 0810, el *4652 y el Gerente de la sucursal y no lo logró, descontando que ya dejé mi celular hace más de 15 días para que se comuniquen a la brevedad.
#perdieronuncliente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12:13:41</a:t>
                      </a:r>
                    </a:p>
                  </a:txBody>
                  <a:tcPr/>
                </a:tc>
                <a:extLst>
                  <a:ext uri="{0D108BD9-81ED-4DB2-BD59-A6C34878D82A}">
                    <a16:rowId xmlns:a16="http://schemas.microsoft.com/office/drawing/2014/main" val="3684670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Mariano Alejandro Cabral - 2017-04-10 07:14:54</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 la tarjeta inhabilitada y no tengo clave de Home banking, que hago??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15:42:48</a:t>
                      </a:r>
                    </a:p>
                  </a:txBody>
                  <a:tcPr/>
                </a:tc>
                <a:extLst>
                  <a:ext uri="{0D108BD9-81ED-4DB2-BD59-A6C34878D82A}">
                    <a16:rowId xmlns:a16="http://schemas.microsoft.com/office/drawing/2014/main" val="2533473298"/>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1575537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2714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7207699"/>
                    </a:ext>
                  </a:extLst>
                </a:gridCol>
                <a:gridCol w="822960">
                  <a:extLst>
                    <a:ext uri="{9D8B030D-6E8A-4147-A177-3AD203B41FA5}">
                      <a16:colId xmlns:a16="http://schemas.microsoft.com/office/drawing/2014/main" val="1725564354"/>
                    </a:ext>
                  </a:extLst>
                </a:gridCol>
                <a:gridCol w="822960">
                  <a:extLst>
                    <a:ext uri="{9D8B030D-6E8A-4147-A177-3AD203B41FA5}">
                      <a16:colId xmlns:a16="http://schemas.microsoft.com/office/drawing/2014/main" val="1751305503"/>
                    </a:ext>
                  </a:extLst>
                </a:gridCol>
                <a:gridCol w="822960">
                  <a:extLst>
                    <a:ext uri="{9D8B030D-6E8A-4147-A177-3AD203B41FA5}">
                      <a16:colId xmlns:a16="http://schemas.microsoft.com/office/drawing/2014/main" val="1306605291"/>
                    </a:ext>
                  </a:extLst>
                </a:gridCol>
                <a:gridCol w="822960">
                  <a:extLst>
                    <a:ext uri="{9D8B030D-6E8A-4147-A177-3AD203B41FA5}">
                      <a16:colId xmlns:a16="http://schemas.microsoft.com/office/drawing/2014/main" val="89375440"/>
                    </a:ext>
                  </a:extLst>
                </a:gridCol>
                <a:gridCol w="822960">
                  <a:extLst>
                    <a:ext uri="{9D8B030D-6E8A-4147-A177-3AD203B41FA5}">
                      <a16:colId xmlns:a16="http://schemas.microsoft.com/office/drawing/2014/main" val="107483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1010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Muñiz - 2017-04-09 21:48:26</a:t>
                      </a:r>
                      <a:r>
                        <a:rPr kumimoji="0" lang="es-ES" sz="1000" b="0" i="0" u="none" strike="noStrike" kern="1200" cap="none" spc="0" normalizeH="0" baseline="0" noProof="0">
                          <a:ln>
                            <a:noFill/>
                          </a:ln>
                          <a:solidFill>
                            <a:prstClr val="black"/>
                          </a:solidFill>
                          <a:effectLst/>
                          <a:uLnTx/>
                          <a:uFillTx/>
                          <a:latin typeface="+mn-lt"/>
                          <a:ea typeface="+mn-ea"/>
                          <a:cs typeface="+mn-cs"/>
                        </a:rPr>
                        <a:t>
Tengo un crédito prendario con uds. Después de muchas vueltas, me autorizaron a cambiar el seguro del auto (tuve que insistir mucho para que enviaran una constancia escrita de esta autorización, ya que solo querían dármela por vía telefónica). Finalmente obtuve esta constancia y pude avanzar con el trámite, pagué el nuevo seguro (Sancor Seguros) y llevé la póliza endosada a nombre del banco, tal como me lo solicitaron, a la sucursal de Tigre, donde tengo radicada mi cuenta. El problema es que a partir de ese momento NO CONTESTAN LOS LLAMADOS NI LOS MAILS que envié para pedir que dieran de baja el seguro anterior (Allianz). A CAUSA DE ESTO ME LO VOLVIERON A COBRAR. Por todo esto, solicito que, en primer lugar, den de baja inmediatamente el seguro anterior (Allianz), ya que es el Banco quien debe hacerlo, debido a que yo no estoy autorizado. Además, quiero que me reintegren el pago de la cuota del seguro ($2300.-) que ya debería haber sido dada de baja.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12:13:21</a:t>
                      </a:r>
                    </a:p>
                  </a:txBody>
                  <a:tcPr/>
                </a:tc>
                <a:extLst>
                  <a:ext uri="{0D108BD9-81ED-4DB2-BD59-A6C34878D82A}">
                    <a16:rowId xmlns:a16="http://schemas.microsoft.com/office/drawing/2014/main" val="299185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Oscar Silvestri - 2017-04-09 15:21:39</a:t>
                      </a:r>
                      <a:r>
                        <a:rPr kumimoji="0" lang="es-ES" sz="1000" b="0" i="0" u="none" strike="noStrike" kern="1200" cap="none" spc="0" normalizeH="0" baseline="0" noProof="0">
                          <a:ln>
                            <a:noFill/>
                          </a:ln>
                          <a:solidFill>
                            <a:prstClr val="black"/>
                          </a:solidFill>
                          <a:effectLst/>
                          <a:uLnTx/>
                          <a:uFillTx/>
                          <a:latin typeface="+mn-lt"/>
                          <a:ea typeface="+mn-ea"/>
                          <a:cs typeface="+mn-cs"/>
                        </a:rPr>
                        <a:t>
QUE HIPOCRECIA LA GENTE SE FIJA MAS EN LO QUE HACEN LOS DEMAS QUE EN SI MISMOS QUE SI SON K ANTI K NEGROS O BLANCOS DEJEMOS DE ROMPER Y CORRIJAMOS NUESTRAS ACCIONES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671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Leguia Cristian Javier - 2017-04-09 11:06:21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10:55:43</a:t>
                      </a:r>
                    </a:p>
                  </a:txBody>
                  <a:tcPr/>
                </a:tc>
                <a:extLst>
                  <a:ext uri="{0D108BD9-81ED-4DB2-BD59-A6C34878D82A}">
                    <a16:rowId xmlns:a16="http://schemas.microsoft.com/office/drawing/2014/main" val="974556701"/>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563259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0275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88226498"/>
                    </a:ext>
                  </a:extLst>
                </a:gridCol>
                <a:gridCol w="822960">
                  <a:extLst>
                    <a:ext uri="{9D8B030D-6E8A-4147-A177-3AD203B41FA5}">
                      <a16:colId xmlns:a16="http://schemas.microsoft.com/office/drawing/2014/main" val="1337911185"/>
                    </a:ext>
                  </a:extLst>
                </a:gridCol>
                <a:gridCol w="822960">
                  <a:extLst>
                    <a:ext uri="{9D8B030D-6E8A-4147-A177-3AD203B41FA5}">
                      <a16:colId xmlns:a16="http://schemas.microsoft.com/office/drawing/2014/main" val="2996323319"/>
                    </a:ext>
                  </a:extLst>
                </a:gridCol>
                <a:gridCol w="822960">
                  <a:extLst>
                    <a:ext uri="{9D8B030D-6E8A-4147-A177-3AD203B41FA5}">
                      <a16:colId xmlns:a16="http://schemas.microsoft.com/office/drawing/2014/main" val="2295566689"/>
                    </a:ext>
                  </a:extLst>
                </a:gridCol>
                <a:gridCol w="822960">
                  <a:extLst>
                    <a:ext uri="{9D8B030D-6E8A-4147-A177-3AD203B41FA5}">
                      <a16:colId xmlns:a16="http://schemas.microsoft.com/office/drawing/2014/main" val="3389452449"/>
                    </a:ext>
                  </a:extLst>
                </a:gridCol>
                <a:gridCol w="822960">
                  <a:extLst>
                    <a:ext uri="{9D8B030D-6E8A-4147-A177-3AD203B41FA5}">
                      <a16:colId xmlns:a16="http://schemas.microsoft.com/office/drawing/2014/main" val="859969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3631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Miguel Angel Romero - 2017-04-09 09:56:57</a:t>
                      </a:r>
                      <a:r>
                        <a:rPr kumimoji="0" lang="es-ES" sz="1000" b="0" i="0" u="none" strike="noStrike" kern="1200" cap="none" spc="0" normalizeH="0" baseline="0" noProof="0">
                          <a:ln>
                            <a:noFill/>
                          </a:ln>
                          <a:solidFill>
                            <a:prstClr val="black"/>
                          </a:solidFill>
                          <a:effectLst/>
                          <a:uLnTx/>
                          <a:uFillTx/>
                          <a:latin typeface="+mn-lt"/>
                          <a:ea typeface="+mn-ea"/>
                          <a:cs typeface="+mn-cs"/>
                        </a:rPr>
                        <a:t>
Buen dia en febrero cancele una compra de netshoes..ellos me mandaron el comprobante de reintegro..pero en mi resumen de mi visa veo q me debitaron las 3 cuotas de la compra q había sido cancelada..alguien me puede ayudar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10:37:34</a:t>
                      </a:r>
                    </a:p>
                  </a:txBody>
                  <a:tcPr/>
                </a:tc>
                <a:extLst>
                  <a:ext uri="{0D108BD9-81ED-4DB2-BD59-A6C34878D82A}">
                    <a16:rowId xmlns:a16="http://schemas.microsoft.com/office/drawing/2014/main" val="163472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Germán Nemanic - 2017-04-09 03:14:29</a:t>
                      </a:r>
                      <a:r>
                        <a:rPr kumimoji="0" lang="es-ES" sz="1000" b="0" i="0" u="none" strike="noStrike" kern="1200" cap="none" spc="0" normalizeH="0" baseline="0" noProof="0">
                          <a:ln>
                            <a:noFill/>
                          </a:ln>
                          <a:solidFill>
                            <a:prstClr val="black"/>
                          </a:solidFill>
                          <a:effectLst/>
                          <a:uLnTx/>
                          <a:uFillTx/>
                          <a:latin typeface="+mn-lt"/>
                          <a:ea typeface="+mn-ea"/>
                          <a:cs typeface="+mn-cs"/>
                        </a:rPr>
                        <a:t>
Quisiera hacer una consulta sobre la demora que hay con la otorgación del crédito complementario procrear. No puede ser que para cada consulta uno tenga que perder toda una mañana en la única sucursal que tienen en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12:53:38</a:t>
                      </a:r>
                    </a:p>
                  </a:txBody>
                  <a:tcPr/>
                </a:tc>
                <a:extLst>
                  <a:ext uri="{0D108BD9-81ED-4DB2-BD59-A6C34878D82A}">
                    <a16:rowId xmlns:a16="http://schemas.microsoft.com/office/drawing/2014/main" val="147448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Marcela Gutierrez - 2017-04-08 19:42:18</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cuantos puntos tengo y como hay para canjearlos.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11:51:22</a:t>
                      </a:r>
                    </a:p>
                  </a:txBody>
                  <a:tcPr/>
                </a:tc>
                <a:extLst>
                  <a:ext uri="{0D108BD9-81ED-4DB2-BD59-A6C34878D82A}">
                    <a16:rowId xmlns:a16="http://schemas.microsoft.com/office/drawing/2014/main" val="385765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Roxana Castillo - 2017-04-08 19:31:41</a:t>
                      </a:r>
                      <a:r>
                        <a:rPr kumimoji="0" lang="es-ES" sz="1000" b="0" i="0" u="none" strike="noStrike" kern="1200" cap="none" spc="0" normalizeH="0" baseline="0" noProof="0">
                          <a:ln>
                            <a:noFill/>
                          </a:ln>
                          <a:solidFill>
                            <a:prstClr val="black"/>
                          </a:solidFill>
                          <a:effectLst/>
                          <a:uLnTx/>
                          <a:uFillTx/>
                          <a:latin typeface="+mn-lt"/>
                          <a:ea typeface="+mn-ea"/>
                          <a:cs typeface="+mn-cs"/>
                        </a:rPr>
                        <a:t>
CUIDEN MAS A LOS CLIENTES. En el año 2012 me tocó ser víctima de vaciamiento de mí cuenta, es horrible, te sentís ultrajada. Todo tu sueldo y ahorros que depositas en el banco confiando, de pronto, desaparecen. Hoy le tocó a una compañera de trabajo esa misma situación. Me llamó llorando pidiéndome "asesoramiento". Podrían humanizarse un poco? NO QUIERO asesorar en estas situaciones, no quiero que sucedan. Me podrían informar sugerencias para ella? Deben devolverle esos gastos que ella no hizo. Recuerden que nosotros, los clientes, confiamos en ustedes. Protejannos!!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10:46:05</a:t>
                      </a:r>
                    </a:p>
                  </a:txBody>
                  <a:tcPr/>
                </a:tc>
                <a:extLst>
                  <a:ext uri="{0D108BD9-81ED-4DB2-BD59-A6C34878D82A}">
                    <a16:rowId xmlns:a16="http://schemas.microsoft.com/office/drawing/2014/main" val="3317412888"/>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1575338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88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12152354"/>
                    </a:ext>
                  </a:extLst>
                </a:gridCol>
                <a:gridCol w="822960">
                  <a:extLst>
                    <a:ext uri="{9D8B030D-6E8A-4147-A177-3AD203B41FA5}">
                      <a16:colId xmlns:a16="http://schemas.microsoft.com/office/drawing/2014/main" val="730023897"/>
                    </a:ext>
                  </a:extLst>
                </a:gridCol>
                <a:gridCol w="822960">
                  <a:extLst>
                    <a:ext uri="{9D8B030D-6E8A-4147-A177-3AD203B41FA5}">
                      <a16:colId xmlns:a16="http://schemas.microsoft.com/office/drawing/2014/main" val="2775109217"/>
                    </a:ext>
                  </a:extLst>
                </a:gridCol>
                <a:gridCol w="822960">
                  <a:extLst>
                    <a:ext uri="{9D8B030D-6E8A-4147-A177-3AD203B41FA5}">
                      <a16:colId xmlns:a16="http://schemas.microsoft.com/office/drawing/2014/main" val="2740369596"/>
                    </a:ext>
                  </a:extLst>
                </a:gridCol>
                <a:gridCol w="822960">
                  <a:extLst>
                    <a:ext uri="{9D8B030D-6E8A-4147-A177-3AD203B41FA5}">
                      <a16:colId xmlns:a16="http://schemas.microsoft.com/office/drawing/2014/main" val="15603744"/>
                    </a:ext>
                  </a:extLst>
                </a:gridCol>
                <a:gridCol w="822960">
                  <a:extLst>
                    <a:ext uri="{9D8B030D-6E8A-4147-A177-3AD203B41FA5}">
                      <a16:colId xmlns:a16="http://schemas.microsoft.com/office/drawing/2014/main" val="382125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8215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Belen Roldan - 2017-04-08 18:25:48</a:t>
                      </a:r>
                      <a:r>
                        <a:rPr kumimoji="0" lang="es-ES" sz="1000" b="0" i="0" u="none" strike="noStrike" kern="1200" cap="none" spc="0" normalizeH="0" baseline="0" noProof="0">
                          <a:ln>
                            <a:noFill/>
                          </a:ln>
                          <a:solidFill>
                            <a:prstClr val="black"/>
                          </a:solidFill>
                          <a:effectLst/>
                          <a:uLnTx/>
                          <a:uFillTx/>
                          <a:latin typeface="+mn-lt"/>
                          <a:ea typeface="+mn-ea"/>
                          <a:cs typeface="+mn-cs"/>
                        </a:rPr>
                        <a:t>
Hola...no quiero estar mas suscripta a Sorpresa Santander Rio por el hecho de que actualmente no estoy utilizando el beneficio. No me sirve. Necesito asesoramiento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10:11:04</a:t>
                      </a:r>
                    </a:p>
                  </a:txBody>
                  <a:tcPr/>
                </a:tc>
                <a:extLst>
                  <a:ext uri="{0D108BD9-81ED-4DB2-BD59-A6C34878D82A}">
                    <a16:rowId xmlns:a16="http://schemas.microsoft.com/office/drawing/2014/main" val="178814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Gisele Sanchez - 2017-04-08 15:46:25</a:t>
                      </a:r>
                      <a:r>
                        <a:rPr kumimoji="0" lang="en-US" sz="1000" b="0" i="0" u="none" strike="noStrike" kern="1200" cap="none" spc="0" normalizeH="0" baseline="0" noProof="0">
                          <a:ln>
                            <a:noFill/>
                          </a:ln>
                          <a:solidFill>
                            <a:prstClr val="black"/>
                          </a:solidFill>
                          <a:effectLst/>
                          <a:uLnTx/>
                          <a:uFillTx/>
                          <a:latin typeface="+mn-lt"/>
                          <a:ea typeface="+mn-ea"/>
                          <a:cs typeface="+mn-cs"/>
                        </a:rPr>
                        <a:t>
Ponen autoservicios "24 hrs los 365 días " y no puedo depositaaaaaaaaaaaaar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09:20:49</a:t>
                      </a:r>
                    </a:p>
                  </a:txBody>
                  <a:tcPr/>
                </a:tc>
                <a:extLst>
                  <a:ext uri="{0D108BD9-81ED-4DB2-BD59-A6C34878D82A}">
                    <a16:rowId xmlns:a16="http://schemas.microsoft.com/office/drawing/2014/main" val="2857844035"/>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1420881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6755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9362458"/>
                    </a:ext>
                  </a:extLst>
                </a:gridCol>
                <a:gridCol w="2468880">
                  <a:extLst>
                    <a:ext uri="{9D8B030D-6E8A-4147-A177-3AD203B41FA5}">
                      <a16:colId xmlns:a16="http://schemas.microsoft.com/office/drawing/2014/main" val="375768501"/>
                    </a:ext>
                  </a:extLst>
                </a:gridCol>
                <a:gridCol w="822960">
                  <a:extLst>
                    <a:ext uri="{9D8B030D-6E8A-4147-A177-3AD203B41FA5}">
                      <a16:colId xmlns:a16="http://schemas.microsoft.com/office/drawing/2014/main" val="3240654878"/>
                    </a:ext>
                  </a:extLst>
                </a:gridCol>
                <a:gridCol w="822960">
                  <a:extLst>
                    <a:ext uri="{9D8B030D-6E8A-4147-A177-3AD203B41FA5}">
                      <a16:colId xmlns:a16="http://schemas.microsoft.com/office/drawing/2014/main" val="2059243667"/>
                    </a:ext>
                  </a:extLst>
                </a:gridCol>
                <a:gridCol w="822960">
                  <a:extLst>
                    <a:ext uri="{9D8B030D-6E8A-4147-A177-3AD203B41FA5}">
                      <a16:colId xmlns:a16="http://schemas.microsoft.com/office/drawing/2014/main" val="229042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5897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Fabrizio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39738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Rao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Argentina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2567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Aguila Madryn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Hipotecario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38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Alarcon Vicharra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6820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Ayelen Carolina Lobos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12291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 Pérrima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67912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Leiva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62360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8472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 Frances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8774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Néstor Klain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92256124"/>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207863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7408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4859249"/>
                    </a:ext>
                  </a:extLst>
                </a:gridCol>
                <a:gridCol w="2468880">
                  <a:extLst>
                    <a:ext uri="{9D8B030D-6E8A-4147-A177-3AD203B41FA5}">
                      <a16:colId xmlns:a16="http://schemas.microsoft.com/office/drawing/2014/main" val="1805863406"/>
                    </a:ext>
                  </a:extLst>
                </a:gridCol>
                <a:gridCol w="822960">
                  <a:extLst>
                    <a:ext uri="{9D8B030D-6E8A-4147-A177-3AD203B41FA5}">
                      <a16:colId xmlns:a16="http://schemas.microsoft.com/office/drawing/2014/main" val="2751614853"/>
                    </a:ext>
                  </a:extLst>
                </a:gridCol>
                <a:gridCol w="822960">
                  <a:extLst>
                    <a:ext uri="{9D8B030D-6E8A-4147-A177-3AD203B41FA5}">
                      <a16:colId xmlns:a16="http://schemas.microsoft.com/office/drawing/2014/main" val="1480875080"/>
                    </a:ext>
                  </a:extLst>
                </a:gridCol>
                <a:gridCol w="822960">
                  <a:extLst>
                    <a:ext uri="{9D8B030D-6E8A-4147-A177-3AD203B41FA5}">
                      <a16:colId xmlns:a16="http://schemas.microsoft.com/office/drawing/2014/main" val="2242619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46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Sofia Deliodoukas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20366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Veròn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16127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Vicky de la 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04235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Chiara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Argentina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0907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Scabuzzo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457429381"/>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2561131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83142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11/03/2017 - 10/04/2017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193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994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62834351"/>
                    </a:ext>
                  </a:extLst>
                </a:gridCol>
                <a:gridCol w="1645920">
                  <a:extLst>
                    <a:ext uri="{9D8B030D-6E8A-4147-A177-3AD203B41FA5}">
                      <a16:colId xmlns:a16="http://schemas.microsoft.com/office/drawing/2014/main" val="1611342917"/>
                    </a:ext>
                  </a:extLst>
                </a:gridCol>
                <a:gridCol w="822960">
                  <a:extLst>
                    <a:ext uri="{9D8B030D-6E8A-4147-A177-3AD203B41FA5}">
                      <a16:colId xmlns:a16="http://schemas.microsoft.com/office/drawing/2014/main" val="1747567515"/>
                    </a:ext>
                  </a:extLst>
                </a:gridCol>
                <a:gridCol w="822960">
                  <a:extLst>
                    <a:ext uri="{9D8B030D-6E8A-4147-A177-3AD203B41FA5}">
                      <a16:colId xmlns:a16="http://schemas.microsoft.com/office/drawing/2014/main" val="2078819674"/>
                    </a:ext>
                  </a:extLst>
                </a:gridCol>
                <a:gridCol w="822960">
                  <a:extLst>
                    <a:ext uri="{9D8B030D-6E8A-4147-A177-3AD203B41FA5}">
                      <a16:colId xmlns:a16="http://schemas.microsoft.com/office/drawing/2014/main" val="333951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6936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Lorena Fernandez - 2017-04-10 19:57:52</a:t>
                      </a:r>
                      <a:r>
                        <a:rPr kumimoji="0" lang="es-ES" sz="1000" b="0" i="0" u="none" strike="noStrike" kern="1200" cap="none" spc="0" normalizeH="0" baseline="0" noProof="0">
                          <a:ln>
                            <a:noFill/>
                          </a:ln>
                          <a:solidFill>
                            <a:prstClr val="black"/>
                          </a:solidFill>
                          <a:effectLst/>
                          <a:uLnTx/>
                          <a:uFillTx/>
                          <a:latin typeface="+mn-lt"/>
                          <a:ea typeface="+mn-ea"/>
                          <a:cs typeface="+mn-cs"/>
                        </a:rPr>
                        <a:t>
No se puede consultar el limite de compra en la tarjeta de credito desde Home Banking, no se puede ingresar a visa home desde HB. Alguna vez van a hacer en pos de mejorar el servicio al cliente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651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Marce Miro - 2017-04-10 18:20:32</a:t>
                      </a:r>
                      <a:r>
                        <a:rPr kumimoji="0" lang="es-ES" sz="1000" b="0" i="0" u="none" strike="noStrike" kern="1200" cap="none" spc="0" normalizeH="0" baseline="0" noProof="0">
                          <a:ln>
                            <a:noFill/>
                          </a:ln>
                          <a:solidFill>
                            <a:prstClr val="black"/>
                          </a:solidFill>
                          <a:effectLst/>
                          <a:uLnTx/>
                          <a:uFillTx/>
                          <a:latin typeface="+mn-lt"/>
                          <a:ea typeface="+mn-ea"/>
                          <a:cs typeface="+mn-cs"/>
                        </a:rPr>
                        <a:t>
Hola. Hace meses y meses que recibo la insoportable llamada de ICBC " por la importante deuda que tengo" bla bla bla. Me indican que llame a reclamos xq no hay deuda pero no puedo hacerlo porque no tengo clave y sin ello no me atienden.-
NO SOY CLIENTE DEL BCO  No pueden molestar hasta el cansancio-No hay manera, es tal la ineptitud que te no saben que contestar y cuando lo hacen te responden MAL-
Tanta publicidad de excelencia, x fvr, son patèticos- Creo que hay una ley que me ampara...no?
Me dijeron que era el 3er Bco del mundo pero me mintieron
Marcela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11:58:11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997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Enrique Tonelli - 2017-04-10 10:41:34</a:t>
                      </a:r>
                      <a:r>
                        <a:rPr kumimoji="0" lang="es-ES" sz="1000" b="0" i="0" u="none" strike="noStrike" kern="1200" cap="none" spc="0" normalizeH="0" baseline="0" noProof="0">
                          <a:ln>
                            <a:noFill/>
                          </a:ln>
                          <a:solidFill>
                            <a:prstClr val="black"/>
                          </a:solidFill>
                          <a:effectLst/>
                          <a:uLnTx/>
                          <a:uFillTx/>
                          <a:latin typeface="+mn-lt"/>
                          <a:ea typeface="+mn-ea"/>
                          <a:cs typeface="+mn-cs"/>
                        </a:rPr>
                        <a:t>
Hace tres horas que el centro HOLA no me atiende!!!!! que tengo que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944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Mariano Alejandro Cabral - 2017-04-10 07:14:54</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 la tarjeta inhabilitada y no tengo clave de Home banking, que hago??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15:42:48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7183478"/>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093555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1466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14432836"/>
                    </a:ext>
                  </a:extLst>
                </a:gridCol>
                <a:gridCol w="1645920">
                  <a:extLst>
                    <a:ext uri="{9D8B030D-6E8A-4147-A177-3AD203B41FA5}">
                      <a16:colId xmlns:a16="http://schemas.microsoft.com/office/drawing/2014/main" val="3519107255"/>
                    </a:ext>
                  </a:extLst>
                </a:gridCol>
                <a:gridCol w="822960">
                  <a:extLst>
                    <a:ext uri="{9D8B030D-6E8A-4147-A177-3AD203B41FA5}">
                      <a16:colId xmlns:a16="http://schemas.microsoft.com/office/drawing/2014/main" val="3555101036"/>
                    </a:ext>
                  </a:extLst>
                </a:gridCol>
                <a:gridCol w="822960">
                  <a:extLst>
                    <a:ext uri="{9D8B030D-6E8A-4147-A177-3AD203B41FA5}">
                      <a16:colId xmlns:a16="http://schemas.microsoft.com/office/drawing/2014/main" val="697606886"/>
                    </a:ext>
                  </a:extLst>
                </a:gridCol>
                <a:gridCol w="822960">
                  <a:extLst>
                    <a:ext uri="{9D8B030D-6E8A-4147-A177-3AD203B41FA5}">
                      <a16:colId xmlns:a16="http://schemas.microsoft.com/office/drawing/2014/main" val="2189124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9259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Miguel Angel Romero - 2017-04-09 09:56:57</a:t>
                      </a:r>
                      <a:r>
                        <a:rPr kumimoji="0" lang="es-ES" sz="1000" b="0" i="0" u="none" strike="noStrike" kern="1200" cap="none" spc="0" normalizeH="0" baseline="0" noProof="0">
                          <a:ln>
                            <a:noFill/>
                          </a:ln>
                          <a:solidFill>
                            <a:prstClr val="black"/>
                          </a:solidFill>
                          <a:effectLst/>
                          <a:uLnTx/>
                          <a:uFillTx/>
                          <a:latin typeface="+mn-lt"/>
                          <a:ea typeface="+mn-ea"/>
                          <a:cs typeface="+mn-cs"/>
                        </a:rPr>
                        <a:t>
Buen dia en febrero cancele una compra de netshoes..ellos me mandaron el comprobante de reintegro..pero en mi resumen de mi visa veo q me debitaron las 3 cuotas de la compra q había sido cancelada..alguien me puede ayudar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893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Roxana Castillo - 2017-04-08 19:31:41</a:t>
                      </a:r>
                      <a:r>
                        <a:rPr kumimoji="0" lang="es-ES" sz="1000" b="0" i="0" u="none" strike="noStrike" kern="1200" cap="none" spc="0" normalizeH="0" baseline="0" noProof="0">
                          <a:ln>
                            <a:noFill/>
                          </a:ln>
                          <a:solidFill>
                            <a:prstClr val="black"/>
                          </a:solidFill>
                          <a:effectLst/>
                          <a:uLnTx/>
                          <a:uFillTx/>
                          <a:latin typeface="+mn-lt"/>
                          <a:ea typeface="+mn-ea"/>
                          <a:cs typeface="+mn-cs"/>
                        </a:rPr>
                        <a:t>
CUIDEN MAS A LOS CLIENTES. En el año 2012 me tocó ser víctima de vaciamiento de mí cuenta, es horrible, te sentís ultrajada. Todo tu sueldo y ahorros que depositas en el banco confiando, de pronto, desaparecen. Hoy le tocó a una compañera de trabajo esa misma situación. Me llamó llorando pidiéndome "asesoramiento". Podrían humanizarse un poco? NO QUIERO asesorar en estas situaciones, no quiero que sucedan. Me podrían informar sugerencias para ella? Deben devolverle esos gastos que ella no hizo. Recuerden que nosotros, los clientes, confiamos en ustedes. Protejannos!!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947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Vero Nica - 2017-04-08 11:52:11</a:t>
                      </a:r>
                      <a:r>
                        <a:rPr kumimoji="0" lang="es-ES" sz="1000" b="0" i="0" u="none" strike="noStrike" kern="1200" cap="none" spc="0" normalizeH="0" baseline="0" noProof="0">
                          <a:ln>
                            <a:noFill/>
                          </a:ln>
                          <a:solidFill>
                            <a:prstClr val="black"/>
                          </a:solidFill>
                          <a:effectLst/>
                          <a:uLnTx/>
                          <a:uFillTx/>
                          <a:latin typeface="+mn-lt"/>
                          <a:ea typeface="+mn-ea"/>
                          <a:cs typeface="+mn-cs"/>
                        </a:rPr>
                        <a:t>
Hola! lei que Santander adquirió Citibank. Podrán informarme donde debo dirigirme para presentar un cheque emitido por cuentas del Citibank?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08:47:17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2589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Agustina Rey - 2017-04-07 17:38:39</a:t>
                      </a:r>
                      <a:r>
                        <a:rPr kumimoji="0" lang="es-ES" sz="1000" b="0" i="0" u="none" strike="noStrike" kern="1200" cap="none" spc="0" normalizeH="0" baseline="0" noProof="0">
                          <a:ln>
                            <a:noFill/>
                          </a:ln>
                          <a:solidFill>
                            <a:prstClr val="black"/>
                          </a:solidFill>
                          <a:effectLst/>
                          <a:uLnTx/>
                          <a:uFillTx/>
                          <a:latin typeface="+mn-lt"/>
                          <a:ea typeface="+mn-ea"/>
                          <a:cs typeface="+mn-cs"/>
                        </a:rPr>
                        <a:t>
No funciona el online banking.. fui al banco me dicen una cosa.. sigue sin funcionar.. llamo al 0800 y lo unico que escucho es una maquina y una musica.. soluciones????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 17:57:57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2154289"/>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2388767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3993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6516571"/>
                    </a:ext>
                  </a:extLst>
                </a:gridCol>
                <a:gridCol w="1645920">
                  <a:extLst>
                    <a:ext uri="{9D8B030D-6E8A-4147-A177-3AD203B41FA5}">
                      <a16:colId xmlns:a16="http://schemas.microsoft.com/office/drawing/2014/main" val="1860143518"/>
                    </a:ext>
                  </a:extLst>
                </a:gridCol>
                <a:gridCol w="822960">
                  <a:extLst>
                    <a:ext uri="{9D8B030D-6E8A-4147-A177-3AD203B41FA5}">
                      <a16:colId xmlns:a16="http://schemas.microsoft.com/office/drawing/2014/main" val="2948519092"/>
                    </a:ext>
                  </a:extLst>
                </a:gridCol>
                <a:gridCol w="822960">
                  <a:extLst>
                    <a:ext uri="{9D8B030D-6E8A-4147-A177-3AD203B41FA5}">
                      <a16:colId xmlns:a16="http://schemas.microsoft.com/office/drawing/2014/main" val="15567478"/>
                    </a:ext>
                  </a:extLst>
                </a:gridCol>
                <a:gridCol w="822960">
                  <a:extLst>
                    <a:ext uri="{9D8B030D-6E8A-4147-A177-3AD203B41FA5}">
                      <a16:colId xmlns:a16="http://schemas.microsoft.com/office/drawing/2014/main" val="1117247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3738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Pau Pérrima - 2017-04-07 13:00:43</a:t>
                      </a:r>
                      <a:r>
                        <a:rPr kumimoji="0" lang="es-ES" sz="1000" b="0" i="0" u="none" strike="noStrike" kern="1200" cap="none" spc="0" normalizeH="0" baseline="0" noProof="0">
                          <a:ln>
                            <a:noFill/>
                          </a:ln>
                          <a:solidFill>
                            <a:prstClr val="black"/>
                          </a:solidFill>
                          <a:effectLst/>
                          <a:uLnTx/>
                          <a:uFillTx/>
                          <a:latin typeface="+mn-lt"/>
                          <a:ea typeface="+mn-ea"/>
                          <a:cs typeface="+mn-cs"/>
                        </a:rPr>
                        <a:t>
No les da una pizca de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11:49:45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305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Pau Pérrima - 2017-04-07 12:10:59</a:t>
                      </a:r>
                      <a:r>
                        <a:rPr kumimoji="0" lang="es-ES" sz="1000" b="0" i="0" u="none" strike="noStrike" kern="1200" cap="none" spc="0" normalizeH="0" baseline="0" noProof="0">
                          <a:ln>
                            <a:noFill/>
                          </a:ln>
                          <a:solidFill>
                            <a:prstClr val="black"/>
                          </a:solidFill>
                          <a:effectLst/>
                          <a:uLnTx/>
                          <a:uFillTx/>
                          <a:latin typeface="+mn-lt"/>
                          <a:ea typeface="+mn-ea"/>
                          <a:cs typeface="+mn-cs"/>
                        </a:rPr>
                        <a:t>
Es la segunda vez que me dejan.plantada por las tarjetas de débito!!!pero que clase de banco son?¡?!me podes contestar??.es posible que alguien digno se haga cargo de esto y de la car???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11:49:40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07534981"/>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8497347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1723</Words>
  <Application>Microsoft Office PowerPoint</Application>
  <PresentationFormat>On-screen Show (4:3)</PresentationFormat>
  <Paragraphs>789</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Reporte Facebook</vt:lpstr>
      <vt:lpstr>Facebook Key Metrics Table</vt:lpstr>
      <vt:lpstr>Facebook Fans Total</vt:lpstr>
      <vt:lpstr>Facebook Own Posts By Weekday</vt:lpstr>
      <vt:lpstr>Facebook Fans Change Per Weekday</vt:lpstr>
      <vt:lpstr>Facebook Key Metrics Radar</vt:lpstr>
      <vt:lpstr>Facebook Fans Change</vt:lpstr>
      <vt:lpstr>Facebook Interaction Rate By Weekday</vt:lpstr>
      <vt:lpstr>Facebook Own Posts</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By Hour</vt:lpstr>
      <vt:lpstr>Facebook Post Type Distribution</vt:lpstr>
      <vt:lpstr>Facebook Interaction Rate By Hour</vt:lpstr>
      <vt:lpstr>Facebook Interactions Distribution</vt:lpstr>
      <vt:lpstr>Facebook Interaction Rate By Post Type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Key Influencers - 1 of 2</vt:lpstr>
      <vt:lpstr>Facebook Key Influencers - 2 of 2</vt:lpstr>
      <vt:lpstr>Facebook Response Times</vt:lpstr>
      <vt:lpstr>Facebook Questions Table - 1 of 3</vt:lpstr>
      <vt:lpstr>Facebook Questions Table - 2 of 3</vt:lpstr>
      <vt:lpstr>Facebook Questions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2017-04-20T13:55:44Z</dcterms:created>
  <dcterms:modified xsi:type="dcterms:W3CDTF">2017-04-20T13:56:57Z</dcterms:modified>
</cp:coreProperties>
</file>