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68301</c:v>
                </c:pt>
                <c:pt idx="1">
                  <c:v>68304</c:v>
                </c:pt>
                <c:pt idx="2">
                  <c:v>68321</c:v>
                </c:pt>
                <c:pt idx="3">
                  <c:v>68349</c:v>
                </c:pt>
                <c:pt idx="4">
                  <c:v>68371</c:v>
                </c:pt>
                <c:pt idx="5">
                  <c:v>68397</c:v>
                </c:pt>
                <c:pt idx="6">
                  <c:v>68423</c:v>
                </c:pt>
                <c:pt idx="7">
                  <c:v>68417</c:v>
                </c:pt>
                <c:pt idx="8">
                  <c:v>68433</c:v>
                </c:pt>
                <c:pt idx="9">
                  <c:v>68470</c:v>
                </c:pt>
                <c:pt idx="10">
                  <c:v>68519</c:v>
                </c:pt>
                <c:pt idx="11">
                  <c:v>68570</c:v>
                </c:pt>
                <c:pt idx="12">
                  <c:v>68625</c:v>
                </c:pt>
                <c:pt idx="13">
                  <c:v>68635</c:v>
                </c:pt>
                <c:pt idx="14">
                  <c:v>68672</c:v>
                </c:pt>
                <c:pt idx="15">
                  <c:v>68674</c:v>
                </c:pt>
                <c:pt idx="16">
                  <c:v>68693</c:v>
                </c:pt>
                <c:pt idx="17">
                  <c:v>68723</c:v>
                </c:pt>
                <c:pt idx="18">
                  <c:v>68749</c:v>
                </c:pt>
                <c:pt idx="19">
                  <c:v>68759</c:v>
                </c:pt>
                <c:pt idx="20">
                  <c:v>68772</c:v>
                </c:pt>
                <c:pt idx="21">
                  <c:v>68885</c:v>
                </c:pt>
                <c:pt idx="22">
                  <c:v>68907</c:v>
                </c:pt>
                <c:pt idx="23">
                  <c:v>68937</c:v>
                </c:pt>
                <c:pt idx="24">
                  <c:v>68988</c:v>
                </c:pt>
                <c:pt idx="25">
                  <c:v>69018</c:v>
                </c:pt>
                <c:pt idx="26">
                  <c:v>69040</c:v>
                </c:pt>
                <c:pt idx="27">
                  <c:v>69067</c:v>
                </c:pt>
                <c:pt idx="28">
                  <c:v>69076</c:v>
                </c:pt>
                <c:pt idx="29">
                  <c:v>69085</c:v>
                </c:pt>
                <c:pt idx="30">
                  <c:v>69103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CE-4C89-A48D-517123BDF4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64000</c:v>
                </c:pt>
                <c:pt idx="1">
                  <c:v>63995</c:v>
                </c:pt>
                <c:pt idx="2">
                  <c:v>64002</c:v>
                </c:pt>
                <c:pt idx="3">
                  <c:v>64007</c:v>
                </c:pt>
                <c:pt idx="4">
                  <c:v>64010</c:v>
                </c:pt>
                <c:pt idx="5">
                  <c:v>64014</c:v>
                </c:pt>
                <c:pt idx="6">
                  <c:v>64018</c:v>
                </c:pt>
                <c:pt idx="7">
                  <c:v>64019</c:v>
                </c:pt>
                <c:pt idx="8">
                  <c:v>64021</c:v>
                </c:pt>
                <c:pt idx="9">
                  <c:v>64032</c:v>
                </c:pt>
                <c:pt idx="10">
                  <c:v>64038</c:v>
                </c:pt>
                <c:pt idx="11">
                  <c:v>64036</c:v>
                </c:pt>
                <c:pt idx="12">
                  <c:v>64045</c:v>
                </c:pt>
                <c:pt idx="13">
                  <c:v>64047</c:v>
                </c:pt>
                <c:pt idx="14">
                  <c:v>64047</c:v>
                </c:pt>
                <c:pt idx="15">
                  <c:v>64050</c:v>
                </c:pt>
                <c:pt idx="16">
                  <c:v>64050</c:v>
                </c:pt>
                <c:pt idx="17">
                  <c:v>64048</c:v>
                </c:pt>
                <c:pt idx="18">
                  <c:v>64056</c:v>
                </c:pt>
                <c:pt idx="19">
                  <c:v>64051</c:v>
                </c:pt>
                <c:pt idx="20">
                  <c:v>64056</c:v>
                </c:pt>
                <c:pt idx="21">
                  <c:v>64053</c:v>
                </c:pt>
                <c:pt idx="22">
                  <c:v>64054</c:v>
                </c:pt>
                <c:pt idx="23">
                  <c:v>64046</c:v>
                </c:pt>
                <c:pt idx="24">
                  <c:v>64050</c:v>
                </c:pt>
                <c:pt idx="25">
                  <c:v>64060</c:v>
                </c:pt>
                <c:pt idx="26">
                  <c:v>64064</c:v>
                </c:pt>
                <c:pt idx="27">
                  <c:v>64057</c:v>
                </c:pt>
                <c:pt idx="28">
                  <c:v>64057</c:v>
                </c:pt>
                <c:pt idx="29">
                  <c:v>64049</c:v>
                </c:pt>
                <c:pt idx="30">
                  <c:v>64054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CE-4C89-A48D-517123BDF4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8906</c:v>
                </c:pt>
                <c:pt idx="1">
                  <c:v>8912</c:v>
                </c:pt>
                <c:pt idx="2">
                  <c:v>8914</c:v>
                </c:pt>
                <c:pt idx="3">
                  <c:v>8920</c:v>
                </c:pt>
                <c:pt idx="4">
                  <c:v>8925</c:v>
                </c:pt>
                <c:pt idx="5">
                  <c:v>8930</c:v>
                </c:pt>
                <c:pt idx="6">
                  <c:v>8942</c:v>
                </c:pt>
                <c:pt idx="7">
                  <c:v>8947</c:v>
                </c:pt>
                <c:pt idx="8">
                  <c:v>8945</c:v>
                </c:pt>
                <c:pt idx="9">
                  <c:v>8948</c:v>
                </c:pt>
                <c:pt idx="10">
                  <c:v>8957</c:v>
                </c:pt>
                <c:pt idx="11">
                  <c:v>8964</c:v>
                </c:pt>
                <c:pt idx="12">
                  <c:v>8975</c:v>
                </c:pt>
                <c:pt idx="13">
                  <c:v>8980</c:v>
                </c:pt>
                <c:pt idx="14">
                  <c:v>8984</c:v>
                </c:pt>
                <c:pt idx="15">
                  <c:v>8985</c:v>
                </c:pt>
                <c:pt idx="16">
                  <c:v>8994</c:v>
                </c:pt>
                <c:pt idx="17">
                  <c:v>9003</c:v>
                </c:pt>
                <c:pt idx="18">
                  <c:v>9013</c:v>
                </c:pt>
                <c:pt idx="19">
                  <c:v>9020</c:v>
                </c:pt>
                <c:pt idx="20">
                  <c:v>9023</c:v>
                </c:pt>
                <c:pt idx="21">
                  <c:v>9026</c:v>
                </c:pt>
                <c:pt idx="22">
                  <c:v>9026</c:v>
                </c:pt>
                <c:pt idx="23">
                  <c:v>9033</c:v>
                </c:pt>
                <c:pt idx="24">
                  <c:v>9038</c:v>
                </c:pt>
                <c:pt idx="25">
                  <c:v>9045</c:v>
                </c:pt>
                <c:pt idx="26">
                  <c:v>9056</c:v>
                </c:pt>
                <c:pt idx="27">
                  <c:v>9064</c:v>
                </c:pt>
                <c:pt idx="28">
                  <c:v>9065</c:v>
                </c:pt>
                <c:pt idx="29">
                  <c:v>9066</c:v>
                </c:pt>
                <c:pt idx="30">
                  <c:v>9070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CE-4C89-A48D-517123BDF4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139961</c:v>
                </c:pt>
                <c:pt idx="1">
                  <c:v>139958</c:v>
                </c:pt>
                <c:pt idx="2">
                  <c:v>139962</c:v>
                </c:pt>
                <c:pt idx="3">
                  <c:v>139968</c:v>
                </c:pt>
                <c:pt idx="4">
                  <c:v>139967</c:v>
                </c:pt>
                <c:pt idx="5">
                  <c:v>139968</c:v>
                </c:pt>
                <c:pt idx="6">
                  <c:v>139988</c:v>
                </c:pt>
                <c:pt idx="7">
                  <c:v>139996</c:v>
                </c:pt>
                <c:pt idx="8">
                  <c:v>139999</c:v>
                </c:pt>
                <c:pt idx="9">
                  <c:v>140005</c:v>
                </c:pt>
                <c:pt idx="10">
                  <c:v>140012</c:v>
                </c:pt>
                <c:pt idx="11">
                  <c:v>140016</c:v>
                </c:pt>
                <c:pt idx="12">
                  <c:v>140020</c:v>
                </c:pt>
                <c:pt idx="13">
                  <c:v>140024</c:v>
                </c:pt>
                <c:pt idx="14">
                  <c:v>140025</c:v>
                </c:pt>
                <c:pt idx="15">
                  <c:v>140028</c:v>
                </c:pt>
                <c:pt idx="16">
                  <c:v>140030</c:v>
                </c:pt>
                <c:pt idx="17">
                  <c:v>140035</c:v>
                </c:pt>
                <c:pt idx="18">
                  <c:v>140060</c:v>
                </c:pt>
                <c:pt idx="19">
                  <c:v>140068</c:v>
                </c:pt>
                <c:pt idx="20">
                  <c:v>140070</c:v>
                </c:pt>
                <c:pt idx="21">
                  <c:v>140072</c:v>
                </c:pt>
                <c:pt idx="22">
                  <c:v>140075</c:v>
                </c:pt>
                <c:pt idx="23">
                  <c:v>140078</c:v>
                </c:pt>
                <c:pt idx="24">
                  <c:v>140095</c:v>
                </c:pt>
                <c:pt idx="25">
                  <c:v>140100</c:v>
                </c:pt>
                <c:pt idx="26">
                  <c:v>140108</c:v>
                </c:pt>
                <c:pt idx="27">
                  <c:v>140114</c:v>
                </c:pt>
                <c:pt idx="28">
                  <c:v>140112</c:v>
                </c:pt>
                <c:pt idx="29">
                  <c:v>140104</c:v>
                </c:pt>
                <c:pt idx="30">
                  <c:v>140102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CE-4C89-A48D-517123BDF4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103045</c:v>
                </c:pt>
                <c:pt idx="1">
                  <c:v>103056</c:v>
                </c:pt>
                <c:pt idx="2">
                  <c:v>103071</c:v>
                </c:pt>
                <c:pt idx="3">
                  <c:v>103080</c:v>
                </c:pt>
                <c:pt idx="4">
                  <c:v>103111</c:v>
                </c:pt>
                <c:pt idx="5">
                  <c:v>103130</c:v>
                </c:pt>
                <c:pt idx="6">
                  <c:v>103152</c:v>
                </c:pt>
                <c:pt idx="7">
                  <c:v>103169</c:v>
                </c:pt>
                <c:pt idx="8">
                  <c:v>103178</c:v>
                </c:pt>
                <c:pt idx="9">
                  <c:v>103194</c:v>
                </c:pt>
                <c:pt idx="10">
                  <c:v>103216</c:v>
                </c:pt>
                <c:pt idx="11">
                  <c:v>103227</c:v>
                </c:pt>
                <c:pt idx="12">
                  <c:v>103248</c:v>
                </c:pt>
                <c:pt idx="13">
                  <c:v>103247</c:v>
                </c:pt>
                <c:pt idx="14">
                  <c:v>103253</c:v>
                </c:pt>
                <c:pt idx="15">
                  <c:v>103261</c:v>
                </c:pt>
                <c:pt idx="16">
                  <c:v>103274</c:v>
                </c:pt>
                <c:pt idx="17">
                  <c:v>103287</c:v>
                </c:pt>
                <c:pt idx="18">
                  <c:v>103309</c:v>
                </c:pt>
                <c:pt idx="19">
                  <c:v>103314</c:v>
                </c:pt>
                <c:pt idx="20">
                  <c:v>103330</c:v>
                </c:pt>
                <c:pt idx="21">
                  <c:v>103342</c:v>
                </c:pt>
                <c:pt idx="22">
                  <c:v>103346</c:v>
                </c:pt>
                <c:pt idx="23">
                  <c:v>103357</c:v>
                </c:pt>
                <c:pt idx="24">
                  <c:v>103387</c:v>
                </c:pt>
                <c:pt idx="25">
                  <c:v>103428</c:v>
                </c:pt>
                <c:pt idx="26">
                  <c:v>103447</c:v>
                </c:pt>
                <c:pt idx="27">
                  <c:v>103470</c:v>
                </c:pt>
                <c:pt idx="28">
                  <c:v>103484</c:v>
                </c:pt>
                <c:pt idx="29">
                  <c:v>103481</c:v>
                </c:pt>
                <c:pt idx="30">
                  <c:v>103492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CE-4C89-A48D-517123BDF40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38304</c:v>
                </c:pt>
                <c:pt idx="1">
                  <c:v>38300</c:v>
                </c:pt>
                <c:pt idx="2">
                  <c:v>38299</c:v>
                </c:pt>
                <c:pt idx="3">
                  <c:v>38295</c:v>
                </c:pt>
                <c:pt idx="4">
                  <c:v>38295</c:v>
                </c:pt>
                <c:pt idx="5">
                  <c:v>38295</c:v>
                </c:pt>
                <c:pt idx="6">
                  <c:v>38294</c:v>
                </c:pt>
                <c:pt idx="7">
                  <c:v>38300</c:v>
                </c:pt>
                <c:pt idx="8">
                  <c:v>38300</c:v>
                </c:pt>
                <c:pt idx="9">
                  <c:v>38301</c:v>
                </c:pt>
                <c:pt idx="10">
                  <c:v>38299</c:v>
                </c:pt>
                <c:pt idx="11">
                  <c:v>38295</c:v>
                </c:pt>
                <c:pt idx="12">
                  <c:v>38297</c:v>
                </c:pt>
                <c:pt idx="13">
                  <c:v>38296</c:v>
                </c:pt>
                <c:pt idx="14">
                  <c:v>38293</c:v>
                </c:pt>
                <c:pt idx="15">
                  <c:v>38291</c:v>
                </c:pt>
                <c:pt idx="16">
                  <c:v>38288</c:v>
                </c:pt>
                <c:pt idx="17">
                  <c:v>38288</c:v>
                </c:pt>
                <c:pt idx="18">
                  <c:v>38289</c:v>
                </c:pt>
                <c:pt idx="19">
                  <c:v>38291</c:v>
                </c:pt>
                <c:pt idx="20">
                  <c:v>38288</c:v>
                </c:pt>
                <c:pt idx="21">
                  <c:v>38288</c:v>
                </c:pt>
                <c:pt idx="22">
                  <c:v>38287</c:v>
                </c:pt>
                <c:pt idx="23">
                  <c:v>38281</c:v>
                </c:pt>
                <c:pt idx="24">
                  <c:v>38286</c:v>
                </c:pt>
                <c:pt idx="25">
                  <c:v>38288</c:v>
                </c:pt>
                <c:pt idx="26">
                  <c:v>38286</c:v>
                </c:pt>
                <c:pt idx="27">
                  <c:v>38284</c:v>
                </c:pt>
                <c:pt idx="28">
                  <c:v>38281</c:v>
                </c:pt>
                <c:pt idx="29">
                  <c:v>38282</c:v>
                </c:pt>
                <c:pt idx="30">
                  <c:v>38282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CE-4C89-A48D-517123BDF40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58924</c:v>
                </c:pt>
                <c:pt idx="1">
                  <c:v>58920</c:v>
                </c:pt>
                <c:pt idx="2">
                  <c:v>58917</c:v>
                </c:pt>
                <c:pt idx="3">
                  <c:v>58919</c:v>
                </c:pt>
                <c:pt idx="4">
                  <c:v>58923</c:v>
                </c:pt>
                <c:pt idx="5">
                  <c:v>58925</c:v>
                </c:pt>
                <c:pt idx="6">
                  <c:v>58931</c:v>
                </c:pt>
                <c:pt idx="7">
                  <c:v>58935</c:v>
                </c:pt>
                <c:pt idx="8">
                  <c:v>58932</c:v>
                </c:pt>
                <c:pt idx="9">
                  <c:v>58935</c:v>
                </c:pt>
                <c:pt idx="10">
                  <c:v>58942</c:v>
                </c:pt>
                <c:pt idx="11">
                  <c:v>58933</c:v>
                </c:pt>
                <c:pt idx="12">
                  <c:v>58936</c:v>
                </c:pt>
                <c:pt idx="13">
                  <c:v>58937</c:v>
                </c:pt>
                <c:pt idx="14">
                  <c:v>58940</c:v>
                </c:pt>
                <c:pt idx="15">
                  <c:v>58948</c:v>
                </c:pt>
                <c:pt idx="16">
                  <c:v>58944</c:v>
                </c:pt>
                <c:pt idx="17">
                  <c:v>58951</c:v>
                </c:pt>
                <c:pt idx="18">
                  <c:v>58957</c:v>
                </c:pt>
                <c:pt idx="19">
                  <c:v>58958</c:v>
                </c:pt>
                <c:pt idx="20">
                  <c:v>58955</c:v>
                </c:pt>
                <c:pt idx="21">
                  <c:v>58959</c:v>
                </c:pt>
                <c:pt idx="22">
                  <c:v>58965</c:v>
                </c:pt>
                <c:pt idx="23">
                  <c:v>58960</c:v>
                </c:pt>
                <c:pt idx="24">
                  <c:v>58964</c:v>
                </c:pt>
                <c:pt idx="25">
                  <c:v>58961</c:v>
                </c:pt>
                <c:pt idx="26">
                  <c:v>58962</c:v>
                </c:pt>
                <c:pt idx="27">
                  <c:v>58959</c:v>
                </c:pt>
                <c:pt idx="28">
                  <c:v>58957</c:v>
                </c:pt>
                <c:pt idx="29">
                  <c:v>58951</c:v>
                </c:pt>
                <c:pt idx="30">
                  <c:v>58949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3CE-4C89-A48D-517123BDF40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40027</c:v>
                </c:pt>
                <c:pt idx="1">
                  <c:v>40017</c:v>
                </c:pt>
                <c:pt idx="2">
                  <c:v>40014</c:v>
                </c:pt>
                <c:pt idx="3">
                  <c:v>40008</c:v>
                </c:pt>
                <c:pt idx="4">
                  <c:v>40011</c:v>
                </c:pt>
                <c:pt idx="5">
                  <c:v>40006</c:v>
                </c:pt>
                <c:pt idx="6">
                  <c:v>40013</c:v>
                </c:pt>
                <c:pt idx="7">
                  <c:v>40014</c:v>
                </c:pt>
                <c:pt idx="8">
                  <c:v>40011</c:v>
                </c:pt>
                <c:pt idx="9">
                  <c:v>40016</c:v>
                </c:pt>
                <c:pt idx="10">
                  <c:v>40017</c:v>
                </c:pt>
                <c:pt idx="11">
                  <c:v>40016</c:v>
                </c:pt>
                <c:pt idx="12">
                  <c:v>40001</c:v>
                </c:pt>
                <c:pt idx="13">
                  <c:v>40000</c:v>
                </c:pt>
                <c:pt idx="14">
                  <c:v>40000</c:v>
                </c:pt>
                <c:pt idx="15">
                  <c:v>39999</c:v>
                </c:pt>
                <c:pt idx="16">
                  <c:v>40000</c:v>
                </c:pt>
                <c:pt idx="17">
                  <c:v>40000</c:v>
                </c:pt>
                <c:pt idx="18">
                  <c:v>40003</c:v>
                </c:pt>
                <c:pt idx="19">
                  <c:v>40004</c:v>
                </c:pt>
                <c:pt idx="20">
                  <c:v>39996</c:v>
                </c:pt>
                <c:pt idx="21">
                  <c:v>39995</c:v>
                </c:pt>
                <c:pt idx="22">
                  <c:v>39998</c:v>
                </c:pt>
                <c:pt idx="23">
                  <c:v>39995</c:v>
                </c:pt>
                <c:pt idx="24">
                  <c:v>40000</c:v>
                </c:pt>
                <c:pt idx="25">
                  <c:v>40003</c:v>
                </c:pt>
                <c:pt idx="26">
                  <c:v>39998</c:v>
                </c:pt>
                <c:pt idx="27">
                  <c:v>39993</c:v>
                </c:pt>
                <c:pt idx="28">
                  <c:v>39992</c:v>
                </c:pt>
                <c:pt idx="29">
                  <c:v>39990</c:v>
                </c:pt>
                <c:pt idx="30">
                  <c:v>39993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3CE-4C89-A48D-517123BDF40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14625</c:v>
                </c:pt>
                <c:pt idx="1">
                  <c:v>14630</c:v>
                </c:pt>
                <c:pt idx="2">
                  <c:v>14638</c:v>
                </c:pt>
                <c:pt idx="3">
                  <c:v>14645</c:v>
                </c:pt>
                <c:pt idx="4">
                  <c:v>14665</c:v>
                </c:pt>
                <c:pt idx="5">
                  <c:v>14677</c:v>
                </c:pt>
                <c:pt idx="6">
                  <c:v>14703</c:v>
                </c:pt>
                <c:pt idx="7">
                  <c:v>14717</c:v>
                </c:pt>
                <c:pt idx="8">
                  <c:v>14723</c:v>
                </c:pt>
                <c:pt idx="9">
                  <c:v>14730</c:v>
                </c:pt>
                <c:pt idx="10">
                  <c:v>14733</c:v>
                </c:pt>
                <c:pt idx="11">
                  <c:v>14747</c:v>
                </c:pt>
                <c:pt idx="12">
                  <c:v>14752</c:v>
                </c:pt>
                <c:pt idx="13">
                  <c:v>14795</c:v>
                </c:pt>
                <c:pt idx="14">
                  <c:v>14822</c:v>
                </c:pt>
                <c:pt idx="15">
                  <c:v>14850</c:v>
                </c:pt>
                <c:pt idx="16">
                  <c:v>14892</c:v>
                </c:pt>
                <c:pt idx="17">
                  <c:v>14932</c:v>
                </c:pt>
                <c:pt idx="18">
                  <c:v>14991</c:v>
                </c:pt>
                <c:pt idx="19">
                  <c:v>15026</c:v>
                </c:pt>
                <c:pt idx="20">
                  <c:v>15032</c:v>
                </c:pt>
                <c:pt idx="21">
                  <c:v>15056</c:v>
                </c:pt>
                <c:pt idx="22">
                  <c:v>15066</c:v>
                </c:pt>
                <c:pt idx="23">
                  <c:v>15066</c:v>
                </c:pt>
                <c:pt idx="24">
                  <c:v>15084</c:v>
                </c:pt>
                <c:pt idx="25">
                  <c:v>15101</c:v>
                </c:pt>
                <c:pt idx="26">
                  <c:v>15112</c:v>
                </c:pt>
                <c:pt idx="27">
                  <c:v>15118</c:v>
                </c:pt>
                <c:pt idx="28">
                  <c:v>15126</c:v>
                </c:pt>
                <c:pt idx="29">
                  <c:v>15128</c:v>
                </c:pt>
                <c:pt idx="30">
                  <c:v>15127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3CE-4C89-A48D-517123BDF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81024"/>
        <c:axId val="279281680"/>
      </c:lineChart>
      <c:dateAx>
        <c:axId val="279281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1680"/>
        <c:crosses val="autoZero"/>
        <c:auto val="1"/>
        <c:lblOffset val="100"/>
        <c:baseTimeUnit val="days"/>
      </c:dateAx>
      <c:valAx>
        <c:axId val="27928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49.323399999999999</c:v>
                </c:pt>
                <c:pt idx="1">
                  <c:v>100</c:v>
                </c:pt>
                <c:pt idx="2">
                  <c:v>100</c:v>
                </c:pt>
                <c:pt idx="3">
                  <c:v>7.8540999999999999</c:v>
                </c:pt>
                <c:pt idx="4">
                  <c:v>100</c:v>
                </c:pt>
                <c:pt idx="5">
                  <c:v>78.657700000000006</c:v>
                </c:pt>
                <c:pt idx="6">
                  <c:v>32.729999999999997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4-4AFE-A577-ACD8A8F2E5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45.719499999999996</c:v>
                </c:pt>
                <c:pt idx="1">
                  <c:v>11.458299999999999</c:v>
                </c:pt>
                <c:pt idx="2">
                  <c:v>27.603100000000001</c:v>
                </c:pt>
                <c:pt idx="3">
                  <c:v>5.4359999999999999</c:v>
                </c:pt>
                <c:pt idx="4">
                  <c:v>14.573</c:v>
                </c:pt>
                <c:pt idx="5">
                  <c:v>4.2953000000000001</c:v>
                </c:pt>
                <c:pt idx="6">
                  <c:v>2.2852000000000001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94-4AFE-A577-ACD8A8F2E5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6.4739000000000004</c:v>
                </c:pt>
                <c:pt idx="1">
                  <c:v>0</c:v>
                </c:pt>
                <c:pt idx="2">
                  <c:v>81.119299999999996</c:v>
                </c:pt>
                <c:pt idx="3">
                  <c:v>0</c:v>
                </c:pt>
                <c:pt idx="4">
                  <c:v>16.089700000000001</c:v>
                </c:pt>
                <c:pt idx="5">
                  <c:v>0.13420000000000001</c:v>
                </c:pt>
                <c:pt idx="6">
                  <c:v>51.131399999999999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94-4AFE-A577-ACD8A8F2E5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30.208300000000001</c:v>
                </c:pt>
                <c:pt idx="2">
                  <c:v>78.077299999999994</c:v>
                </c:pt>
                <c:pt idx="3">
                  <c:v>2.4340000000000002</c:v>
                </c:pt>
                <c:pt idx="4">
                  <c:v>27.4316</c:v>
                </c:pt>
                <c:pt idx="5">
                  <c:v>7.7851999999999997</c:v>
                </c:pt>
                <c:pt idx="6">
                  <c:v>2.9182000000000001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94-4AFE-A577-ACD8A8F2E5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73.869</c:v>
                </c:pt>
                <c:pt idx="1">
                  <c:v>48.958300000000001</c:v>
                </c:pt>
                <c:pt idx="2">
                  <c:v>0</c:v>
                </c:pt>
                <c:pt idx="3">
                  <c:v>8.2804000000000002</c:v>
                </c:pt>
                <c:pt idx="4">
                  <c:v>27.761299999999999</c:v>
                </c:pt>
                <c:pt idx="5">
                  <c:v>34.094000000000001</c:v>
                </c:pt>
                <c:pt idx="6">
                  <c:v>12.320399999999999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94-4AFE-A577-ACD8A8F2E5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27.324400000000001</c:v>
                </c:pt>
                <c:pt idx="1">
                  <c:v>12.5</c:v>
                </c:pt>
                <c:pt idx="2">
                  <c:v>67.599400000000003</c:v>
                </c:pt>
                <c:pt idx="3">
                  <c:v>1.7969999999999999</c:v>
                </c:pt>
                <c:pt idx="4">
                  <c:v>4.2862</c:v>
                </c:pt>
                <c:pt idx="5">
                  <c:v>1.6107</c:v>
                </c:pt>
                <c:pt idx="6">
                  <c:v>-1.7289000000000001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94-4AFE-A577-ACD8A8F2E5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42.075800000000001</c:v>
                </c:pt>
                <c:pt idx="1">
                  <c:v>45.833300000000001</c:v>
                </c:pt>
                <c:pt idx="2">
                  <c:v>0</c:v>
                </c:pt>
                <c:pt idx="3">
                  <c:v>2.3641999999999999</c:v>
                </c:pt>
                <c:pt idx="4">
                  <c:v>14.540100000000001</c:v>
                </c:pt>
                <c:pt idx="5">
                  <c:v>9.2616999999999994</c:v>
                </c:pt>
                <c:pt idx="6">
                  <c:v>1.2177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94-4AFE-A577-ACD8A8F2E5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28.5456</c:v>
                </c:pt>
                <c:pt idx="1">
                  <c:v>42.708300000000001</c:v>
                </c:pt>
                <c:pt idx="2">
                  <c:v>98.582499999999996</c:v>
                </c:pt>
                <c:pt idx="3">
                  <c:v>5.7812000000000001</c:v>
                </c:pt>
                <c:pt idx="4">
                  <c:v>15.8919</c:v>
                </c:pt>
                <c:pt idx="5">
                  <c:v>11.0067</c:v>
                </c:pt>
                <c:pt idx="6">
                  <c:v>-2.4817999999999998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94-4AFE-A577-ACD8A8F2E5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10.7971</c:v>
                </c:pt>
                <c:pt idx="1">
                  <c:v>58.333300000000001</c:v>
                </c:pt>
                <c:pt idx="2">
                  <c:v>0</c:v>
                </c:pt>
                <c:pt idx="3">
                  <c:v>100</c:v>
                </c:pt>
                <c:pt idx="4">
                  <c:v>18.265699999999999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94-4AFE-A577-ACD8A8F2E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894880"/>
        <c:axId val="282897176"/>
      </c:radarChart>
      <c:catAx>
        <c:axId val="28289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97176"/>
        <c:crosses val="autoZero"/>
        <c:auto val="1"/>
        <c:lblAlgn val="ctr"/>
        <c:lblOffset val="100"/>
        <c:noMultiLvlLbl val="0"/>
      </c:catAx>
      <c:valAx>
        <c:axId val="28289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9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17</c:v>
                </c:pt>
                <c:pt idx="3">
                  <c:v>28</c:v>
                </c:pt>
                <c:pt idx="4">
                  <c:v>22</c:v>
                </c:pt>
                <c:pt idx="5">
                  <c:v>26</c:v>
                </c:pt>
                <c:pt idx="6">
                  <c:v>26</c:v>
                </c:pt>
                <c:pt idx="7">
                  <c:v>-6</c:v>
                </c:pt>
                <c:pt idx="8">
                  <c:v>16</c:v>
                </c:pt>
                <c:pt idx="9">
                  <c:v>37</c:v>
                </c:pt>
                <c:pt idx="10">
                  <c:v>49</c:v>
                </c:pt>
                <c:pt idx="11">
                  <c:v>51</c:v>
                </c:pt>
                <c:pt idx="12">
                  <c:v>55</c:v>
                </c:pt>
                <c:pt idx="13">
                  <c:v>10</c:v>
                </c:pt>
                <c:pt idx="14">
                  <c:v>37</c:v>
                </c:pt>
                <c:pt idx="15">
                  <c:v>2</c:v>
                </c:pt>
                <c:pt idx="16">
                  <c:v>19</c:v>
                </c:pt>
                <c:pt idx="17">
                  <c:v>30</c:v>
                </c:pt>
                <c:pt idx="18">
                  <c:v>26</c:v>
                </c:pt>
                <c:pt idx="19">
                  <c:v>10</c:v>
                </c:pt>
                <c:pt idx="20">
                  <c:v>13</c:v>
                </c:pt>
                <c:pt idx="21">
                  <c:v>113</c:v>
                </c:pt>
                <c:pt idx="22">
                  <c:v>22</c:v>
                </c:pt>
                <c:pt idx="23">
                  <c:v>30</c:v>
                </c:pt>
                <c:pt idx="24">
                  <c:v>51</c:v>
                </c:pt>
                <c:pt idx="25">
                  <c:v>30</c:v>
                </c:pt>
                <c:pt idx="26">
                  <c:v>22</c:v>
                </c:pt>
                <c:pt idx="27">
                  <c:v>27</c:v>
                </c:pt>
                <c:pt idx="28">
                  <c:v>9</c:v>
                </c:pt>
                <c:pt idx="29">
                  <c:v>9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AB-4555-A4A9-286493D574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</c:v>
                </c:pt>
                <c:pt idx="1">
                  <c:v>-5</c:v>
                </c:pt>
                <c:pt idx="2">
                  <c:v>7</c:v>
                </c:pt>
                <c:pt idx="3">
                  <c:v>5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2</c:v>
                </c:pt>
                <c:pt idx="9">
                  <c:v>11</c:v>
                </c:pt>
                <c:pt idx="10">
                  <c:v>6</c:v>
                </c:pt>
                <c:pt idx="11">
                  <c:v>-2</c:v>
                </c:pt>
                <c:pt idx="12">
                  <c:v>9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-2</c:v>
                </c:pt>
                <c:pt idx="18">
                  <c:v>8</c:v>
                </c:pt>
                <c:pt idx="19">
                  <c:v>-5</c:v>
                </c:pt>
                <c:pt idx="20">
                  <c:v>5</c:v>
                </c:pt>
                <c:pt idx="21">
                  <c:v>-3</c:v>
                </c:pt>
                <c:pt idx="22">
                  <c:v>1</c:v>
                </c:pt>
                <c:pt idx="23">
                  <c:v>-8</c:v>
                </c:pt>
                <c:pt idx="24">
                  <c:v>4</c:v>
                </c:pt>
                <c:pt idx="25">
                  <c:v>10</c:v>
                </c:pt>
                <c:pt idx="26">
                  <c:v>4</c:v>
                </c:pt>
                <c:pt idx="27">
                  <c:v>-7</c:v>
                </c:pt>
                <c:pt idx="28">
                  <c:v>0</c:v>
                </c:pt>
                <c:pt idx="29">
                  <c:v>-8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AB-4555-A4A9-286493D574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6</c:v>
                </c:pt>
                <c:pt idx="2">
                  <c:v>2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12</c:v>
                </c:pt>
                <c:pt idx="7">
                  <c:v>5</c:v>
                </c:pt>
                <c:pt idx="8">
                  <c:v>-2</c:v>
                </c:pt>
                <c:pt idx="9">
                  <c:v>3</c:v>
                </c:pt>
                <c:pt idx="10">
                  <c:v>9</c:v>
                </c:pt>
                <c:pt idx="11">
                  <c:v>7</c:v>
                </c:pt>
                <c:pt idx="12">
                  <c:v>11</c:v>
                </c:pt>
                <c:pt idx="13">
                  <c:v>5</c:v>
                </c:pt>
                <c:pt idx="14">
                  <c:v>4</c:v>
                </c:pt>
                <c:pt idx="15">
                  <c:v>1</c:v>
                </c:pt>
                <c:pt idx="16">
                  <c:v>9</c:v>
                </c:pt>
                <c:pt idx="17">
                  <c:v>9</c:v>
                </c:pt>
                <c:pt idx="18">
                  <c:v>10</c:v>
                </c:pt>
                <c:pt idx="19">
                  <c:v>7</c:v>
                </c:pt>
                <c:pt idx="20">
                  <c:v>3</c:v>
                </c:pt>
                <c:pt idx="21">
                  <c:v>3</c:v>
                </c:pt>
                <c:pt idx="22">
                  <c:v>0</c:v>
                </c:pt>
                <c:pt idx="23">
                  <c:v>7</c:v>
                </c:pt>
                <c:pt idx="24">
                  <c:v>5</c:v>
                </c:pt>
                <c:pt idx="25">
                  <c:v>7</c:v>
                </c:pt>
                <c:pt idx="26">
                  <c:v>11</c:v>
                </c:pt>
                <c:pt idx="27">
                  <c:v>8</c:v>
                </c:pt>
                <c:pt idx="28">
                  <c:v>1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AB-4555-A4A9-286493D574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</c:v>
                </c:pt>
                <c:pt idx="1">
                  <c:v>-3</c:v>
                </c:pt>
                <c:pt idx="2">
                  <c:v>4</c:v>
                </c:pt>
                <c:pt idx="3">
                  <c:v>6</c:v>
                </c:pt>
                <c:pt idx="4">
                  <c:v>-1</c:v>
                </c:pt>
                <c:pt idx="5">
                  <c:v>1</c:v>
                </c:pt>
                <c:pt idx="6">
                  <c:v>20</c:v>
                </c:pt>
                <c:pt idx="7">
                  <c:v>8</c:v>
                </c:pt>
                <c:pt idx="8">
                  <c:v>3</c:v>
                </c:pt>
                <c:pt idx="9">
                  <c:v>6</c:v>
                </c:pt>
                <c:pt idx="10">
                  <c:v>7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5</c:v>
                </c:pt>
                <c:pt idx="18">
                  <c:v>25</c:v>
                </c:pt>
                <c:pt idx="19">
                  <c:v>8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4">
                  <c:v>17</c:v>
                </c:pt>
                <c:pt idx="25">
                  <c:v>5</c:v>
                </c:pt>
                <c:pt idx="26">
                  <c:v>8</c:v>
                </c:pt>
                <c:pt idx="27">
                  <c:v>6</c:v>
                </c:pt>
                <c:pt idx="28">
                  <c:v>-2</c:v>
                </c:pt>
                <c:pt idx="29">
                  <c:v>-8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AB-4555-A4A9-286493D574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13</c:v>
                </c:pt>
                <c:pt idx="1">
                  <c:v>11</c:v>
                </c:pt>
                <c:pt idx="2">
                  <c:v>15</c:v>
                </c:pt>
                <c:pt idx="3">
                  <c:v>9</c:v>
                </c:pt>
                <c:pt idx="4">
                  <c:v>31</c:v>
                </c:pt>
                <c:pt idx="5">
                  <c:v>19</c:v>
                </c:pt>
                <c:pt idx="6">
                  <c:v>22</c:v>
                </c:pt>
                <c:pt idx="7">
                  <c:v>17</c:v>
                </c:pt>
                <c:pt idx="8">
                  <c:v>9</c:v>
                </c:pt>
                <c:pt idx="9">
                  <c:v>16</c:v>
                </c:pt>
                <c:pt idx="10">
                  <c:v>22</c:v>
                </c:pt>
                <c:pt idx="11">
                  <c:v>11</c:v>
                </c:pt>
                <c:pt idx="12">
                  <c:v>21</c:v>
                </c:pt>
                <c:pt idx="13">
                  <c:v>-1</c:v>
                </c:pt>
                <c:pt idx="14">
                  <c:v>6</c:v>
                </c:pt>
                <c:pt idx="15">
                  <c:v>8</c:v>
                </c:pt>
                <c:pt idx="16">
                  <c:v>13</c:v>
                </c:pt>
                <c:pt idx="17">
                  <c:v>13</c:v>
                </c:pt>
                <c:pt idx="18">
                  <c:v>22</c:v>
                </c:pt>
                <c:pt idx="19">
                  <c:v>5</c:v>
                </c:pt>
                <c:pt idx="20">
                  <c:v>16</c:v>
                </c:pt>
                <c:pt idx="21">
                  <c:v>12</c:v>
                </c:pt>
                <c:pt idx="22">
                  <c:v>4</c:v>
                </c:pt>
                <c:pt idx="23">
                  <c:v>11</c:v>
                </c:pt>
                <c:pt idx="24">
                  <c:v>30</c:v>
                </c:pt>
                <c:pt idx="25">
                  <c:v>41</c:v>
                </c:pt>
                <c:pt idx="26">
                  <c:v>19</c:v>
                </c:pt>
                <c:pt idx="27">
                  <c:v>23</c:v>
                </c:pt>
                <c:pt idx="28">
                  <c:v>14</c:v>
                </c:pt>
                <c:pt idx="29">
                  <c:v>-3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AB-4555-A4A9-286493D574F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-2</c:v>
                </c:pt>
                <c:pt idx="1">
                  <c:v>-4</c:v>
                </c:pt>
                <c:pt idx="2">
                  <c:v>-1</c:v>
                </c:pt>
                <c:pt idx="3">
                  <c:v>-4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  <c:pt idx="7">
                  <c:v>6</c:v>
                </c:pt>
                <c:pt idx="8">
                  <c:v>0</c:v>
                </c:pt>
                <c:pt idx="9">
                  <c:v>1</c:v>
                </c:pt>
                <c:pt idx="10">
                  <c:v>-2</c:v>
                </c:pt>
                <c:pt idx="11">
                  <c:v>-4</c:v>
                </c:pt>
                <c:pt idx="12">
                  <c:v>2</c:v>
                </c:pt>
                <c:pt idx="13">
                  <c:v>-1</c:v>
                </c:pt>
                <c:pt idx="14">
                  <c:v>-3</c:v>
                </c:pt>
                <c:pt idx="15">
                  <c:v>-2</c:v>
                </c:pt>
                <c:pt idx="16">
                  <c:v>-3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-3</c:v>
                </c:pt>
                <c:pt idx="21">
                  <c:v>0</c:v>
                </c:pt>
                <c:pt idx="22">
                  <c:v>-1</c:v>
                </c:pt>
                <c:pt idx="23">
                  <c:v>-6</c:v>
                </c:pt>
                <c:pt idx="24">
                  <c:v>5</c:v>
                </c:pt>
                <c:pt idx="25">
                  <c:v>2</c:v>
                </c:pt>
                <c:pt idx="26">
                  <c:v>-2</c:v>
                </c:pt>
                <c:pt idx="27">
                  <c:v>-2</c:v>
                </c:pt>
                <c:pt idx="28">
                  <c:v>-3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6AB-4555-A4A9-286493D574F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-4</c:v>
                </c:pt>
                <c:pt idx="2">
                  <c:v>-3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6</c:v>
                </c:pt>
                <c:pt idx="7">
                  <c:v>4</c:v>
                </c:pt>
                <c:pt idx="8">
                  <c:v>-3</c:v>
                </c:pt>
                <c:pt idx="9">
                  <c:v>3</c:v>
                </c:pt>
                <c:pt idx="10">
                  <c:v>7</c:v>
                </c:pt>
                <c:pt idx="11">
                  <c:v>-9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8</c:v>
                </c:pt>
                <c:pt idx="16">
                  <c:v>-4</c:v>
                </c:pt>
                <c:pt idx="17">
                  <c:v>7</c:v>
                </c:pt>
                <c:pt idx="18">
                  <c:v>6</c:v>
                </c:pt>
                <c:pt idx="19">
                  <c:v>1</c:v>
                </c:pt>
                <c:pt idx="20">
                  <c:v>-3</c:v>
                </c:pt>
                <c:pt idx="21">
                  <c:v>4</c:v>
                </c:pt>
                <c:pt idx="22">
                  <c:v>6</c:v>
                </c:pt>
                <c:pt idx="23">
                  <c:v>-5</c:v>
                </c:pt>
                <c:pt idx="24">
                  <c:v>4</c:v>
                </c:pt>
                <c:pt idx="25">
                  <c:v>-3</c:v>
                </c:pt>
                <c:pt idx="26">
                  <c:v>1</c:v>
                </c:pt>
                <c:pt idx="27">
                  <c:v>-3</c:v>
                </c:pt>
                <c:pt idx="28">
                  <c:v>-2</c:v>
                </c:pt>
                <c:pt idx="29">
                  <c:v>-6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6AB-4555-A4A9-286493D574F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-2</c:v>
                </c:pt>
                <c:pt idx="1">
                  <c:v>-10</c:v>
                </c:pt>
                <c:pt idx="2">
                  <c:v>-3</c:v>
                </c:pt>
                <c:pt idx="3">
                  <c:v>-6</c:v>
                </c:pt>
                <c:pt idx="4">
                  <c:v>3</c:v>
                </c:pt>
                <c:pt idx="5">
                  <c:v>-5</c:v>
                </c:pt>
                <c:pt idx="6">
                  <c:v>7</c:v>
                </c:pt>
                <c:pt idx="7">
                  <c:v>1</c:v>
                </c:pt>
                <c:pt idx="8">
                  <c:v>-3</c:v>
                </c:pt>
                <c:pt idx="9">
                  <c:v>5</c:v>
                </c:pt>
                <c:pt idx="10">
                  <c:v>1</c:v>
                </c:pt>
                <c:pt idx="11">
                  <c:v>-1</c:v>
                </c:pt>
                <c:pt idx="12">
                  <c:v>-15</c:v>
                </c:pt>
                <c:pt idx="13">
                  <c:v>-1</c:v>
                </c:pt>
                <c:pt idx="14">
                  <c:v>0</c:v>
                </c:pt>
                <c:pt idx="15">
                  <c:v>-1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-8</c:v>
                </c:pt>
                <c:pt idx="21">
                  <c:v>-1</c:v>
                </c:pt>
                <c:pt idx="22">
                  <c:v>3</c:v>
                </c:pt>
                <c:pt idx="23">
                  <c:v>-3</c:v>
                </c:pt>
                <c:pt idx="24">
                  <c:v>5</c:v>
                </c:pt>
                <c:pt idx="25">
                  <c:v>3</c:v>
                </c:pt>
                <c:pt idx="26">
                  <c:v>-5</c:v>
                </c:pt>
                <c:pt idx="27">
                  <c:v>-5</c:v>
                </c:pt>
                <c:pt idx="28">
                  <c:v>-1</c:v>
                </c:pt>
                <c:pt idx="29">
                  <c:v>-2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6AB-4555-A4A9-286493D574F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27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20</c:v>
                </c:pt>
                <c:pt idx="5">
                  <c:v>12</c:v>
                </c:pt>
                <c:pt idx="6">
                  <c:v>26</c:v>
                </c:pt>
                <c:pt idx="7">
                  <c:v>14</c:v>
                </c:pt>
                <c:pt idx="8">
                  <c:v>6</c:v>
                </c:pt>
                <c:pt idx="9">
                  <c:v>7</c:v>
                </c:pt>
                <c:pt idx="10">
                  <c:v>3</c:v>
                </c:pt>
                <c:pt idx="11">
                  <c:v>14</c:v>
                </c:pt>
                <c:pt idx="12">
                  <c:v>5</c:v>
                </c:pt>
                <c:pt idx="13">
                  <c:v>43</c:v>
                </c:pt>
                <c:pt idx="14">
                  <c:v>27</c:v>
                </c:pt>
                <c:pt idx="15">
                  <c:v>28</c:v>
                </c:pt>
                <c:pt idx="16">
                  <c:v>42</c:v>
                </c:pt>
                <c:pt idx="17">
                  <c:v>40</c:v>
                </c:pt>
                <c:pt idx="18">
                  <c:v>59</c:v>
                </c:pt>
                <c:pt idx="19">
                  <c:v>35</c:v>
                </c:pt>
                <c:pt idx="20">
                  <c:v>6</c:v>
                </c:pt>
                <c:pt idx="21">
                  <c:v>24</c:v>
                </c:pt>
                <c:pt idx="22">
                  <c:v>10</c:v>
                </c:pt>
                <c:pt idx="23">
                  <c:v>0</c:v>
                </c:pt>
                <c:pt idx="24">
                  <c:v>18</c:v>
                </c:pt>
                <c:pt idx="25">
                  <c:v>17</c:v>
                </c:pt>
                <c:pt idx="26">
                  <c:v>11</c:v>
                </c:pt>
                <c:pt idx="27">
                  <c:v>6</c:v>
                </c:pt>
                <c:pt idx="28">
                  <c:v>8</c:v>
                </c:pt>
                <c:pt idx="29">
                  <c:v>2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6AB-4555-A4A9-286493D57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68992"/>
        <c:axId val="250472272"/>
      </c:lineChart>
      <c:dateAx>
        <c:axId val="250468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72272"/>
        <c:crosses val="autoZero"/>
        <c:auto val="1"/>
        <c:lblOffset val="100"/>
        <c:baseTimeUnit val="days"/>
      </c:dateAx>
      <c:valAx>
        <c:axId val="25047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6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40</c:v>
                </c:pt>
                <c:pt idx="2">
                  <c:v>32</c:v>
                </c:pt>
                <c:pt idx="3">
                  <c:v>28</c:v>
                </c:pt>
                <c:pt idx="4">
                  <c:v>19</c:v>
                </c:pt>
                <c:pt idx="5">
                  <c:v>32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8-40EB-86FC-708F2046F8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F8-40EB-86FC-708F2046F8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7</c:v>
                </c:pt>
                <c:pt idx="3">
                  <c:v>9</c:v>
                </c:pt>
                <c:pt idx="4">
                  <c:v>7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F8-40EB-86FC-708F2046F8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9</c:v>
                </c:pt>
                <c:pt idx="2">
                  <c:v>8</c:v>
                </c:pt>
                <c:pt idx="3">
                  <c:v>5</c:v>
                </c:pt>
                <c:pt idx="4">
                  <c:v>8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F8-40EB-86FC-708F2046F8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13</c:v>
                </c:pt>
                <c:pt idx="1">
                  <c:v>19</c:v>
                </c:pt>
                <c:pt idx="2">
                  <c:v>26</c:v>
                </c:pt>
                <c:pt idx="3">
                  <c:v>16</c:v>
                </c:pt>
                <c:pt idx="4">
                  <c:v>15</c:v>
                </c:pt>
                <c:pt idx="5">
                  <c:v>12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F8-40EB-86FC-708F2046F8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F8-40EB-86FC-708F2046F88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-2</c:v>
                </c:pt>
                <c:pt idx="1">
                  <c:v>5</c:v>
                </c:pt>
                <c:pt idx="2">
                  <c:v>-1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F8-40EB-86FC-708F2046F88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-6</c:v>
                </c:pt>
                <c:pt idx="4">
                  <c:v>-2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EF8-40EB-86FC-708F2046F88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</c:v>
                </c:pt>
                <c:pt idx="1">
                  <c:v>17</c:v>
                </c:pt>
                <c:pt idx="2">
                  <c:v>28</c:v>
                </c:pt>
                <c:pt idx="3">
                  <c:v>16</c:v>
                </c:pt>
                <c:pt idx="4">
                  <c:v>20</c:v>
                </c:pt>
                <c:pt idx="5">
                  <c:v>20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F8-40EB-86FC-708F2046F8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026080"/>
        <c:axId val="285026408"/>
      </c:barChart>
      <c:catAx>
        <c:axId val="28502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6408"/>
        <c:crosses val="autoZero"/>
        <c:auto val="1"/>
        <c:lblAlgn val="ctr"/>
        <c:lblOffset val="100"/>
        <c:noMultiLvlLbl val="0"/>
      </c:catAx>
      <c:valAx>
        <c:axId val="28502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6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6</c:v>
                </c:pt>
                <c:pt idx="18">
                  <c:v>0</c:v>
                </c:pt>
                <c:pt idx="19">
                  <c:v>4</c:v>
                </c:pt>
                <c:pt idx="20">
                  <c:v>15</c:v>
                </c:pt>
                <c:pt idx="21">
                  <c:v>38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18-4B92-850C-6C8BF203C6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18-4B92-850C-6C8BF203C6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18-4B92-850C-6C8BF203C6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18-4B92-850C-6C8BF203C6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5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18-4B92-850C-6C8BF203C6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A18-4B92-850C-6C8BF203C6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A18-4B92-850C-6C8BF203C66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A18-4B92-850C-6C8BF203C66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1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A18-4B92-850C-6C8BF203C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93112"/>
        <c:axId val="293192784"/>
      </c:lineChart>
      <c:dateAx>
        <c:axId val="29319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92784"/>
        <c:crosses val="autoZero"/>
        <c:auto val="1"/>
        <c:lblOffset val="100"/>
        <c:baseTimeUnit val="days"/>
      </c:dateAx>
      <c:valAx>
        <c:axId val="29319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9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96</c:v>
                </c:pt>
                <c:pt idx="1">
                  <c:v>11</c:v>
                </c:pt>
                <c:pt idx="2">
                  <c:v>0</c:v>
                </c:pt>
                <c:pt idx="3">
                  <c:v>29</c:v>
                </c:pt>
                <c:pt idx="4">
                  <c:v>47</c:v>
                </c:pt>
                <c:pt idx="5">
                  <c:v>12</c:v>
                </c:pt>
                <c:pt idx="6">
                  <c:v>44</c:v>
                </c:pt>
                <c:pt idx="7">
                  <c:v>41</c:v>
                </c:pt>
                <c:pt idx="8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09-4833-A984-5F05211931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09-4833-A984-5F0521193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139920"/>
        <c:axId val="307140248"/>
      </c:barChart>
      <c:catAx>
        <c:axId val="30713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40248"/>
        <c:crosses val="autoZero"/>
        <c:auto val="1"/>
        <c:lblAlgn val="ctr"/>
        <c:lblOffset val="100"/>
        <c:noMultiLvlLbl val="0"/>
      </c:catAx>
      <c:valAx>
        <c:axId val="30714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3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1</c:v>
                </c:pt>
                <c:pt idx="3">
                  <c:v>5</c:v>
                </c:pt>
                <c:pt idx="4">
                  <c:v>35</c:v>
                </c:pt>
                <c:pt idx="5">
                  <c:v>41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E-4E46-BD36-14A89A6499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3E-4E46-BD36-14A89A6499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3E-4E46-BD36-14A89A6499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3E-4E46-BD36-14A89A6499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13</c:v>
                </c:pt>
                <c:pt idx="1">
                  <c:v>13</c:v>
                </c:pt>
                <c:pt idx="2">
                  <c:v>8</c:v>
                </c:pt>
                <c:pt idx="3">
                  <c:v>7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3E-4E46-BD36-14A89A6499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3E-4E46-BD36-14A89A6499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5</c:v>
                </c:pt>
                <c:pt idx="4">
                  <c:v>8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3E-4E46-BD36-14A89A6499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9</c:v>
                </c:pt>
                <c:pt idx="3">
                  <c:v>6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3E-4E46-BD36-14A89A6499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14</c:v>
                </c:pt>
                <c:pt idx="1">
                  <c:v>9</c:v>
                </c:pt>
                <c:pt idx="2">
                  <c:v>12</c:v>
                </c:pt>
                <c:pt idx="3">
                  <c:v>7</c:v>
                </c:pt>
                <c:pt idx="4">
                  <c:v>12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3E-4E46-BD36-14A89A649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034496"/>
        <c:axId val="310033512"/>
      </c:barChart>
      <c:catAx>
        <c:axId val="31003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33512"/>
        <c:crosses val="autoZero"/>
        <c:auto val="1"/>
        <c:lblAlgn val="ctr"/>
        <c:lblOffset val="100"/>
        <c:noMultiLvlLbl val="0"/>
      </c:catAx>
      <c:valAx>
        <c:axId val="31003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3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1.0916712759454E-2</c:v>
                </c:pt>
                <c:pt idx="1">
                  <c:v>2.2925096794852998E-2</c:v>
                </c:pt>
                <c:pt idx="2">
                  <c:v>7.2778085063025999E-3</c:v>
                </c:pt>
                <c:pt idx="3">
                  <c:v>2.6200110622689E-2</c:v>
                </c:pt>
                <c:pt idx="4">
                  <c:v>5.7972943187346998E-2</c:v>
                </c:pt>
                <c:pt idx="5">
                  <c:v>1.0082427394097E-2</c:v>
                </c:pt>
                <c:pt idx="6">
                  <c:v>5.6766906349159998E-2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4E-48A6-9052-95CF2CF74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1.0932887688007001E-2</c:v>
                </c:pt>
                <c:pt idx="1">
                  <c:v>9.3710465897200002E-2</c:v>
                </c:pt>
                <c:pt idx="2">
                  <c:v>7.0282849422900001E-2</c:v>
                </c:pt>
                <c:pt idx="3">
                  <c:v>8.3298191908621998E-3</c:v>
                </c:pt>
                <c:pt idx="4">
                  <c:v>3.1236821965733002E-3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4E-48A6-9052-95CF2CF748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7E4E-48A6-9052-95CF2CF748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1.5155374325844E-2</c:v>
                </c:pt>
                <c:pt idx="1">
                  <c:v>3.2135741371553E-3</c:v>
                </c:pt>
                <c:pt idx="2">
                  <c:v>3.9277017231898999E-3</c:v>
                </c:pt>
                <c:pt idx="3">
                  <c:v>3.0469443670806E-2</c:v>
                </c:pt>
                <c:pt idx="4">
                  <c:v>2.4994465511207998E-3</c:v>
                </c:pt>
                <c:pt idx="5">
                  <c:v>4.2847655162070999E-3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4E-48A6-9052-95CF2CF748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4.6406512107406997E-2</c:v>
                </c:pt>
                <c:pt idx="1">
                  <c:v>1.6685487499291999E-2</c:v>
                </c:pt>
                <c:pt idx="2">
                  <c:v>5.1927993182786999E-2</c:v>
                </c:pt>
                <c:pt idx="3">
                  <c:v>1.9367083704535999E-2</c:v>
                </c:pt>
                <c:pt idx="4">
                  <c:v>3.0664549198848E-2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4E-48A6-9052-95CF2CF748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7.8343300342098993E-3</c:v>
                </c:pt>
                <c:pt idx="1">
                  <c:v>6.5286083618416001E-3</c:v>
                </c:pt>
                <c:pt idx="2">
                  <c:v>7.3120413652625997E-3</c:v>
                </c:pt>
                <c:pt idx="3">
                  <c:v>6.9638489192977004E-3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E4E-48A6-9052-95CF2CF7484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4.7132105636245999E-3</c:v>
                </c:pt>
                <c:pt idx="1">
                  <c:v>1.6967558029048001E-2</c:v>
                </c:pt>
                <c:pt idx="2">
                  <c:v>1.0180534817428999E-2</c:v>
                </c:pt>
                <c:pt idx="3">
                  <c:v>7.8050766933623001E-3</c:v>
                </c:pt>
                <c:pt idx="4">
                  <c:v>7.2112121623456003E-3</c:v>
                </c:pt>
                <c:pt idx="5">
                  <c:v>8.4837790145241999E-3</c:v>
                </c:pt>
                <c:pt idx="6">
                  <c:v>6.7870232116193996E-3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4E-48A6-9052-95CF2CF7484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1.9540569403103999E-2</c:v>
                </c:pt>
                <c:pt idx="1">
                  <c:v>2.3119220194950999E-2</c:v>
                </c:pt>
                <c:pt idx="2">
                  <c:v>3.0547918575911999E-2</c:v>
                </c:pt>
                <c:pt idx="3">
                  <c:v>2.2494376405898998E-2</c:v>
                </c:pt>
                <c:pt idx="4">
                  <c:v>1.9637947655943001E-2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E4E-48A6-9052-95CF2CF7484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0.35963968808820002</c:v>
                </c:pt>
                <c:pt idx="1">
                  <c:v>8.6642167846793003E-2</c:v>
                </c:pt>
                <c:pt idx="2">
                  <c:v>0.95903916823518998</c:v>
                </c:pt>
                <c:pt idx="3">
                  <c:v>0.53489801405908</c:v>
                </c:pt>
                <c:pt idx="4">
                  <c:v>6.4981625885094998E-2</c:v>
                </c:pt>
                <c:pt idx="5">
                  <c:v>4.7055660123689003E-2</c:v>
                </c:pt>
                <c:pt idx="6">
                  <c:v>0.46383436407635997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4E-48A6-9052-95CF2CF74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390408"/>
        <c:axId val="287389752"/>
      </c:barChart>
      <c:catAx>
        <c:axId val="28739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9752"/>
        <c:crosses val="autoZero"/>
        <c:auto val="1"/>
        <c:lblAlgn val="ctr"/>
        <c:lblOffset val="100"/>
        <c:noMultiLvlLbl val="0"/>
      </c:catAx>
      <c:valAx>
        <c:axId val="28738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9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4</c:v>
                </c:pt>
                <c:pt idx="13">
                  <c:v>3</c:v>
                </c:pt>
                <c:pt idx="14">
                  <c:v>7</c:v>
                </c:pt>
                <c:pt idx="15">
                  <c:v>6</c:v>
                </c:pt>
                <c:pt idx="16">
                  <c:v>6</c:v>
                </c:pt>
                <c:pt idx="17">
                  <c:v>2</c:v>
                </c:pt>
                <c:pt idx="18">
                  <c:v>10</c:v>
                </c:pt>
                <c:pt idx="19">
                  <c:v>8</c:v>
                </c:pt>
                <c:pt idx="20">
                  <c:v>17</c:v>
                </c:pt>
                <c:pt idx="21">
                  <c:v>9</c:v>
                </c:pt>
                <c:pt idx="22">
                  <c:v>11</c:v>
                </c:pt>
                <c:pt idx="2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4D-4B74-9D0A-F14E6170F1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4D-4B74-9D0A-F14E6170F1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4D-4B74-9D0A-F14E6170F1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4D-4B74-9D0A-F14E6170F1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7</c:v>
                </c:pt>
                <c:pt idx="11">
                  <c:v>6</c:v>
                </c:pt>
                <c:pt idx="12">
                  <c:v>6</c:v>
                </c:pt>
                <c:pt idx="13">
                  <c:v>9</c:v>
                </c:pt>
                <c:pt idx="14">
                  <c:v>4</c:v>
                </c:pt>
                <c:pt idx="15">
                  <c:v>3</c:v>
                </c:pt>
                <c:pt idx="16">
                  <c:v>5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74D-4B74-9D0A-F14E6170F1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74D-4B74-9D0A-F14E6170F1B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8</c:v>
                </c:pt>
                <c:pt idx="11">
                  <c:v>9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74D-4B74-9D0A-F14E6170F1B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7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15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74D-4B74-9D0A-F14E6170F1B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14</c:v>
                </c:pt>
                <c:pt idx="9">
                  <c:v>1</c:v>
                </c:pt>
                <c:pt idx="10">
                  <c:v>12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4</c:v>
                </c:pt>
                <c:pt idx="15">
                  <c:v>3</c:v>
                </c:pt>
                <c:pt idx="16">
                  <c:v>8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74D-4B74-9D0A-F14E6170F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69320"/>
        <c:axId val="250468336"/>
      </c:lineChart>
      <c:catAx>
        <c:axId val="25046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68336"/>
        <c:crosses val="autoZero"/>
        <c:auto val="1"/>
        <c:lblAlgn val="ctr"/>
        <c:lblOffset val="100"/>
        <c:noMultiLvlLbl val="0"/>
      </c:catAx>
      <c:valAx>
        <c:axId val="25046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6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1.018922852984E-2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9.3158660844249994E-2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9.8981077147015997E-2</c:v>
                </c:pt>
                <c:pt idx="11">
                  <c:v>8.2484230955846994E-3</c:v>
                </c:pt>
                <c:pt idx="12">
                  <c:v>9.8253275109169997E-3</c:v>
                </c:pt>
                <c:pt idx="13">
                  <c:v>2.4745269286753999E-2</c:v>
                </c:pt>
                <c:pt idx="14">
                  <c:v>4.9906425452276998E-3</c:v>
                </c:pt>
                <c:pt idx="15">
                  <c:v>6.0650169820475998E-3</c:v>
                </c:pt>
                <c:pt idx="16">
                  <c:v>1.7952450266861E-2</c:v>
                </c:pt>
                <c:pt idx="17">
                  <c:v>2.9112081513828002E-3</c:v>
                </c:pt>
                <c:pt idx="18">
                  <c:v>0.10174672489083</c:v>
                </c:pt>
                <c:pt idx="19">
                  <c:v>2.0560407569141001E-2</c:v>
                </c:pt>
                <c:pt idx="20">
                  <c:v>5.2658618032366003E-2</c:v>
                </c:pt>
                <c:pt idx="21">
                  <c:v>1.7305515122109E-2</c:v>
                </c:pt>
                <c:pt idx="22">
                  <c:v>7.4103480217017001E-3</c:v>
                </c:pt>
                <c:pt idx="23">
                  <c:v>2.4745269286753999E-2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D9-4042-BD0E-33921C00EB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5.7268401378607003E-2</c:v>
                </c:pt>
                <c:pt idx="10">
                  <c:v>8.8505711221482999E-3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7.0283947146472002E-3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D9-4042-BD0E-33921C00EB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D9-4042-BD0E-33921C00EB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8.4506304646417996E-3</c:v>
                </c:pt>
                <c:pt idx="11">
                  <c:v>1.9043674286517E-3</c:v>
                </c:pt>
                <c:pt idx="12">
                  <c:v>9.9979290004212993E-3</c:v>
                </c:pt>
                <c:pt idx="13">
                  <c:v>4.2848267144662998E-3</c:v>
                </c:pt>
                <c:pt idx="14">
                  <c:v>9.1409636575281006E-2</c:v>
                </c:pt>
                <c:pt idx="15">
                  <c:v>7.1413778574438E-3</c:v>
                </c:pt>
                <c:pt idx="16">
                  <c:v>4.2848267144662998E-3</c:v>
                </c:pt>
                <c:pt idx="17">
                  <c:v>7.8555156431881993E-3</c:v>
                </c:pt>
                <c:pt idx="18">
                  <c:v>7.6769811967521001E-3</c:v>
                </c:pt>
                <c:pt idx="19">
                  <c:v>5.3560333930829001E-3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D9-4042-BD0E-33921C00EB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3.8734167409071999E-3</c:v>
                </c:pt>
                <c:pt idx="10">
                  <c:v>1.0236887100969001E-2</c:v>
                </c:pt>
                <c:pt idx="11">
                  <c:v>2.1465184439193999E-2</c:v>
                </c:pt>
                <c:pt idx="12">
                  <c:v>1.6139236420445999E-2</c:v>
                </c:pt>
                <c:pt idx="13">
                  <c:v>3.2708852478771998E-2</c:v>
                </c:pt>
                <c:pt idx="14">
                  <c:v>1.6219932602549E-2</c:v>
                </c:pt>
                <c:pt idx="15">
                  <c:v>2.2594930988625E-2</c:v>
                </c:pt>
                <c:pt idx="16">
                  <c:v>9.4705039315179998E-2</c:v>
                </c:pt>
                <c:pt idx="17">
                  <c:v>8.7151876670411004E-3</c:v>
                </c:pt>
                <c:pt idx="18">
                  <c:v>0.15929426346980999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D9-4042-BD0E-33921C00EB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4.3524055745611002E-3</c:v>
                </c:pt>
                <c:pt idx="10">
                  <c:v>1.0445773378947001E-2</c:v>
                </c:pt>
                <c:pt idx="11">
                  <c:v>0</c:v>
                </c:pt>
                <c:pt idx="12">
                  <c:v>5.2228866894733E-3</c:v>
                </c:pt>
                <c:pt idx="13">
                  <c:v>0</c:v>
                </c:pt>
                <c:pt idx="14">
                  <c:v>7.8343300342098993E-3</c:v>
                </c:pt>
                <c:pt idx="15">
                  <c:v>1.4362938396051E-2</c:v>
                </c:pt>
                <c:pt idx="16">
                  <c:v>0</c:v>
                </c:pt>
                <c:pt idx="17">
                  <c:v>0</c:v>
                </c:pt>
                <c:pt idx="18">
                  <c:v>2.6114433447366001E-3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D9-4042-BD0E-33921C00EB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9.3321569159767002E-3</c:v>
                </c:pt>
                <c:pt idx="9">
                  <c:v>8.4837790145241999E-3</c:v>
                </c:pt>
                <c:pt idx="10">
                  <c:v>6.5749287362562997E-3</c:v>
                </c:pt>
                <c:pt idx="11">
                  <c:v>6.0329095214394996E-3</c:v>
                </c:pt>
                <c:pt idx="12">
                  <c:v>7.6354011130718002E-3</c:v>
                </c:pt>
                <c:pt idx="13">
                  <c:v>6.7870232116193996E-3</c:v>
                </c:pt>
                <c:pt idx="14">
                  <c:v>2.1492240170128001E-2</c:v>
                </c:pt>
                <c:pt idx="15">
                  <c:v>1.9003664992533999E-2</c:v>
                </c:pt>
                <c:pt idx="16">
                  <c:v>5.0902674087144996E-3</c:v>
                </c:pt>
                <c:pt idx="17">
                  <c:v>1.0604723768155E-2</c:v>
                </c:pt>
                <c:pt idx="18">
                  <c:v>0</c:v>
                </c:pt>
                <c:pt idx="19">
                  <c:v>3.3935116058096998E-3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3D9-4042-BD0E-33921C00EB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1.9996500612393001E-2</c:v>
                </c:pt>
                <c:pt idx="9">
                  <c:v>2.9744794660934E-2</c:v>
                </c:pt>
                <c:pt idx="10">
                  <c:v>1.9996500612393001E-2</c:v>
                </c:pt>
                <c:pt idx="11">
                  <c:v>0</c:v>
                </c:pt>
                <c:pt idx="12">
                  <c:v>2.4995625765491001E-2</c:v>
                </c:pt>
                <c:pt idx="13">
                  <c:v>2.3567304293177001E-2</c:v>
                </c:pt>
                <c:pt idx="14">
                  <c:v>0</c:v>
                </c:pt>
                <c:pt idx="15">
                  <c:v>0</c:v>
                </c:pt>
                <c:pt idx="16">
                  <c:v>9.9982503061964E-3</c:v>
                </c:pt>
                <c:pt idx="17">
                  <c:v>2.1162963148115999E-2</c:v>
                </c:pt>
                <c:pt idx="18">
                  <c:v>1.8496763066463001E-2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3D9-4042-BD0E-33921C00EB2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4.2582756224927E-2</c:v>
                </c:pt>
                <c:pt idx="7">
                  <c:v>0</c:v>
                </c:pt>
                <c:pt idx="8">
                  <c:v>3.5538992037345001E-2</c:v>
                </c:pt>
                <c:pt idx="9">
                  <c:v>4.0341558528877997E-2</c:v>
                </c:pt>
                <c:pt idx="10">
                  <c:v>0.30872498263072001</c:v>
                </c:pt>
                <c:pt idx="11">
                  <c:v>3.3617965440731999E-2</c:v>
                </c:pt>
                <c:pt idx="12">
                  <c:v>6.0512337793317002E-2</c:v>
                </c:pt>
                <c:pt idx="13">
                  <c:v>0.11430108249849</c:v>
                </c:pt>
                <c:pt idx="14">
                  <c:v>0.79674578094533999</c:v>
                </c:pt>
                <c:pt idx="15">
                  <c:v>0.19050180416415</c:v>
                </c:pt>
                <c:pt idx="16">
                  <c:v>1.6649297384521999</c:v>
                </c:pt>
                <c:pt idx="17">
                  <c:v>8.0683117057755993E-2</c:v>
                </c:pt>
                <c:pt idx="18">
                  <c:v>0.13447186176293</c:v>
                </c:pt>
                <c:pt idx="19">
                  <c:v>0.11766287904256</c:v>
                </c:pt>
                <c:pt idx="20">
                  <c:v>6.0512337793317002E-2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3D9-4042-BD0E-33921C00E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65056"/>
        <c:axId val="295440232"/>
      </c:lineChart>
      <c:catAx>
        <c:axId val="25046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40232"/>
        <c:crosses val="autoZero"/>
        <c:auto val="1"/>
        <c:lblAlgn val="ctr"/>
        <c:lblOffset val="100"/>
        <c:noMultiLvlLbl val="0"/>
      </c:catAx>
      <c:valAx>
        <c:axId val="29544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6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</c:v>
                </c:pt>
                <c:pt idx="1">
                  <c:v>56</c:v>
                </c:pt>
                <c:pt idx="2">
                  <c:v>261</c:v>
                </c:pt>
                <c:pt idx="3">
                  <c:v>137</c:v>
                </c:pt>
                <c:pt idx="4">
                  <c:v>142</c:v>
                </c:pt>
                <c:pt idx="5">
                  <c:v>39</c:v>
                </c:pt>
                <c:pt idx="6">
                  <c:v>102</c:v>
                </c:pt>
                <c:pt idx="7">
                  <c:v>10</c:v>
                </c:pt>
                <c:pt idx="8">
                  <c:v>21</c:v>
                </c:pt>
                <c:pt idx="9">
                  <c:v>253</c:v>
                </c:pt>
                <c:pt idx="10">
                  <c:v>145</c:v>
                </c:pt>
                <c:pt idx="11">
                  <c:v>299</c:v>
                </c:pt>
                <c:pt idx="12">
                  <c:v>102</c:v>
                </c:pt>
                <c:pt idx="13">
                  <c:v>63</c:v>
                </c:pt>
                <c:pt idx="14">
                  <c:v>18</c:v>
                </c:pt>
                <c:pt idx="15">
                  <c:v>11</c:v>
                </c:pt>
                <c:pt idx="16">
                  <c:v>118</c:v>
                </c:pt>
                <c:pt idx="17">
                  <c:v>74</c:v>
                </c:pt>
                <c:pt idx="18">
                  <c:v>48</c:v>
                </c:pt>
                <c:pt idx="19">
                  <c:v>105</c:v>
                </c:pt>
                <c:pt idx="20">
                  <c:v>97</c:v>
                </c:pt>
                <c:pt idx="21">
                  <c:v>96</c:v>
                </c:pt>
                <c:pt idx="22">
                  <c:v>17</c:v>
                </c:pt>
                <c:pt idx="23">
                  <c:v>153</c:v>
                </c:pt>
                <c:pt idx="24">
                  <c:v>123</c:v>
                </c:pt>
                <c:pt idx="25">
                  <c:v>106</c:v>
                </c:pt>
                <c:pt idx="26">
                  <c:v>84</c:v>
                </c:pt>
                <c:pt idx="27">
                  <c:v>134</c:v>
                </c:pt>
                <c:pt idx="28">
                  <c:v>32</c:v>
                </c:pt>
                <c:pt idx="29">
                  <c:v>10</c:v>
                </c:pt>
                <c:pt idx="30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F5-4FD3-8502-18A88A062C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</c:v>
                </c:pt>
                <c:pt idx="1">
                  <c:v>4</c:v>
                </c:pt>
                <c:pt idx="2">
                  <c:v>17</c:v>
                </c:pt>
                <c:pt idx="3">
                  <c:v>13</c:v>
                </c:pt>
                <c:pt idx="4">
                  <c:v>15</c:v>
                </c:pt>
                <c:pt idx="5">
                  <c:v>22</c:v>
                </c:pt>
                <c:pt idx="6">
                  <c:v>14</c:v>
                </c:pt>
                <c:pt idx="7">
                  <c:v>12</c:v>
                </c:pt>
                <c:pt idx="8">
                  <c:v>5</c:v>
                </c:pt>
                <c:pt idx="9">
                  <c:v>16</c:v>
                </c:pt>
                <c:pt idx="10">
                  <c:v>20</c:v>
                </c:pt>
                <c:pt idx="11">
                  <c:v>26</c:v>
                </c:pt>
                <c:pt idx="12">
                  <c:v>42</c:v>
                </c:pt>
                <c:pt idx="13">
                  <c:v>0</c:v>
                </c:pt>
                <c:pt idx="14">
                  <c:v>5</c:v>
                </c:pt>
                <c:pt idx="15">
                  <c:v>4</c:v>
                </c:pt>
                <c:pt idx="16">
                  <c:v>25</c:v>
                </c:pt>
                <c:pt idx="17">
                  <c:v>12</c:v>
                </c:pt>
                <c:pt idx="18">
                  <c:v>11</c:v>
                </c:pt>
                <c:pt idx="19">
                  <c:v>22</c:v>
                </c:pt>
                <c:pt idx="20">
                  <c:v>15</c:v>
                </c:pt>
                <c:pt idx="21">
                  <c:v>2</c:v>
                </c:pt>
                <c:pt idx="22">
                  <c:v>3</c:v>
                </c:pt>
                <c:pt idx="23">
                  <c:v>18</c:v>
                </c:pt>
                <c:pt idx="24">
                  <c:v>14</c:v>
                </c:pt>
                <c:pt idx="25">
                  <c:v>11</c:v>
                </c:pt>
                <c:pt idx="26">
                  <c:v>6</c:v>
                </c:pt>
                <c:pt idx="27">
                  <c:v>41</c:v>
                </c:pt>
                <c:pt idx="28">
                  <c:v>8</c:v>
                </c:pt>
                <c:pt idx="29">
                  <c:v>4</c:v>
                </c:pt>
                <c:pt idx="3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F5-4FD3-8502-18A88A062C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17</c:v>
                </c:pt>
                <c:pt idx="3">
                  <c:v>21</c:v>
                </c:pt>
                <c:pt idx="4">
                  <c:v>17</c:v>
                </c:pt>
                <c:pt idx="5">
                  <c:v>16</c:v>
                </c:pt>
                <c:pt idx="6">
                  <c:v>14</c:v>
                </c:pt>
                <c:pt idx="7">
                  <c:v>2</c:v>
                </c:pt>
                <c:pt idx="8">
                  <c:v>3</c:v>
                </c:pt>
                <c:pt idx="9">
                  <c:v>9</c:v>
                </c:pt>
                <c:pt idx="10">
                  <c:v>15</c:v>
                </c:pt>
                <c:pt idx="11">
                  <c:v>16</c:v>
                </c:pt>
                <c:pt idx="12">
                  <c:v>18</c:v>
                </c:pt>
                <c:pt idx="13">
                  <c:v>4</c:v>
                </c:pt>
                <c:pt idx="14">
                  <c:v>2</c:v>
                </c:pt>
                <c:pt idx="15">
                  <c:v>10</c:v>
                </c:pt>
                <c:pt idx="16">
                  <c:v>20</c:v>
                </c:pt>
                <c:pt idx="17">
                  <c:v>37</c:v>
                </c:pt>
                <c:pt idx="18">
                  <c:v>18</c:v>
                </c:pt>
                <c:pt idx="19">
                  <c:v>37</c:v>
                </c:pt>
                <c:pt idx="20">
                  <c:v>20</c:v>
                </c:pt>
                <c:pt idx="21">
                  <c:v>7</c:v>
                </c:pt>
                <c:pt idx="22">
                  <c:v>0</c:v>
                </c:pt>
                <c:pt idx="23">
                  <c:v>37</c:v>
                </c:pt>
                <c:pt idx="24">
                  <c:v>30</c:v>
                </c:pt>
                <c:pt idx="25">
                  <c:v>34</c:v>
                </c:pt>
                <c:pt idx="26">
                  <c:v>19</c:v>
                </c:pt>
                <c:pt idx="27">
                  <c:v>28</c:v>
                </c:pt>
                <c:pt idx="28">
                  <c:v>1</c:v>
                </c:pt>
                <c:pt idx="29">
                  <c:v>2</c:v>
                </c:pt>
                <c:pt idx="3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F5-4FD3-8502-18A88A062C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</c:v>
                </c:pt>
                <c:pt idx="1">
                  <c:v>8</c:v>
                </c:pt>
                <c:pt idx="2">
                  <c:v>39</c:v>
                </c:pt>
                <c:pt idx="3">
                  <c:v>31</c:v>
                </c:pt>
                <c:pt idx="4">
                  <c:v>30</c:v>
                </c:pt>
                <c:pt idx="5">
                  <c:v>38</c:v>
                </c:pt>
                <c:pt idx="6">
                  <c:v>31</c:v>
                </c:pt>
                <c:pt idx="7">
                  <c:v>13</c:v>
                </c:pt>
                <c:pt idx="8">
                  <c:v>7</c:v>
                </c:pt>
                <c:pt idx="9">
                  <c:v>39</c:v>
                </c:pt>
                <c:pt idx="10">
                  <c:v>33</c:v>
                </c:pt>
                <c:pt idx="11">
                  <c:v>29</c:v>
                </c:pt>
                <c:pt idx="12">
                  <c:v>46</c:v>
                </c:pt>
                <c:pt idx="13">
                  <c:v>11</c:v>
                </c:pt>
                <c:pt idx="14">
                  <c:v>8</c:v>
                </c:pt>
                <c:pt idx="15">
                  <c:v>4</c:v>
                </c:pt>
                <c:pt idx="16">
                  <c:v>45</c:v>
                </c:pt>
                <c:pt idx="17">
                  <c:v>39</c:v>
                </c:pt>
                <c:pt idx="18">
                  <c:v>58</c:v>
                </c:pt>
                <c:pt idx="19">
                  <c:v>27</c:v>
                </c:pt>
                <c:pt idx="20">
                  <c:v>28</c:v>
                </c:pt>
                <c:pt idx="21">
                  <c:v>11</c:v>
                </c:pt>
                <c:pt idx="22">
                  <c:v>11</c:v>
                </c:pt>
                <c:pt idx="23">
                  <c:v>28</c:v>
                </c:pt>
                <c:pt idx="24">
                  <c:v>29</c:v>
                </c:pt>
                <c:pt idx="25">
                  <c:v>33</c:v>
                </c:pt>
                <c:pt idx="26">
                  <c:v>41</c:v>
                </c:pt>
                <c:pt idx="27">
                  <c:v>24</c:v>
                </c:pt>
                <c:pt idx="28">
                  <c:v>13</c:v>
                </c:pt>
                <c:pt idx="29">
                  <c:v>7</c:v>
                </c:pt>
                <c:pt idx="3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F5-4FD3-8502-18A88A062C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17</c:v>
                </c:pt>
                <c:pt idx="1">
                  <c:v>8</c:v>
                </c:pt>
                <c:pt idx="2">
                  <c:v>46</c:v>
                </c:pt>
                <c:pt idx="3">
                  <c:v>43</c:v>
                </c:pt>
                <c:pt idx="4">
                  <c:v>39</c:v>
                </c:pt>
                <c:pt idx="5">
                  <c:v>19</c:v>
                </c:pt>
                <c:pt idx="6">
                  <c:v>21</c:v>
                </c:pt>
                <c:pt idx="7">
                  <c:v>8</c:v>
                </c:pt>
                <c:pt idx="8">
                  <c:v>2</c:v>
                </c:pt>
                <c:pt idx="9">
                  <c:v>32</c:v>
                </c:pt>
                <c:pt idx="10">
                  <c:v>27</c:v>
                </c:pt>
                <c:pt idx="11">
                  <c:v>23</c:v>
                </c:pt>
                <c:pt idx="12">
                  <c:v>31</c:v>
                </c:pt>
                <c:pt idx="13">
                  <c:v>15</c:v>
                </c:pt>
                <c:pt idx="14">
                  <c:v>15</c:v>
                </c:pt>
                <c:pt idx="15">
                  <c:v>10</c:v>
                </c:pt>
                <c:pt idx="16">
                  <c:v>45</c:v>
                </c:pt>
                <c:pt idx="17">
                  <c:v>53</c:v>
                </c:pt>
                <c:pt idx="18">
                  <c:v>63</c:v>
                </c:pt>
                <c:pt idx="19">
                  <c:v>27</c:v>
                </c:pt>
                <c:pt idx="20">
                  <c:v>28</c:v>
                </c:pt>
                <c:pt idx="21">
                  <c:v>19</c:v>
                </c:pt>
                <c:pt idx="22">
                  <c:v>3</c:v>
                </c:pt>
                <c:pt idx="23">
                  <c:v>34</c:v>
                </c:pt>
                <c:pt idx="24">
                  <c:v>34</c:v>
                </c:pt>
                <c:pt idx="25">
                  <c:v>34</c:v>
                </c:pt>
                <c:pt idx="26">
                  <c:v>22</c:v>
                </c:pt>
                <c:pt idx="27">
                  <c:v>49</c:v>
                </c:pt>
                <c:pt idx="28">
                  <c:v>19</c:v>
                </c:pt>
                <c:pt idx="29">
                  <c:v>7</c:v>
                </c:pt>
                <c:pt idx="30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6F5-4FD3-8502-18A88A062C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12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16</c:v>
                </c:pt>
                <c:pt idx="10">
                  <c:v>7</c:v>
                </c:pt>
                <c:pt idx="11">
                  <c:v>7</c:v>
                </c:pt>
                <c:pt idx="12">
                  <c:v>2</c:v>
                </c:pt>
                <c:pt idx="13">
                  <c:v>2</c:v>
                </c:pt>
                <c:pt idx="14">
                  <c:v>7</c:v>
                </c:pt>
                <c:pt idx="15">
                  <c:v>0</c:v>
                </c:pt>
                <c:pt idx="16">
                  <c:v>2</c:v>
                </c:pt>
                <c:pt idx="17">
                  <c:v>12</c:v>
                </c:pt>
                <c:pt idx="18">
                  <c:v>10</c:v>
                </c:pt>
                <c:pt idx="19">
                  <c:v>4</c:v>
                </c:pt>
                <c:pt idx="20">
                  <c:v>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10</c:v>
                </c:pt>
                <c:pt idx="25">
                  <c:v>5</c:v>
                </c:pt>
                <c:pt idx="26">
                  <c:v>5</c:v>
                </c:pt>
                <c:pt idx="27">
                  <c:v>6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6F5-4FD3-8502-18A88A062C2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11</c:v>
                </c:pt>
                <c:pt idx="1">
                  <c:v>7</c:v>
                </c:pt>
                <c:pt idx="2">
                  <c:v>7</c:v>
                </c:pt>
                <c:pt idx="3">
                  <c:v>29</c:v>
                </c:pt>
                <c:pt idx="4">
                  <c:v>14</c:v>
                </c:pt>
                <c:pt idx="5">
                  <c:v>17</c:v>
                </c:pt>
                <c:pt idx="6">
                  <c:v>13</c:v>
                </c:pt>
                <c:pt idx="7">
                  <c:v>1</c:v>
                </c:pt>
                <c:pt idx="8">
                  <c:v>2</c:v>
                </c:pt>
                <c:pt idx="9">
                  <c:v>24</c:v>
                </c:pt>
                <c:pt idx="10">
                  <c:v>20</c:v>
                </c:pt>
                <c:pt idx="11">
                  <c:v>7</c:v>
                </c:pt>
                <c:pt idx="12">
                  <c:v>13</c:v>
                </c:pt>
                <c:pt idx="13">
                  <c:v>5</c:v>
                </c:pt>
                <c:pt idx="14">
                  <c:v>4</c:v>
                </c:pt>
                <c:pt idx="15">
                  <c:v>4</c:v>
                </c:pt>
                <c:pt idx="16">
                  <c:v>18</c:v>
                </c:pt>
                <c:pt idx="17">
                  <c:v>12</c:v>
                </c:pt>
                <c:pt idx="18">
                  <c:v>13</c:v>
                </c:pt>
                <c:pt idx="19">
                  <c:v>23</c:v>
                </c:pt>
                <c:pt idx="20">
                  <c:v>25</c:v>
                </c:pt>
                <c:pt idx="21">
                  <c:v>8</c:v>
                </c:pt>
                <c:pt idx="22">
                  <c:v>8</c:v>
                </c:pt>
                <c:pt idx="23">
                  <c:v>33</c:v>
                </c:pt>
                <c:pt idx="24">
                  <c:v>23</c:v>
                </c:pt>
                <c:pt idx="25">
                  <c:v>23</c:v>
                </c:pt>
                <c:pt idx="26">
                  <c:v>13</c:v>
                </c:pt>
                <c:pt idx="27">
                  <c:v>29</c:v>
                </c:pt>
                <c:pt idx="28">
                  <c:v>9</c:v>
                </c:pt>
                <c:pt idx="29">
                  <c:v>6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6F5-4FD3-8502-18A88A062C2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10</c:v>
                </c:pt>
                <c:pt idx="1">
                  <c:v>3</c:v>
                </c:pt>
                <c:pt idx="2">
                  <c:v>37</c:v>
                </c:pt>
                <c:pt idx="3">
                  <c:v>15</c:v>
                </c:pt>
                <c:pt idx="4">
                  <c:v>11</c:v>
                </c:pt>
                <c:pt idx="5">
                  <c:v>22</c:v>
                </c:pt>
                <c:pt idx="6">
                  <c:v>25</c:v>
                </c:pt>
                <c:pt idx="7">
                  <c:v>9</c:v>
                </c:pt>
                <c:pt idx="8">
                  <c:v>4</c:v>
                </c:pt>
                <c:pt idx="9">
                  <c:v>14</c:v>
                </c:pt>
                <c:pt idx="10">
                  <c:v>14</c:v>
                </c:pt>
                <c:pt idx="11">
                  <c:v>13</c:v>
                </c:pt>
                <c:pt idx="12">
                  <c:v>16</c:v>
                </c:pt>
                <c:pt idx="13">
                  <c:v>6</c:v>
                </c:pt>
                <c:pt idx="14">
                  <c:v>1</c:v>
                </c:pt>
                <c:pt idx="15">
                  <c:v>5</c:v>
                </c:pt>
                <c:pt idx="16">
                  <c:v>21</c:v>
                </c:pt>
                <c:pt idx="17">
                  <c:v>17</c:v>
                </c:pt>
                <c:pt idx="18">
                  <c:v>35</c:v>
                </c:pt>
                <c:pt idx="19">
                  <c:v>19</c:v>
                </c:pt>
                <c:pt idx="20">
                  <c:v>8</c:v>
                </c:pt>
                <c:pt idx="21">
                  <c:v>2</c:v>
                </c:pt>
                <c:pt idx="22">
                  <c:v>1</c:v>
                </c:pt>
                <c:pt idx="23">
                  <c:v>20</c:v>
                </c:pt>
                <c:pt idx="24">
                  <c:v>39</c:v>
                </c:pt>
                <c:pt idx="25">
                  <c:v>10</c:v>
                </c:pt>
                <c:pt idx="26">
                  <c:v>23</c:v>
                </c:pt>
                <c:pt idx="27">
                  <c:v>28</c:v>
                </c:pt>
                <c:pt idx="28">
                  <c:v>7</c:v>
                </c:pt>
                <c:pt idx="29">
                  <c:v>3</c:v>
                </c:pt>
                <c:pt idx="3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6F5-4FD3-8502-18A88A062C2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17</c:v>
                </c:pt>
                <c:pt idx="1">
                  <c:v>13</c:v>
                </c:pt>
                <c:pt idx="2">
                  <c:v>17</c:v>
                </c:pt>
                <c:pt idx="3">
                  <c:v>19</c:v>
                </c:pt>
                <c:pt idx="4">
                  <c:v>34</c:v>
                </c:pt>
                <c:pt idx="5">
                  <c:v>16</c:v>
                </c:pt>
                <c:pt idx="6">
                  <c:v>22</c:v>
                </c:pt>
                <c:pt idx="7">
                  <c:v>14</c:v>
                </c:pt>
                <c:pt idx="8">
                  <c:v>7</c:v>
                </c:pt>
                <c:pt idx="9">
                  <c:v>14</c:v>
                </c:pt>
                <c:pt idx="10">
                  <c:v>12</c:v>
                </c:pt>
                <c:pt idx="11">
                  <c:v>24</c:v>
                </c:pt>
                <c:pt idx="12">
                  <c:v>21</c:v>
                </c:pt>
                <c:pt idx="13">
                  <c:v>15</c:v>
                </c:pt>
                <c:pt idx="14">
                  <c:v>36</c:v>
                </c:pt>
                <c:pt idx="15">
                  <c:v>14</c:v>
                </c:pt>
                <c:pt idx="16">
                  <c:v>30</c:v>
                </c:pt>
                <c:pt idx="17">
                  <c:v>29</c:v>
                </c:pt>
                <c:pt idx="18">
                  <c:v>30</c:v>
                </c:pt>
                <c:pt idx="19">
                  <c:v>5</c:v>
                </c:pt>
                <c:pt idx="20">
                  <c:v>25</c:v>
                </c:pt>
                <c:pt idx="21">
                  <c:v>10</c:v>
                </c:pt>
                <c:pt idx="22">
                  <c:v>11</c:v>
                </c:pt>
                <c:pt idx="23">
                  <c:v>17</c:v>
                </c:pt>
                <c:pt idx="24">
                  <c:v>17</c:v>
                </c:pt>
                <c:pt idx="25">
                  <c:v>12</c:v>
                </c:pt>
                <c:pt idx="26">
                  <c:v>12</c:v>
                </c:pt>
                <c:pt idx="27">
                  <c:v>20</c:v>
                </c:pt>
                <c:pt idx="28">
                  <c:v>12</c:v>
                </c:pt>
                <c:pt idx="29">
                  <c:v>1</c:v>
                </c:pt>
                <c:pt idx="3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6F5-4FD3-8502-18A88A062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643824"/>
        <c:axId val="378647432"/>
      </c:lineChart>
      <c:dateAx>
        <c:axId val="37864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47432"/>
        <c:crosses val="autoZero"/>
        <c:auto val="1"/>
        <c:lblOffset val="100"/>
        <c:baseTimeUnit val="days"/>
      </c:dateAx>
      <c:valAx>
        <c:axId val="37864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4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276</c:v>
                </c:pt>
                <c:pt idx="1">
                  <c:v>26</c:v>
                </c:pt>
                <c:pt idx="2">
                  <c:v>36</c:v>
                </c:pt>
                <c:pt idx="3">
                  <c:v>50</c:v>
                </c:pt>
                <c:pt idx="4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F-488A-AA7A-7DFD8A3C08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8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CF-488A-AA7A-7DFD8A3C08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36</c:v>
                </c:pt>
                <c:pt idx="1">
                  <c:v>17</c:v>
                </c:pt>
                <c:pt idx="2">
                  <c:v>6</c:v>
                </c:pt>
                <c:pt idx="3">
                  <c:v>13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CF-488A-AA7A-7DFD8A3C08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47</c:v>
                </c:pt>
                <c:pt idx="1">
                  <c:v>16</c:v>
                </c:pt>
                <c:pt idx="2">
                  <c:v>24</c:v>
                </c:pt>
                <c:pt idx="3">
                  <c:v>12</c:v>
                </c:pt>
                <c:pt idx="4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CF-488A-AA7A-7DFD8A3C08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CF-488A-AA7A-7DFD8A3C08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CF-488A-AA7A-7DFD8A3C08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CF-488A-AA7A-7DFD8A3C08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60</c:v>
                </c:pt>
                <c:pt idx="1">
                  <c:v>0</c:v>
                </c:pt>
                <c:pt idx="2">
                  <c:v>6</c:v>
                </c:pt>
                <c:pt idx="3">
                  <c:v>4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7CF-488A-AA7A-7DFD8A3C083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CF-488A-AA7A-7DFD8A3C0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673824"/>
        <c:axId val="411666936"/>
      </c:barChart>
      <c:catAx>
        <c:axId val="41167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66936"/>
        <c:crosses val="autoZero"/>
        <c:auto val="1"/>
        <c:lblAlgn val="ctr"/>
        <c:lblOffset val="100"/>
        <c:noMultiLvlLbl val="0"/>
      </c:catAx>
      <c:valAx>
        <c:axId val="41166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0882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1877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30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473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68355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77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1876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405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513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305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36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021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664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78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33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165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789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053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18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9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6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1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1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8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4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0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96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4342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501000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447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2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154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80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925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406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523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664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8432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07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988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40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6219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89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2310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93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4339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06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320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1474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689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221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316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343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22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0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- 2017-03-31 23:28:30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¡El #LollaAR recibe a @Metallica​ con entradas agotadas y el público no para de saltar! 🤘
¡Esto sí que es mucho más que…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2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- 2017-03-22 16:52:58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Préstamos Personales @bancoprovincia te permiten concretar lo que te propongas. Conocé términos y condiciones: https://t.co/tAfHHG4ks8 https://t.co/Aa8y7IqwfQ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9.5884%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3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- 2017-03-31 20:20:23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¡@CageTheElephant se subió al #MainStage1 y vivimos unos de los shows más intensos del #LollaAR! 👊🎉🇦🇷 https://t.co/v9P8…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79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- 2017-03-24 18:38:01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terminó el primer show de #SoyLunaEnConcierto y se viene el segundo https://t.co/NmxQY9zhZJ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47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- 2017-04-01 23:46:36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¡El trío irlandés @TDCinemaClub revolucionó el #MainStage1! 😍 ¡Gran show en el #LollaAR! 🙌
📸 @aLIVECoverage https://t.c…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07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- 2017-03-24 20:20:28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#SuperFans están muy contentas con la llegada de Matteo👏🏻 #SoyLunaEnConcierto https://t.co/Y3UAO7tk2v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12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549823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7007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54993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337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083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85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943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658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47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- 2017-03-13 10:40:39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vivimos #Expoagro2017 junto al campo argentino. Gracias a todos los que se acercaron a nuestro stand. https://t.co/Q1rvcL8bmz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7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- 2017-03-31 20:20:19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El #MainStage2 del #LollaAR recibió a @GlassAnimals y la tarde se puso cada vez mejor! 😍 https://t.co/geHXHOAPno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0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- 2017-03-31 21:04:06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¡@rancid hizo historia en Argentina! 🙌 ¡El #MainStage1 se puso punk y el pogo se lució en el #LollaAR! 🇦🇷🤘🎶 https://t.c…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30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- 2017-03-30 14:30:01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hasta 50 cuotas con tus tarjetas de crédito en comercios adheridos de empresas participantes
Conocé más en: https://t.co/RBld8Rn5C6 https://t.co/exwplJoTRG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0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- 2017-03-13 16:00:02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hasta 50 cuotas con tus tarjetas de crédito en comercios adheridos de empresas participantes
Conocé más en: https://t.co/RBld8R5udw https://t.co/UPzr66YLVn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1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- 2017-03-31 19:11:11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¡No te pierdas el #LollaAR! 🙌
📡 Lo podés ver EN VIVO en https://t.co/vLpHQuZyrp 📡 https://t.co/SF2cUW04ls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2614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3648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304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406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784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375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017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609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045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0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- 2017-03-29 16:38:14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Préstamos Personales @bancoprovincia te permiten concretar lo que te propongas. Conocé términos y condiciones: https://t.co/tAfHHG4ks8 https://t.co/nJzvlKhZOV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- 2017-03-24 20:00:53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temón está sonando! Pero ahora se viene otro mucho mejor ;) ¿Sabés qué canción es la que sigue? #SoyLunaEnConcierto https://t.co/EOkuCQYZcj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26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- 2017-03-29 16:16:38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presentamos #PlazaGalicia, nuestro nuevo edificio corporativo en el corazón de Chacarita. 👏👏👏 https://t.co/Nx4UMnY39g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3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- 2017-03-31 22:30:23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Nosotros estamos listos, ¿y ustedes? 🙌🙌 https://t.co/INJg8lclzH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- 2017-03-13 18:00:03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Estrenamos en exclusiva el nuevo hit de @NetflixLAT junto a @BancoGalicia. ¿Cómo la ves? Toda la info acá: https://t.co/T45XIu7qq8 😄😎🙌👏 https://t.co/iVgiLHGMEh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9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- 2017-04-07 16:48:18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@juancurutchet: Mauricio Macri presentó los nuevos créditos hipotecarios que cotizarán en  UVA, a 30 años de plazo y con la tasa más baj…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568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004632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796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535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99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4060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999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419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26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8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- 2017-03-31 22:30:16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@lollapaloozaar: 📡 ¡@Metallica en vivo en https://t.co/vLpHQuZyrp! 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27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- 2017-04-02 10:00:02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Homenajeamos a los héroes que defendieron nuestras #MalvinasArgentinas, recordando especialmente a los trabajadores del @bancoprovincia https://t.co/HaFYAsSlnc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05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- 2017-03-27 14:44:37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¡Disfrutá la promo con tus KMS. LATAM Pass del 27/03 al 3/04! Conocé los destinos en https://t.co/JZ4VY1LruK https://t.co/Po0qEo7a0C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1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- 2017-03-13 16:44:53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los #PréstamosHipotecariosUva, te prestamos hasta el 70% de la propiedad. ¡Mirá! https://t.co/VqpNtj6kQs 🏡 https://t.co/HsG3BdT6ne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6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- 2017-03-24 20:24:28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@SoyLunaAO_: #SuperFans #SoyLunaEnConcierto @karolsevilla @Michaelronda https://t.co/hpXLjvA0FC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79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- 2017-03-24 19:38:23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@SoyLunaAO_: Cuando un sueño es real, solo hay alas @karolsevilla  #SuperFans #SoyLunaEnConcierto https://t.co/ypt5yj2cpi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04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- 2017-03-24 19:42:54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@SoyLunaAO_: Alas #SoyLunaEnConcierto #SuperFans https://t.co/ntcP3tCX8Z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224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690092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818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12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637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4289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271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043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2607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9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- 2017-03-20 10:47:56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¡@5SOS confirma su primer performance en Argentina! Preventa exclusiva @SantanderRio #Select desde el 22/03 20hs a… https://t.co/0FeHAK8RqE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04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- 2017-03-20 10:51:41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¡@5SOS confirma su 1º show en Argentina el 10/9 en el @stadiumlunapark! 😱 Preventa exclusiva @SantanderRio Select d… https://t.co/8zuKtlsjnl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38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- 2017-03-20 10:54:28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mañana enfrente del @stadiumlunapark encontramos esto. @5SOS 10/09 - Preventa @SantanderRio - Efectivo en punt… https://t.co/zAxlWQYqy1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- 2017-03-27 22:12:48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gran try de Ramiro Moyano en la victoria de #Jaguares ante Reds. Para no dejar de ver @ICBCArgentina Sponsor Ofi… https://t.co/qapMQIf9tI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9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@FreezeTheTime - 2017-03-20 11:04:35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❂ 5 SECONDS OF SUMMER en Buenos Aires #ARG🇦🇷:
📅 DOMINGO 10 SEPTIEMBRE
🏟 Luna Park
🎫 Preventa @SantanderRio Select… https://t.co/rS4AoURuTL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96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- 2017-03-22 20:00:08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podés comprar tus entradas para @5SOS! 👉 https://t.co/CDQTw87fJe
Preventa exclusiva @SantanderRio Select hasta… https://t.co/jl6n4fpF5U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9720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777924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292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1090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812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6517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16218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85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@stadiumlunapark - 2017-03-21 18:48:38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Vta @5SOS: Preventa exclusiva clientes @SantanderRio Select del 22/4 al 28/4- @SantanderRio gral hasta el 4/4 y venta general p todos el 5/4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60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- 2017-03-30 15:02:18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firmó el acuerdo para que el Mundial Juvenil de Rugby 2018 se celebre en Rosario! @ICBCArgentina Sponsor Oficial… https://t.co/zsl7zFM4Br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79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@laberisorock - 2017-03-13 20:34:12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8 shows en obras!
preventa @BBVAFrancesArg a partir de mañana a las 10AM, venta general 20/3 en todos los puntos de… https://t.co/Lj16innCCi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4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@5SOSDATESLAT - 2017-03-20 11:58:31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🎫 Precios y Preventas
@SantanderRio Select 22 al 28/3
@SantanderRio 29/3 al 4/4 https://t.co/KZETAIwH0S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87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@N3GR0M4L1K - 2017-03-20 11:17:36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@ticketportalar @5SOSNoticias @stadiumlunapark @5SOS @SantanderRio bajenle los presios ratas ahr igual 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76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@ReyLear67 - 2017-04-04 15:48:45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jubilados q cobren en @Supervielle_ARG están haciendo débitos automáticos no autorizados para una empresa de emergencias Controlen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04/04/2017 18:50:28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530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179503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405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64265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561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5220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3105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55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@stadiumlunapark - 2017-03-22 12:58:54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preventa para @5SOS comienza hoy 20 hs para clientes @SantanderRio.En Boleteria del #lunapark podes venir mañana 10 am y comprar efectivo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0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@ticketportalar - 2017-03-23 14:51:31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¡@5SOS 10 de septiembre @stadiumlunapark! Preventa @SantanderRio 03 cuotas sin interés. 💰 Efectivo en puntos de ven… https://t.co/pqkKXpF7fB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8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@FreezeTheTime - 2017-03-20 11:27:53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❂ 5 SECONDS OF SUMMER (@5SOS) en #ARG🇦🇷:
📅 10 SEPTIEMBRE
🏟 Luna Park
🎫 Preventas
@SantanderRio Select 22 al 28/3… https://t.co/kjSIkh7MZ2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24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@unionargentina - 2017-04-01 17:59:56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Finales #ICBCNacionalDeClubes A 4ta fecha @ICBCArgentina
#JugamosTodos https://t.co/x9WBNkoGQd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50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@dzapatillas - 2017-03-27 16:45:03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pregunté en @bancoprovincia, excelente atención. Recién el 10 de abril tendrán info de los nuevos créditos hipotecarios a 30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7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@invenomica - 2017-03-20 17:40:12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#Empleo formal habría continuado en alza en enero, impulsado (en gran medida) por la #Construcción @BancoCiudad… https://t.co/oaJ1NZpiDV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6603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4001385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053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7692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12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9241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5899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41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@MaximusFestArg - 2017-03-29 11:06:17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¡8 de mayo @thebandGHOST en @TeatroVorterix!
Preventa @BBVAFrancesArg 30/3 10 hs
Vta gral 31/3 10 hs
🎫 General $87… https://t.co/7Uz1f6h2AK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1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@gracepenafort - 2017-03-29 14:48:24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Sres de @BancoGalicia...El problema lo provocaron uds, no atienden el teléfono, vengo a la sucursal y llevo más de media hora de espera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8439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867569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761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3631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22453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4671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25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@mcarmeli75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(82), @BBVAFrancesArg (1),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27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@InfoViajera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(20), @ICBCArgentina (1), @BBVAFrancesArg (18), @BancoGalicia (11), 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4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(18), @ICBCArgentina (6), @Banco_Patagonia (5), @BBVAFrancesArg (5), @BancoGalicia (7), @Supervielle_ARG (4),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5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@crispycoroo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(36), @BancoCiudad (5),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05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@normaaversente1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(1), @HSBC_AR (37),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00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@cruzsimonalfre1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(4), @BBVAFrancesArg (10), @BancoGalicia (8), @HSBC_AR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93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@Litaperalta17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(3), @ICBCArgentina (4), @BBVAFrancesArg (11), @BancoGalicia (7), @bancoprovincia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24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556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341139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268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2709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13184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499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36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@HjfargJavier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(27), @bancoprovincia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34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@romisinapellido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2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@Crignaga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76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@juanmaesposito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5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@rusosnith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(23),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91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@belitasbelitas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23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@elinformatorio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(4), @BBVAFrancesArg (1), @BancoGalicia (5), @Supervielle_ARG (1), @BancoCiudad (9), @bancoprovincia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7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@wrkfrom5sos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(21), @BBVAFrancesArg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83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@gustigmurena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(1), @BBVAFrancesArg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8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@BETAGAMES9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(3), @BBVAFrancesArg (6), @BancoGalicia (4), @bancoprovincia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677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492727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94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47832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7291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0169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5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@cthxtbl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00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0084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684934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021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303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350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61572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7228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61448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8830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8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@YANO_VOTOMAS - 2017-04-10 23:33:20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 HAY ALGUIEN? AHORA!!!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 09:11:01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7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@DamianGirardi - 2017-04-10 22:40:16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tengo el reclamo 9106134249005 iniciado hace dos semanas y aún no tuve respesta, podrán darme información de su estado?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 11:08:15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8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@luciabcejas - 2017-04-10 20:52:24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@ICBCArgentina por que es una odisea que atiendan en centro hola? necesito una respuesta ya y NUNCA atienden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65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@VivianaArgel - 2017-04-10 20:13:41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en algún momento se podrá ingresar al bip?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4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@yaizalugues - 2017-04-10 19:39:23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@Supervielle_ARG    Qué pasa con Home Banking, sáb. dom y lunes sin poder entrar?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@MGS979 - 2017-04-10 19:19:57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 PUEDEN pasar una casilla de Email por lo menos???? Tan desastre son?? Atiendan al cliente, impresentables!!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04/10/2017 19:22:26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15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@MGS979 - 2017-04-10 19:17:10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Como puede ser que tengan un telefono para el cliente, y no lo atieden?? que servicio nos dan? el tel 4345 2400 no lo atienden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04/10/2017 19:19:30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475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680398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625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69175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6466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4656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9156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79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@Adetorrillo - 2017-04-10 18:58:02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Buenos días @SantanderRio, necesito el numero de IBAN y en la página no está. Me podrían ayudar?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7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@dannysaig - 2017-04-10 18:57:20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la atención telefónica es pésima.. Que pasa que no llegan los resúmenes de la tarjeta??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15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@berh_lore - 2017-04-10 18:25:05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es necesario que me molesten enviándome encuestas vía mail?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7810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5167759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1629</Words>
  <Application>Microsoft Office PowerPoint</Application>
  <PresentationFormat>On-screen Show (4:3)</PresentationFormat>
  <Paragraphs>593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3</vt:lpstr>
      <vt:lpstr>Twitter Key Influencers - 2 of 3</vt:lpstr>
      <vt:lpstr>Twitter Key Influencers - 3 of 3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2017-04-18T11:19:36Z</dcterms:created>
  <dcterms:modified xsi:type="dcterms:W3CDTF">2017-04-18T11:20:33Z</dcterms:modified>
</cp:coreProperties>
</file>